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4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4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3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4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AE59-E2C0-41B6-95AC-95D60EAA6125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9E0E-3D6B-488F-9D32-6E49D2D0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0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Product info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>
            <a:norm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代码在个别品种上的命名规律会变化，而且毫无规律。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8" y="3133817"/>
            <a:ext cx="2513842" cy="16573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042" y="2800483"/>
            <a:ext cx="2465525" cy="26427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B1FFB4-E607-4C14-8761-5B3A02A3C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78" y="829543"/>
            <a:ext cx="3285569" cy="55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3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8204</TotalTime>
  <Words>17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Product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info</dc:title>
  <dc:creator>admin</dc:creator>
  <cp:lastModifiedBy>江 辰</cp:lastModifiedBy>
  <cp:revision>8</cp:revision>
  <dcterms:created xsi:type="dcterms:W3CDTF">2019-07-02T08:38:56Z</dcterms:created>
  <dcterms:modified xsi:type="dcterms:W3CDTF">2020-02-02T11:56:16Z</dcterms:modified>
</cp:coreProperties>
</file>