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24"/>
  </p:notesMasterIdLst>
  <p:sldIdLst>
    <p:sldId id="257" r:id="rId2"/>
    <p:sldId id="266" r:id="rId3"/>
    <p:sldId id="279" r:id="rId4"/>
    <p:sldId id="261" r:id="rId5"/>
    <p:sldId id="262" r:id="rId6"/>
    <p:sldId id="263" r:id="rId7"/>
    <p:sldId id="280" r:id="rId8"/>
    <p:sldId id="268" r:id="rId9"/>
    <p:sldId id="264" r:id="rId10"/>
    <p:sldId id="281" r:id="rId11"/>
    <p:sldId id="265" r:id="rId12"/>
    <p:sldId id="273" r:id="rId13"/>
    <p:sldId id="271" r:id="rId14"/>
    <p:sldId id="276" r:id="rId15"/>
    <p:sldId id="275" r:id="rId16"/>
    <p:sldId id="282" r:id="rId17"/>
    <p:sldId id="269" r:id="rId18"/>
    <p:sldId id="267" r:id="rId19"/>
    <p:sldId id="270" r:id="rId20"/>
    <p:sldId id="272" r:id="rId21"/>
    <p:sldId id="274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FD"/>
    <a:srgbClr val="870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EE3AC-7C49-394E-B938-5F66220509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CD49759-09C9-774D-8014-E68D6C2160A5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引言案例</a:t>
          </a:r>
          <a:endParaRPr lang="zh-CN" altLang="en-US" dirty="0">
            <a:solidFill>
              <a:schemeClr val="accent1"/>
            </a:solidFill>
          </a:endParaRPr>
        </a:p>
      </dgm:t>
    </dgm:pt>
    <dgm:pt modelId="{27E7AC4C-F01D-2A46-8607-C6338F06325E}" type="parTrans" cxnId="{492A7758-ABF3-A240-A88F-4622D8D155C9}">
      <dgm:prSet/>
      <dgm:spPr/>
      <dgm:t>
        <a:bodyPr/>
        <a:lstStyle/>
        <a:p>
          <a:endParaRPr lang="zh-CN" altLang="en-US"/>
        </a:p>
      </dgm:t>
    </dgm:pt>
    <dgm:pt modelId="{09FABBEC-D958-3C4C-9693-CED36743A507}" type="sibTrans" cxnId="{492A7758-ABF3-A240-A88F-4622D8D155C9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F588D583-A31E-594C-BA6A-CD008483D3E1}">
      <dgm:prSet phldrT="[文本]" custT="1"/>
      <dgm:spPr>
        <a:solidFill>
          <a:schemeClr val="tx1"/>
        </a:solidFill>
      </dgm:spPr>
      <dgm:t>
        <a:bodyPr/>
        <a:lstStyle/>
        <a:p>
          <a:r>
            <a:rPr kumimoji="1" lang="zh-CN" altLang="en-US" sz="24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dirty="0">
            <a:solidFill>
              <a:schemeClr val="accent1"/>
            </a:solidFill>
          </a:endParaRPr>
        </a:p>
      </dgm:t>
    </dgm:pt>
    <dgm:pt modelId="{C401504F-F6AA-1E4A-86C8-1913AC9804ED}" type="parTrans" cxnId="{8C3D36B2-31E1-5445-A4A9-769E5D9CFDF1}">
      <dgm:prSet/>
      <dgm:spPr/>
      <dgm:t>
        <a:bodyPr/>
        <a:lstStyle/>
        <a:p>
          <a:endParaRPr lang="zh-CN" altLang="en-US"/>
        </a:p>
      </dgm:t>
    </dgm:pt>
    <dgm:pt modelId="{D2A46F50-C5A1-DA4A-9837-90EF618E146A}" type="sibTrans" cxnId="{8C3D36B2-31E1-5445-A4A9-769E5D9CFDF1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86418CC7-B1A2-3446-8962-50CBB3FBF99C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金字塔原理的内部结构</a:t>
          </a:r>
          <a:endParaRPr lang="zh-CN" altLang="en-US" dirty="0">
            <a:solidFill>
              <a:schemeClr val="accent1"/>
            </a:solidFill>
          </a:endParaRPr>
        </a:p>
      </dgm:t>
    </dgm:pt>
    <dgm:pt modelId="{AD5D8B8E-842E-EF41-BCB3-E89B119C52F9}" type="parTrans" cxnId="{C2475090-8238-B14C-B27C-F6B3A3161237}">
      <dgm:prSet/>
      <dgm:spPr/>
      <dgm:t>
        <a:bodyPr/>
        <a:lstStyle/>
        <a:p>
          <a:endParaRPr lang="zh-CN" altLang="en-US"/>
        </a:p>
      </dgm:t>
    </dgm:pt>
    <dgm:pt modelId="{80BD81A4-E7DE-8348-A915-E4263501AE53}" type="sibTrans" cxnId="{C2475090-8238-B14C-B27C-F6B3A3161237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9D6EF389-1B8A-7E46-94CE-87017D5D89A2}">
      <dgm:prSet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dirty="0">
            <a:solidFill>
              <a:schemeClr val="accent1"/>
            </a:solidFill>
          </a:endParaRPr>
        </a:p>
      </dgm:t>
    </dgm:pt>
    <dgm:pt modelId="{BF9DCBF0-DAEF-BF44-8BAF-6289B9067F27}" type="par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12D2F135-372E-CD49-BDA4-2158585218F1}" type="sib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304BBCCF-4108-5B4D-8956-B35F41B5095F}" type="pres">
      <dgm:prSet presAssocID="{CA4EE3AC-7C49-394E-B938-5F66220509DD}" presName="Name0" presStyleCnt="0">
        <dgm:presLayoutVars>
          <dgm:dir/>
          <dgm:resizeHandles val="exact"/>
        </dgm:presLayoutVars>
      </dgm:prSet>
      <dgm:spPr/>
    </dgm:pt>
    <dgm:pt modelId="{4921AB39-5D1B-A844-A252-506C1BA18065}" type="pres">
      <dgm:prSet presAssocID="{0CD49759-09C9-774D-8014-E68D6C2160A5}" presName="node" presStyleLbl="node1" presStyleIdx="0" presStyleCnt="4" custLinFactNeighborX="-229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3966B-E95E-8648-80F2-6C262443D1F3}" type="pres">
      <dgm:prSet presAssocID="{09FABBEC-D958-3C4C-9693-CED36743A507}" presName="sibTrans" presStyleLbl="sibTrans2D1" presStyleIdx="0" presStyleCnt="3"/>
      <dgm:spPr/>
    </dgm:pt>
    <dgm:pt modelId="{2B6C554C-2B9B-6744-B86D-8736F1FDE057}" type="pres">
      <dgm:prSet presAssocID="{09FABBEC-D958-3C4C-9693-CED36743A507}" presName="connectorText" presStyleLbl="sibTrans2D1" presStyleIdx="0" presStyleCnt="3"/>
      <dgm:spPr/>
    </dgm:pt>
    <dgm:pt modelId="{5958B6D7-7831-2944-B306-4DECDCBBA51A}" type="pres">
      <dgm:prSet presAssocID="{F588D583-A31E-594C-BA6A-CD008483D3E1}" presName="node" presStyleLbl="node1" presStyleIdx="1" presStyleCnt="4" custLinFactNeighborY="29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585AC-23F5-324A-ACCD-F21BAE9C89DC}" type="pres">
      <dgm:prSet presAssocID="{D2A46F50-C5A1-DA4A-9837-90EF618E146A}" presName="sibTrans" presStyleLbl="sibTrans2D1" presStyleIdx="1" presStyleCnt="3"/>
      <dgm:spPr/>
    </dgm:pt>
    <dgm:pt modelId="{2C7A5E03-5A0D-6A48-B620-AA29EA4C94F5}" type="pres">
      <dgm:prSet presAssocID="{D2A46F50-C5A1-DA4A-9837-90EF618E146A}" presName="connectorText" presStyleLbl="sibTrans2D1" presStyleIdx="1" presStyleCnt="3"/>
      <dgm:spPr/>
    </dgm:pt>
    <dgm:pt modelId="{D98A4B14-340A-F747-BBE5-416BC326E57F}" type="pres">
      <dgm:prSet presAssocID="{86418CC7-B1A2-3446-8962-50CBB3FBF99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0A64D-4211-674B-8450-4BD6A8F9C763}" type="pres">
      <dgm:prSet presAssocID="{80BD81A4-E7DE-8348-A915-E4263501AE53}" presName="sibTrans" presStyleLbl="sibTrans2D1" presStyleIdx="2" presStyleCnt="3"/>
      <dgm:spPr/>
    </dgm:pt>
    <dgm:pt modelId="{A094A011-7538-3B44-8146-2AB0E69150FE}" type="pres">
      <dgm:prSet presAssocID="{80BD81A4-E7DE-8348-A915-E4263501AE53}" presName="connectorText" presStyleLbl="sibTrans2D1" presStyleIdx="2" presStyleCnt="3"/>
      <dgm:spPr/>
    </dgm:pt>
    <dgm:pt modelId="{2D308243-7A8D-A049-B48F-E3F55A9AF785}" type="pres">
      <dgm:prSet presAssocID="{9D6EF389-1B8A-7E46-94CE-87017D5D89A2}" presName="node" presStyleLbl="node1" presStyleIdx="3" presStyleCnt="4">
        <dgm:presLayoutVars>
          <dgm:bulletEnabled val="1"/>
        </dgm:presLayoutVars>
      </dgm:prSet>
      <dgm:spPr/>
    </dgm:pt>
  </dgm:ptLst>
  <dgm:cxnLst>
    <dgm:cxn modelId="{5BC2C457-E0FC-1349-9248-6834E6825E30}" type="presOf" srcId="{D2A46F50-C5A1-DA4A-9837-90EF618E146A}" destId="{2C7A5E03-5A0D-6A48-B620-AA29EA4C94F5}" srcOrd="1" destOrd="0" presId="urn:microsoft.com/office/officeart/2005/8/layout/process1"/>
    <dgm:cxn modelId="{9D543C0A-8764-C347-B4B5-3CBA028F2424}" type="presOf" srcId="{86418CC7-B1A2-3446-8962-50CBB3FBF99C}" destId="{D98A4B14-340A-F747-BBE5-416BC326E57F}" srcOrd="0" destOrd="0" presId="urn:microsoft.com/office/officeart/2005/8/layout/process1"/>
    <dgm:cxn modelId="{8F217503-3218-EC4E-A4E2-A874228558E0}" type="presOf" srcId="{0CD49759-09C9-774D-8014-E68D6C2160A5}" destId="{4921AB39-5D1B-A844-A252-506C1BA18065}" srcOrd="0" destOrd="0" presId="urn:microsoft.com/office/officeart/2005/8/layout/process1"/>
    <dgm:cxn modelId="{C2475090-8238-B14C-B27C-F6B3A3161237}" srcId="{CA4EE3AC-7C49-394E-B938-5F66220509DD}" destId="{86418CC7-B1A2-3446-8962-50CBB3FBF99C}" srcOrd="2" destOrd="0" parTransId="{AD5D8B8E-842E-EF41-BCB3-E89B119C52F9}" sibTransId="{80BD81A4-E7DE-8348-A915-E4263501AE53}"/>
    <dgm:cxn modelId="{8C3D36B2-31E1-5445-A4A9-769E5D9CFDF1}" srcId="{CA4EE3AC-7C49-394E-B938-5F66220509DD}" destId="{F588D583-A31E-594C-BA6A-CD008483D3E1}" srcOrd="1" destOrd="0" parTransId="{C401504F-F6AA-1E4A-86C8-1913AC9804ED}" sibTransId="{D2A46F50-C5A1-DA4A-9837-90EF618E146A}"/>
    <dgm:cxn modelId="{AA596F26-79DF-DF45-9E07-2075C825FB25}" type="presOf" srcId="{9D6EF389-1B8A-7E46-94CE-87017D5D89A2}" destId="{2D308243-7A8D-A049-B48F-E3F55A9AF785}" srcOrd="0" destOrd="0" presId="urn:microsoft.com/office/officeart/2005/8/layout/process1"/>
    <dgm:cxn modelId="{A462014F-92F4-8047-B44F-A0548727E72D}" type="presOf" srcId="{F588D583-A31E-594C-BA6A-CD008483D3E1}" destId="{5958B6D7-7831-2944-B306-4DECDCBBA51A}" srcOrd="0" destOrd="0" presId="urn:microsoft.com/office/officeart/2005/8/layout/process1"/>
    <dgm:cxn modelId="{E09E4E63-9A8C-BA4D-A3BA-A085087238C9}" type="presOf" srcId="{80BD81A4-E7DE-8348-A915-E4263501AE53}" destId="{A094A011-7538-3B44-8146-2AB0E69150FE}" srcOrd="1" destOrd="0" presId="urn:microsoft.com/office/officeart/2005/8/layout/process1"/>
    <dgm:cxn modelId="{651AE473-1962-3C42-A913-5E970EAC61AE}" type="presOf" srcId="{CA4EE3AC-7C49-394E-B938-5F66220509DD}" destId="{304BBCCF-4108-5B4D-8956-B35F41B5095F}" srcOrd="0" destOrd="0" presId="urn:microsoft.com/office/officeart/2005/8/layout/process1"/>
    <dgm:cxn modelId="{10DF9322-B074-DE45-8505-A21B8D97CB7E}" type="presOf" srcId="{09FABBEC-D958-3C4C-9693-CED36743A507}" destId="{0753966B-E95E-8648-80F2-6C262443D1F3}" srcOrd="0" destOrd="0" presId="urn:microsoft.com/office/officeart/2005/8/layout/process1"/>
    <dgm:cxn modelId="{EEEA38D1-C1EA-0D4D-839D-EBCCFA3B8EC7}" srcId="{CA4EE3AC-7C49-394E-B938-5F66220509DD}" destId="{9D6EF389-1B8A-7E46-94CE-87017D5D89A2}" srcOrd="3" destOrd="0" parTransId="{BF9DCBF0-DAEF-BF44-8BAF-6289B9067F27}" sibTransId="{12D2F135-372E-CD49-BDA4-2158585218F1}"/>
    <dgm:cxn modelId="{433C8320-16DF-6B45-BE66-0F806DDD176E}" type="presOf" srcId="{80BD81A4-E7DE-8348-A915-E4263501AE53}" destId="{8B10A64D-4211-674B-8450-4BD6A8F9C763}" srcOrd="0" destOrd="0" presId="urn:microsoft.com/office/officeart/2005/8/layout/process1"/>
    <dgm:cxn modelId="{E8D77ED0-EB65-2A4E-A98E-478F2AB175C5}" type="presOf" srcId="{D2A46F50-C5A1-DA4A-9837-90EF618E146A}" destId="{9A7585AC-23F5-324A-ACCD-F21BAE9C89DC}" srcOrd="0" destOrd="0" presId="urn:microsoft.com/office/officeart/2005/8/layout/process1"/>
    <dgm:cxn modelId="{492A7758-ABF3-A240-A88F-4622D8D155C9}" srcId="{CA4EE3AC-7C49-394E-B938-5F66220509DD}" destId="{0CD49759-09C9-774D-8014-E68D6C2160A5}" srcOrd="0" destOrd="0" parTransId="{27E7AC4C-F01D-2A46-8607-C6338F06325E}" sibTransId="{09FABBEC-D958-3C4C-9693-CED36743A507}"/>
    <dgm:cxn modelId="{AA2D5333-F3BD-2C4F-8AE1-204A42C23E13}" type="presOf" srcId="{09FABBEC-D958-3C4C-9693-CED36743A507}" destId="{2B6C554C-2B9B-6744-B86D-8736F1FDE057}" srcOrd="1" destOrd="0" presId="urn:microsoft.com/office/officeart/2005/8/layout/process1"/>
    <dgm:cxn modelId="{75F60651-8A5E-8242-9F70-84F5C9EF6405}" type="presParOf" srcId="{304BBCCF-4108-5B4D-8956-B35F41B5095F}" destId="{4921AB39-5D1B-A844-A252-506C1BA18065}" srcOrd="0" destOrd="0" presId="urn:microsoft.com/office/officeart/2005/8/layout/process1"/>
    <dgm:cxn modelId="{56B5710C-5505-7642-B513-4367902DBDE5}" type="presParOf" srcId="{304BBCCF-4108-5B4D-8956-B35F41B5095F}" destId="{0753966B-E95E-8648-80F2-6C262443D1F3}" srcOrd="1" destOrd="0" presId="urn:microsoft.com/office/officeart/2005/8/layout/process1"/>
    <dgm:cxn modelId="{1AE4C235-D317-8A4F-9D20-92E30EFF5C0D}" type="presParOf" srcId="{0753966B-E95E-8648-80F2-6C262443D1F3}" destId="{2B6C554C-2B9B-6744-B86D-8736F1FDE057}" srcOrd="0" destOrd="0" presId="urn:microsoft.com/office/officeart/2005/8/layout/process1"/>
    <dgm:cxn modelId="{DC786E76-E185-6C4E-8411-BAE1F3B2BB4E}" type="presParOf" srcId="{304BBCCF-4108-5B4D-8956-B35F41B5095F}" destId="{5958B6D7-7831-2944-B306-4DECDCBBA51A}" srcOrd="2" destOrd="0" presId="urn:microsoft.com/office/officeart/2005/8/layout/process1"/>
    <dgm:cxn modelId="{8C693172-45E3-3B44-9E0A-FB8708967743}" type="presParOf" srcId="{304BBCCF-4108-5B4D-8956-B35F41B5095F}" destId="{9A7585AC-23F5-324A-ACCD-F21BAE9C89DC}" srcOrd="3" destOrd="0" presId="urn:microsoft.com/office/officeart/2005/8/layout/process1"/>
    <dgm:cxn modelId="{DEF38760-0C0D-2F49-9125-429439C75CA3}" type="presParOf" srcId="{9A7585AC-23F5-324A-ACCD-F21BAE9C89DC}" destId="{2C7A5E03-5A0D-6A48-B620-AA29EA4C94F5}" srcOrd="0" destOrd="0" presId="urn:microsoft.com/office/officeart/2005/8/layout/process1"/>
    <dgm:cxn modelId="{1D00E74D-D296-034C-98F7-98CD0628CDC2}" type="presParOf" srcId="{304BBCCF-4108-5B4D-8956-B35F41B5095F}" destId="{D98A4B14-340A-F747-BBE5-416BC326E57F}" srcOrd="4" destOrd="0" presId="urn:microsoft.com/office/officeart/2005/8/layout/process1"/>
    <dgm:cxn modelId="{FC69C278-5986-F642-A1F9-CE62EF973AB5}" type="presParOf" srcId="{304BBCCF-4108-5B4D-8956-B35F41B5095F}" destId="{8B10A64D-4211-674B-8450-4BD6A8F9C763}" srcOrd="5" destOrd="0" presId="urn:microsoft.com/office/officeart/2005/8/layout/process1"/>
    <dgm:cxn modelId="{3B4D9B33-20A6-FF4C-BCDD-8B52E496B627}" type="presParOf" srcId="{8B10A64D-4211-674B-8450-4BD6A8F9C763}" destId="{A094A011-7538-3B44-8146-2AB0E69150FE}" srcOrd="0" destOrd="0" presId="urn:microsoft.com/office/officeart/2005/8/layout/process1"/>
    <dgm:cxn modelId="{C5845356-6CDF-1B48-B87B-2C2710B5C486}" type="presParOf" srcId="{304BBCCF-4108-5B4D-8956-B35F41B5095F}" destId="{2D308243-7A8D-A049-B48F-E3F55A9AF7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EE3AC-7C49-394E-B938-5F66220509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CD49759-09C9-774D-8014-E68D6C2160A5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引言案例</a:t>
          </a:r>
          <a:endParaRPr lang="zh-CN" altLang="en-US" dirty="0">
            <a:solidFill>
              <a:schemeClr val="accent1"/>
            </a:solidFill>
          </a:endParaRPr>
        </a:p>
      </dgm:t>
    </dgm:pt>
    <dgm:pt modelId="{27E7AC4C-F01D-2A46-8607-C6338F06325E}" type="parTrans" cxnId="{492A7758-ABF3-A240-A88F-4622D8D155C9}">
      <dgm:prSet/>
      <dgm:spPr/>
      <dgm:t>
        <a:bodyPr/>
        <a:lstStyle/>
        <a:p>
          <a:endParaRPr lang="zh-CN" altLang="en-US"/>
        </a:p>
      </dgm:t>
    </dgm:pt>
    <dgm:pt modelId="{09FABBEC-D958-3C4C-9693-CED36743A507}" type="sibTrans" cxnId="{492A7758-ABF3-A240-A88F-4622D8D155C9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F588D583-A31E-594C-BA6A-CD008483D3E1}">
      <dgm:prSet phldrT="[文本]" custT="1"/>
      <dgm:spPr>
        <a:solidFill>
          <a:schemeClr val="tx1"/>
        </a:solidFill>
      </dgm:spPr>
      <dgm:t>
        <a:bodyPr/>
        <a:lstStyle/>
        <a:p>
          <a:r>
            <a:rPr kumimoji="1" lang="zh-CN" altLang="en-US" sz="24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dirty="0">
            <a:solidFill>
              <a:schemeClr val="accent1"/>
            </a:solidFill>
          </a:endParaRPr>
        </a:p>
      </dgm:t>
    </dgm:pt>
    <dgm:pt modelId="{C401504F-F6AA-1E4A-86C8-1913AC9804ED}" type="parTrans" cxnId="{8C3D36B2-31E1-5445-A4A9-769E5D9CFDF1}">
      <dgm:prSet/>
      <dgm:spPr/>
      <dgm:t>
        <a:bodyPr/>
        <a:lstStyle/>
        <a:p>
          <a:endParaRPr lang="zh-CN" altLang="en-US"/>
        </a:p>
      </dgm:t>
    </dgm:pt>
    <dgm:pt modelId="{D2A46F50-C5A1-DA4A-9837-90EF618E146A}" type="sibTrans" cxnId="{8C3D36B2-31E1-5445-A4A9-769E5D9CFDF1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86418CC7-B1A2-3446-8962-50CBB3FBF99C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金字塔原理的内部结构</a:t>
          </a:r>
          <a:endParaRPr lang="zh-CN" altLang="en-US" dirty="0">
            <a:solidFill>
              <a:schemeClr val="accent1"/>
            </a:solidFill>
          </a:endParaRPr>
        </a:p>
      </dgm:t>
    </dgm:pt>
    <dgm:pt modelId="{AD5D8B8E-842E-EF41-BCB3-E89B119C52F9}" type="parTrans" cxnId="{C2475090-8238-B14C-B27C-F6B3A3161237}">
      <dgm:prSet/>
      <dgm:spPr/>
      <dgm:t>
        <a:bodyPr/>
        <a:lstStyle/>
        <a:p>
          <a:endParaRPr lang="zh-CN" altLang="en-US"/>
        </a:p>
      </dgm:t>
    </dgm:pt>
    <dgm:pt modelId="{80BD81A4-E7DE-8348-A915-E4263501AE53}" type="sibTrans" cxnId="{C2475090-8238-B14C-B27C-F6B3A3161237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9D6EF389-1B8A-7E46-94CE-87017D5D89A2}">
      <dgm:prSet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dirty="0">
            <a:solidFill>
              <a:schemeClr val="accent1"/>
            </a:solidFill>
          </a:endParaRPr>
        </a:p>
      </dgm:t>
    </dgm:pt>
    <dgm:pt modelId="{BF9DCBF0-DAEF-BF44-8BAF-6289B9067F27}" type="par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12D2F135-372E-CD49-BDA4-2158585218F1}" type="sib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304BBCCF-4108-5B4D-8956-B35F41B5095F}" type="pres">
      <dgm:prSet presAssocID="{CA4EE3AC-7C49-394E-B938-5F66220509DD}" presName="Name0" presStyleCnt="0">
        <dgm:presLayoutVars>
          <dgm:dir/>
          <dgm:resizeHandles val="exact"/>
        </dgm:presLayoutVars>
      </dgm:prSet>
      <dgm:spPr/>
    </dgm:pt>
    <dgm:pt modelId="{4921AB39-5D1B-A844-A252-506C1BA18065}" type="pres">
      <dgm:prSet presAssocID="{0CD49759-09C9-774D-8014-E68D6C2160A5}" presName="node" presStyleLbl="node1" presStyleIdx="0" presStyleCnt="4" custScaleX="119343" custScaleY="165034" custLinFactNeighborX="-229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3966B-E95E-8648-80F2-6C262443D1F3}" type="pres">
      <dgm:prSet presAssocID="{09FABBEC-D958-3C4C-9693-CED36743A507}" presName="sibTrans" presStyleLbl="sibTrans2D1" presStyleIdx="0" presStyleCnt="3"/>
      <dgm:spPr/>
    </dgm:pt>
    <dgm:pt modelId="{2B6C554C-2B9B-6744-B86D-8736F1FDE057}" type="pres">
      <dgm:prSet presAssocID="{09FABBEC-D958-3C4C-9693-CED36743A507}" presName="connectorText" presStyleLbl="sibTrans2D1" presStyleIdx="0" presStyleCnt="3"/>
      <dgm:spPr/>
    </dgm:pt>
    <dgm:pt modelId="{5958B6D7-7831-2944-B306-4DECDCBBA51A}" type="pres">
      <dgm:prSet presAssocID="{F588D583-A31E-594C-BA6A-CD008483D3E1}" presName="node" presStyleLbl="node1" presStyleIdx="1" presStyleCnt="4" custLinFactNeighborY="29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585AC-23F5-324A-ACCD-F21BAE9C89DC}" type="pres">
      <dgm:prSet presAssocID="{D2A46F50-C5A1-DA4A-9837-90EF618E146A}" presName="sibTrans" presStyleLbl="sibTrans2D1" presStyleIdx="1" presStyleCnt="3"/>
      <dgm:spPr/>
    </dgm:pt>
    <dgm:pt modelId="{2C7A5E03-5A0D-6A48-B620-AA29EA4C94F5}" type="pres">
      <dgm:prSet presAssocID="{D2A46F50-C5A1-DA4A-9837-90EF618E146A}" presName="connectorText" presStyleLbl="sibTrans2D1" presStyleIdx="1" presStyleCnt="3"/>
      <dgm:spPr/>
    </dgm:pt>
    <dgm:pt modelId="{D98A4B14-340A-F747-BBE5-416BC326E57F}" type="pres">
      <dgm:prSet presAssocID="{86418CC7-B1A2-3446-8962-50CBB3FBF99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0A64D-4211-674B-8450-4BD6A8F9C763}" type="pres">
      <dgm:prSet presAssocID="{80BD81A4-E7DE-8348-A915-E4263501AE53}" presName="sibTrans" presStyleLbl="sibTrans2D1" presStyleIdx="2" presStyleCnt="3"/>
      <dgm:spPr/>
    </dgm:pt>
    <dgm:pt modelId="{A094A011-7538-3B44-8146-2AB0E69150FE}" type="pres">
      <dgm:prSet presAssocID="{80BD81A4-E7DE-8348-A915-E4263501AE53}" presName="connectorText" presStyleLbl="sibTrans2D1" presStyleIdx="2" presStyleCnt="3"/>
      <dgm:spPr/>
    </dgm:pt>
    <dgm:pt modelId="{2D308243-7A8D-A049-B48F-E3F55A9AF785}" type="pres">
      <dgm:prSet presAssocID="{9D6EF389-1B8A-7E46-94CE-87017D5D89A2}" presName="node" presStyleLbl="node1" presStyleIdx="3" presStyleCnt="4">
        <dgm:presLayoutVars>
          <dgm:bulletEnabled val="1"/>
        </dgm:presLayoutVars>
      </dgm:prSet>
      <dgm:spPr/>
    </dgm:pt>
  </dgm:ptLst>
  <dgm:cxnLst>
    <dgm:cxn modelId="{C2475090-8238-B14C-B27C-F6B3A3161237}" srcId="{CA4EE3AC-7C49-394E-B938-5F66220509DD}" destId="{86418CC7-B1A2-3446-8962-50CBB3FBF99C}" srcOrd="2" destOrd="0" parTransId="{AD5D8B8E-842E-EF41-BCB3-E89B119C52F9}" sibTransId="{80BD81A4-E7DE-8348-A915-E4263501AE53}"/>
    <dgm:cxn modelId="{50CAA701-79D1-8347-9F79-B72F66CE509C}" type="presOf" srcId="{80BD81A4-E7DE-8348-A915-E4263501AE53}" destId="{8B10A64D-4211-674B-8450-4BD6A8F9C763}" srcOrd="0" destOrd="0" presId="urn:microsoft.com/office/officeart/2005/8/layout/process1"/>
    <dgm:cxn modelId="{711D5BA2-8F8C-8F45-834F-FD7F5B354B49}" type="presOf" srcId="{80BD81A4-E7DE-8348-A915-E4263501AE53}" destId="{A094A011-7538-3B44-8146-2AB0E69150FE}" srcOrd="1" destOrd="0" presId="urn:microsoft.com/office/officeart/2005/8/layout/process1"/>
    <dgm:cxn modelId="{8C3D36B2-31E1-5445-A4A9-769E5D9CFDF1}" srcId="{CA4EE3AC-7C49-394E-B938-5F66220509DD}" destId="{F588D583-A31E-594C-BA6A-CD008483D3E1}" srcOrd="1" destOrd="0" parTransId="{C401504F-F6AA-1E4A-86C8-1913AC9804ED}" sibTransId="{D2A46F50-C5A1-DA4A-9837-90EF618E146A}"/>
    <dgm:cxn modelId="{9DB52EFA-29DD-3C44-BC6E-C3BD20F9F9F9}" type="presOf" srcId="{F588D583-A31E-594C-BA6A-CD008483D3E1}" destId="{5958B6D7-7831-2944-B306-4DECDCBBA51A}" srcOrd="0" destOrd="0" presId="urn:microsoft.com/office/officeart/2005/8/layout/process1"/>
    <dgm:cxn modelId="{699CC648-5D82-9049-8415-A031604743B5}" type="presOf" srcId="{D2A46F50-C5A1-DA4A-9837-90EF618E146A}" destId="{2C7A5E03-5A0D-6A48-B620-AA29EA4C94F5}" srcOrd="1" destOrd="0" presId="urn:microsoft.com/office/officeart/2005/8/layout/process1"/>
    <dgm:cxn modelId="{5B994567-AFD1-9A4E-B36D-FC0E68F1CF18}" type="presOf" srcId="{09FABBEC-D958-3C4C-9693-CED36743A507}" destId="{2B6C554C-2B9B-6744-B86D-8736F1FDE057}" srcOrd="1" destOrd="0" presId="urn:microsoft.com/office/officeart/2005/8/layout/process1"/>
    <dgm:cxn modelId="{B45BD035-6404-F049-8A07-3F6BD49F5B1C}" type="presOf" srcId="{09FABBEC-D958-3C4C-9693-CED36743A507}" destId="{0753966B-E95E-8648-80F2-6C262443D1F3}" srcOrd="0" destOrd="0" presId="urn:microsoft.com/office/officeart/2005/8/layout/process1"/>
    <dgm:cxn modelId="{85D2E8F3-FC95-BC4B-AD48-928C7C0D182D}" type="presOf" srcId="{9D6EF389-1B8A-7E46-94CE-87017D5D89A2}" destId="{2D308243-7A8D-A049-B48F-E3F55A9AF785}" srcOrd="0" destOrd="0" presId="urn:microsoft.com/office/officeart/2005/8/layout/process1"/>
    <dgm:cxn modelId="{EEEA38D1-C1EA-0D4D-839D-EBCCFA3B8EC7}" srcId="{CA4EE3AC-7C49-394E-B938-5F66220509DD}" destId="{9D6EF389-1B8A-7E46-94CE-87017D5D89A2}" srcOrd="3" destOrd="0" parTransId="{BF9DCBF0-DAEF-BF44-8BAF-6289B9067F27}" sibTransId="{12D2F135-372E-CD49-BDA4-2158585218F1}"/>
    <dgm:cxn modelId="{492A7758-ABF3-A240-A88F-4622D8D155C9}" srcId="{CA4EE3AC-7C49-394E-B938-5F66220509DD}" destId="{0CD49759-09C9-774D-8014-E68D6C2160A5}" srcOrd="0" destOrd="0" parTransId="{27E7AC4C-F01D-2A46-8607-C6338F06325E}" sibTransId="{09FABBEC-D958-3C4C-9693-CED36743A507}"/>
    <dgm:cxn modelId="{D6726F09-E68C-464A-BBDB-AE6863FD2D99}" type="presOf" srcId="{CA4EE3AC-7C49-394E-B938-5F66220509DD}" destId="{304BBCCF-4108-5B4D-8956-B35F41B5095F}" srcOrd="0" destOrd="0" presId="urn:microsoft.com/office/officeart/2005/8/layout/process1"/>
    <dgm:cxn modelId="{6288AAE7-487C-6342-9BEC-B8E84A9BD028}" type="presOf" srcId="{0CD49759-09C9-774D-8014-E68D6C2160A5}" destId="{4921AB39-5D1B-A844-A252-506C1BA18065}" srcOrd="0" destOrd="0" presId="urn:microsoft.com/office/officeart/2005/8/layout/process1"/>
    <dgm:cxn modelId="{1240EE12-2ABE-9549-8D11-9C1ECB7D0D38}" type="presOf" srcId="{D2A46F50-C5A1-DA4A-9837-90EF618E146A}" destId="{9A7585AC-23F5-324A-ACCD-F21BAE9C89DC}" srcOrd="0" destOrd="0" presId="urn:microsoft.com/office/officeart/2005/8/layout/process1"/>
    <dgm:cxn modelId="{30902B6B-99D7-414D-B4E8-55D3234900D1}" type="presOf" srcId="{86418CC7-B1A2-3446-8962-50CBB3FBF99C}" destId="{D98A4B14-340A-F747-BBE5-416BC326E57F}" srcOrd="0" destOrd="0" presId="urn:microsoft.com/office/officeart/2005/8/layout/process1"/>
    <dgm:cxn modelId="{6A07AF7C-5093-5B41-8438-86CF70E59A6D}" type="presParOf" srcId="{304BBCCF-4108-5B4D-8956-B35F41B5095F}" destId="{4921AB39-5D1B-A844-A252-506C1BA18065}" srcOrd="0" destOrd="0" presId="urn:microsoft.com/office/officeart/2005/8/layout/process1"/>
    <dgm:cxn modelId="{3F18F878-8A74-A944-B06B-D09B2F2CAD60}" type="presParOf" srcId="{304BBCCF-4108-5B4D-8956-B35F41B5095F}" destId="{0753966B-E95E-8648-80F2-6C262443D1F3}" srcOrd="1" destOrd="0" presId="urn:microsoft.com/office/officeart/2005/8/layout/process1"/>
    <dgm:cxn modelId="{C8DEC67A-1987-9C4B-B037-B4DF875A6931}" type="presParOf" srcId="{0753966B-E95E-8648-80F2-6C262443D1F3}" destId="{2B6C554C-2B9B-6744-B86D-8736F1FDE057}" srcOrd="0" destOrd="0" presId="urn:microsoft.com/office/officeart/2005/8/layout/process1"/>
    <dgm:cxn modelId="{B570B6E0-2C7F-1A49-90C0-4226207690A8}" type="presParOf" srcId="{304BBCCF-4108-5B4D-8956-B35F41B5095F}" destId="{5958B6D7-7831-2944-B306-4DECDCBBA51A}" srcOrd="2" destOrd="0" presId="urn:microsoft.com/office/officeart/2005/8/layout/process1"/>
    <dgm:cxn modelId="{A7EF4A0C-61BE-1C44-A9A6-E901055CF29E}" type="presParOf" srcId="{304BBCCF-4108-5B4D-8956-B35F41B5095F}" destId="{9A7585AC-23F5-324A-ACCD-F21BAE9C89DC}" srcOrd="3" destOrd="0" presId="urn:microsoft.com/office/officeart/2005/8/layout/process1"/>
    <dgm:cxn modelId="{23DCBDFC-4637-8E4E-BE3B-AF51C1060F6C}" type="presParOf" srcId="{9A7585AC-23F5-324A-ACCD-F21BAE9C89DC}" destId="{2C7A5E03-5A0D-6A48-B620-AA29EA4C94F5}" srcOrd="0" destOrd="0" presId="urn:microsoft.com/office/officeart/2005/8/layout/process1"/>
    <dgm:cxn modelId="{300F3C14-0F40-224D-8453-6F80D392734C}" type="presParOf" srcId="{304BBCCF-4108-5B4D-8956-B35F41B5095F}" destId="{D98A4B14-340A-F747-BBE5-416BC326E57F}" srcOrd="4" destOrd="0" presId="urn:microsoft.com/office/officeart/2005/8/layout/process1"/>
    <dgm:cxn modelId="{56EA7593-DEAC-9F4F-941D-9F867FF63925}" type="presParOf" srcId="{304BBCCF-4108-5B4D-8956-B35F41B5095F}" destId="{8B10A64D-4211-674B-8450-4BD6A8F9C763}" srcOrd="5" destOrd="0" presId="urn:microsoft.com/office/officeart/2005/8/layout/process1"/>
    <dgm:cxn modelId="{DBCAB742-4505-EF4F-A5D6-D6BF78C18A2D}" type="presParOf" srcId="{8B10A64D-4211-674B-8450-4BD6A8F9C763}" destId="{A094A011-7538-3B44-8146-2AB0E69150FE}" srcOrd="0" destOrd="0" presId="urn:microsoft.com/office/officeart/2005/8/layout/process1"/>
    <dgm:cxn modelId="{2F7E6337-17C0-AA43-BED9-E28C99E042C9}" type="presParOf" srcId="{304BBCCF-4108-5B4D-8956-B35F41B5095F}" destId="{2D308243-7A8D-A049-B48F-E3F55A9AF7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4EE3AC-7C49-394E-B938-5F66220509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CD49759-09C9-774D-8014-E68D6C2160A5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引言案例</a:t>
          </a:r>
          <a:endParaRPr lang="zh-CN" altLang="en-US" dirty="0">
            <a:solidFill>
              <a:schemeClr val="accent1"/>
            </a:solidFill>
          </a:endParaRPr>
        </a:p>
      </dgm:t>
    </dgm:pt>
    <dgm:pt modelId="{27E7AC4C-F01D-2A46-8607-C6338F06325E}" type="parTrans" cxnId="{492A7758-ABF3-A240-A88F-4622D8D155C9}">
      <dgm:prSet/>
      <dgm:spPr/>
      <dgm:t>
        <a:bodyPr/>
        <a:lstStyle/>
        <a:p>
          <a:endParaRPr lang="zh-CN" altLang="en-US"/>
        </a:p>
      </dgm:t>
    </dgm:pt>
    <dgm:pt modelId="{09FABBEC-D958-3C4C-9693-CED36743A507}" type="sibTrans" cxnId="{492A7758-ABF3-A240-A88F-4622D8D155C9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F588D583-A31E-594C-BA6A-CD008483D3E1}">
      <dgm:prSet phldrT="[文本]" custT="1"/>
      <dgm:spPr>
        <a:solidFill>
          <a:schemeClr val="tx1"/>
        </a:solidFill>
      </dgm:spPr>
      <dgm:t>
        <a:bodyPr/>
        <a:lstStyle/>
        <a:p>
          <a:r>
            <a:rPr kumimoji="1" lang="zh-CN" altLang="en-US" sz="24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dirty="0">
            <a:solidFill>
              <a:schemeClr val="accent1"/>
            </a:solidFill>
          </a:endParaRPr>
        </a:p>
      </dgm:t>
    </dgm:pt>
    <dgm:pt modelId="{C401504F-F6AA-1E4A-86C8-1913AC9804ED}" type="parTrans" cxnId="{8C3D36B2-31E1-5445-A4A9-769E5D9CFDF1}">
      <dgm:prSet/>
      <dgm:spPr/>
      <dgm:t>
        <a:bodyPr/>
        <a:lstStyle/>
        <a:p>
          <a:endParaRPr lang="zh-CN" altLang="en-US"/>
        </a:p>
      </dgm:t>
    </dgm:pt>
    <dgm:pt modelId="{D2A46F50-C5A1-DA4A-9837-90EF618E146A}" type="sibTrans" cxnId="{8C3D36B2-31E1-5445-A4A9-769E5D9CFDF1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86418CC7-B1A2-3446-8962-50CBB3FBF99C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金字塔原理的内部结构</a:t>
          </a:r>
          <a:endParaRPr lang="zh-CN" altLang="en-US" dirty="0">
            <a:solidFill>
              <a:schemeClr val="accent1"/>
            </a:solidFill>
          </a:endParaRPr>
        </a:p>
      </dgm:t>
    </dgm:pt>
    <dgm:pt modelId="{AD5D8B8E-842E-EF41-BCB3-E89B119C52F9}" type="parTrans" cxnId="{C2475090-8238-B14C-B27C-F6B3A3161237}">
      <dgm:prSet/>
      <dgm:spPr/>
      <dgm:t>
        <a:bodyPr/>
        <a:lstStyle/>
        <a:p>
          <a:endParaRPr lang="zh-CN" altLang="en-US"/>
        </a:p>
      </dgm:t>
    </dgm:pt>
    <dgm:pt modelId="{80BD81A4-E7DE-8348-A915-E4263501AE53}" type="sibTrans" cxnId="{C2475090-8238-B14C-B27C-F6B3A3161237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9D6EF389-1B8A-7E46-94CE-87017D5D89A2}">
      <dgm:prSet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dirty="0">
            <a:solidFill>
              <a:schemeClr val="accent1"/>
            </a:solidFill>
          </a:endParaRPr>
        </a:p>
      </dgm:t>
    </dgm:pt>
    <dgm:pt modelId="{BF9DCBF0-DAEF-BF44-8BAF-6289B9067F27}" type="par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12D2F135-372E-CD49-BDA4-2158585218F1}" type="sib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304BBCCF-4108-5B4D-8956-B35F41B5095F}" type="pres">
      <dgm:prSet presAssocID="{CA4EE3AC-7C49-394E-B938-5F66220509DD}" presName="Name0" presStyleCnt="0">
        <dgm:presLayoutVars>
          <dgm:dir/>
          <dgm:resizeHandles val="exact"/>
        </dgm:presLayoutVars>
      </dgm:prSet>
      <dgm:spPr/>
    </dgm:pt>
    <dgm:pt modelId="{4921AB39-5D1B-A844-A252-506C1BA18065}" type="pres">
      <dgm:prSet presAssocID="{0CD49759-09C9-774D-8014-E68D6C2160A5}" presName="node" presStyleLbl="node1" presStyleIdx="0" presStyleCnt="4" custLinFactNeighborX="-229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3966B-E95E-8648-80F2-6C262443D1F3}" type="pres">
      <dgm:prSet presAssocID="{09FABBEC-D958-3C4C-9693-CED36743A507}" presName="sibTrans" presStyleLbl="sibTrans2D1" presStyleIdx="0" presStyleCnt="3"/>
      <dgm:spPr/>
    </dgm:pt>
    <dgm:pt modelId="{2B6C554C-2B9B-6744-B86D-8736F1FDE057}" type="pres">
      <dgm:prSet presAssocID="{09FABBEC-D958-3C4C-9693-CED36743A507}" presName="connectorText" presStyleLbl="sibTrans2D1" presStyleIdx="0" presStyleCnt="3"/>
      <dgm:spPr/>
    </dgm:pt>
    <dgm:pt modelId="{5958B6D7-7831-2944-B306-4DECDCBBA51A}" type="pres">
      <dgm:prSet presAssocID="{F588D583-A31E-594C-BA6A-CD008483D3E1}" presName="node" presStyleLbl="node1" presStyleIdx="1" presStyleCnt="4" custScaleX="128838" custScaleY="196687" custLinFactNeighborY="29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585AC-23F5-324A-ACCD-F21BAE9C89DC}" type="pres">
      <dgm:prSet presAssocID="{D2A46F50-C5A1-DA4A-9837-90EF618E146A}" presName="sibTrans" presStyleLbl="sibTrans2D1" presStyleIdx="1" presStyleCnt="3"/>
      <dgm:spPr/>
    </dgm:pt>
    <dgm:pt modelId="{2C7A5E03-5A0D-6A48-B620-AA29EA4C94F5}" type="pres">
      <dgm:prSet presAssocID="{D2A46F50-C5A1-DA4A-9837-90EF618E146A}" presName="connectorText" presStyleLbl="sibTrans2D1" presStyleIdx="1" presStyleCnt="3"/>
      <dgm:spPr/>
    </dgm:pt>
    <dgm:pt modelId="{D98A4B14-340A-F747-BBE5-416BC326E57F}" type="pres">
      <dgm:prSet presAssocID="{86418CC7-B1A2-3446-8962-50CBB3FBF99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0A64D-4211-674B-8450-4BD6A8F9C763}" type="pres">
      <dgm:prSet presAssocID="{80BD81A4-E7DE-8348-A915-E4263501AE53}" presName="sibTrans" presStyleLbl="sibTrans2D1" presStyleIdx="2" presStyleCnt="3"/>
      <dgm:spPr/>
    </dgm:pt>
    <dgm:pt modelId="{A094A011-7538-3B44-8146-2AB0E69150FE}" type="pres">
      <dgm:prSet presAssocID="{80BD81A4-E7DE-8348-A915-E4263501AE53}" presName="connectorText" presStyleLbl="sibTrans2D1" presStyleIdx="2" presStyleCnt="3"/>
      <dgm:spPr/>
    </dgm:pt>
    <dgm:pt modelId="{2D308243-7A8D-A049-B48F-E3F55A9AF785}" type="pres">
      <dgm:prSet presAssocID="{9D6EF389-1B8A-7E46-94CE-87017D5D89A2}" presName="node" presStyleLbl="node1" presStyleIdx="3" presStyleCnt="4">
        <dgm:presLayoutVars>
          <dgm:bulletEnabled val="1"/>
        </dgm:presLayoutVars>
      </dgm:prSet>
      <dgm:spPr/>
    </dgm:pt>
  </dgm:ptLst>
  <dgm:cxnLst>
    <dgm:cxn modelId="{F7B9A18C-5FB7-E44E-8B6A-F0F0187421BF}" type="presOf" srcId="{80BD81A4-E7DE-8348-A915-E4263501AE53}" destId="{A094A011-7538-3B44-8146-2AB0E69150FE}" srcOrd="1" destOrd="0" presId="urn:microsoft.com/office/officeart/2005/8/layout/process1"/>
    <dgm:cxn modelId="{A8B3A2DF-2212-794A-8B10-CFEB76BEB079}" type="presOf" srcId="{D2A46F50-C5A1-DA4A-9837-90EF618E146A}" destId="{9A7585AC-23F5-324A-ACCD-F21BAE9C89DC}" srcOrd="0" destOrd="0" presId="urn:microsoft.com/office/officeart/2005/8/layout/process1"/>
    <dgm:cxn modelId="{49FC4C4C-FE67-FA4D-B170-93E93543E399}" type="presOf" srcId="{9D6EF389-1B8A-7E46-94CE-87017D5D89A2}" destId="{2D308243-7A8D-A049-B48F-E3F55A9AF785}" srcOrd="0" destOrd="0" presId="urn:microsoft.com/office/officeart/2005/8/layout/process1"/>
    <dgm:cxn modelId="{7F647D61-D45A-8042-AD7B-F756ECAEC0DF}" type="presOf" srcId="{80BD81A4-E7DE-8348-A915-E4263501AE53}" destId="{8B10A64D-4211-674B-8450-4BD6A8F9C763}" srcOrd="0" destOrd="0" presId="urn:microsoft.com/office/officeart/2005/8/layout/process1"/>
    <dgm:cxn modelId="{C2475090-8238-B14C-B27C-F6B3A3161237}" srcId="{CA4EE3AC-7C49-394E-B938-5F66220509DD}" destId="{86418CC7-B1A2-3446-8962-50CBB3FBF99C}" srcOrd="2" destOrd="0" parTransId="{AD5D8B8E-842E-EF41-BCB3-E89B119C52F9}" sibTransId="{80BD81A4-E7DE-8348-A915-E4263501AE53}"/>
    <dgm:cxn modelId="{4B12A430-E026-2E48-864E-2A543F72D6AF}" type="presOf" srcId="{F588D583-A31E-594C-BA6A-CD008483D3E1}" destId="{5958B6D7-7831-2944-B306-4DECDCBBA51A}" srcOrd="0" destOrd="0" presId="urn:microsoft.com/office/officeart/2005/8/layout/process1"/>
    <dgm:cxn modelId="{DE6F90D4-5A6A-4949-9F5E-5821BCFB4BAC}" type="presOf" srcId="{D2A46F50-C5A1-DA4A-9837-90EF618E146A}" destId="{2C7A5E03-5A0D-6A48-B620-AA29EA4C94F5}" srcOrd="1" destOrd="0" presId="urn:microsoft.com/office/officeart/2005/8/layout/process1"/>
    <dgm:cxn modelId="{8C3D36B2-31E1-5445-A4A9-769E5D9CFDF1}" srcId="{CA4EE3AC-7C49-394E-B938-5F66220509DD}" destId="{F588D583-A31E-594C-BA6A-CD008483D3E1}" srcOrd="1" destOrd="0" parTransId="{C401504F-F6AA-1E4A-86C8-1913AC9804ED}" sibTransId="{D2A46F50-C5A1-DA4A-9837-90EF618E146A}"/>
    <dgm:cxn modelId="{58E578FF-5C08-E047-B2F6-0989447AA19B}" type="presOf" srcId="{0CD49759-09C9-774D-8014-E68D6C2160A5}" destId="{4921AB39-5D1B-A844-A252-506C1BA18065}" srcOrd="0" destOrd="0" presId="urn:microsoft.com/office/officeart/2005/8/layout/process1"/>
    <dgm:cxn modelId="{546B15DB-A473-B24E-BF3F-97AEDAC4050E}" type="presOf" srcId="{86418CC7-B1A2-3446-8962-50CBB3FBF99C}" destId="{D98A4B14-340A-F747-BBE5-416BC326E57F}" srcOrd="0" destOrd="0" presId="urn:microsoft.com/office/officeart/2005/8/layout/process1"/>
    <dgm:cxn modelId="{9D2067CA-60AA-F042-BA85-03DEC88AF704}" type="presOf" srcId="{09FABBEC-D958-3C4C-9693-CED36743A507}" destId="{2B6C554C-2B9B-6744-B86D-8736F1FDE057}" srcOrd="1" destOrd="0" presId="urn:microsoft.com/office/officeart/2005/8/layout/process1"/>
    <dgm:cxn modelId="{EEEA38D1-C1EA-0D4D-839D-EBCCFA3B8EC7}" srcId="{CA4EE3AC-7C49-394E-B938-5F66220509DD}" destId="{9D6EF389-1B8A-7E46-94CE-87017D5D89A2}" srcOrd="3" destOrd="0" parTransId="{BF9DCBF0-DAEF-BF44-8BAF-6289B9067F27}" sibTransId="{12D2F135-372E-CD49-BDA4-2158585218F1}"/>
    <dgm:cxn modelId="{492A7758-ABF3-A240-A88F-4622D8D155C9}" srcId="{CA4EE3AC-7C49-394E-B938-5F66220509DD}" destId="{0CD49759-09C9-774D-8014-E68D6C2160A5}" srcOrd="0" destOrd="0" parTransId="{27E7AC4C-F01D-2A46-8607-C6338F06325E}" sibTransId="{09FABBEC-D958-3C4C-9693-CED36743A507}"/>
    <dgm:cxn modelId="{F145CDCE-DA71-1343-B570-CC2C7A4761B2}" type="presOf" srcId="{CA4EE3AC-7C49-394E-B938-5F66220509DD}" destId="{304BBCCF-4108-5B4D-8956-B35F41B5095F}" srcOrd="0" destOrd="0" presId="urn:microsoft.com/office/officeart/2005/8/layout/process1"/>
    <dgm:cxn modelId="{A7454EB3-6768-A44B-ADB0-E322859B818C}" type="presOf" srcId="{09FABBEC-D958-3C4C-9693-CED36743A507}" destId="{0753966B-E95E-8648-80F2-6C262443D1F3}" srcOrd="0" destOrd="0" presId="urn:microsoft.com/office/officeart/2005/8/layout/process1"/>
    <dgm:cxn modelId="{0CD72B91-5559-1349-98C6-B7F643FFDDEB}" type="presParOf" srcId="{304BBCCF-4108-5B4D-8956-B35F41B5095F}" destId="{4921AB39-5D1B-A844-A252-506C1BA18065}" srcOrd="0" destOrd="0" presId="urn:microsoft.com/office/officeart/2005/8/layout/process1"/>
    <dgm:cxn modelId="{3F6932B5-532D-8943-BEC8-21250CE50CE4}" type="presParOf" srcId="{304BBCCF-4108-5B4D-8956-B35F41B5095F}" destId="{0753966B-E95E-8648-80F2-6C262443D1F3}" srcOrd="1" destOrd="0" presId="urn:microsoft.com/office/officeart/2005/8/layout/process1"/>
    <dgm:cxn modelId="{1A6CB6CE-112F-CB42-959A-FF4C08264AE0}" type="presParOf" srcId="{0753966B-E95E-8648-80F2-6C262443D1F3}" destId="{2B6C554C-2B9B-6744-B86D-8736F1FDE057}" srcOrd="0" destOrd="0" presId="urn:microsoft.com/office/officeart/2005/8/layout/process1"/>
    <dgm:cxn modelId="{30445889-1C6E-D44D-AF85-77502C7C8F1A}" type="presParOf" srcId="{304BBCCF-4108-5B4D-8956-B35F41B5095F}" destId="{5958B6D7-7831-2944-B306-4DECDCBBA51A}" srcOrd="2" destOrd="0" presId="urn:microsoft.com/office/officeart/2005/8/layout/process1"/>
    <dgm:cxn modelId="{4914520C-6237-6240-9EC3-DA5A476B8795}" type="presParOf" srcId="{304BBCCF-4108-5B4D-8956-B35F41B5095F}" destId="{9A7585AC-23F5-324A-ACCD-F21BAE9C89DC}" srcOrd="3" destOrd="0" presId="urn:microsoft.com/office/officeart/2005/8/layout/process1"/>
    <dgm:cxn modelId="{7B4A0020-9097-6D46-8FF0-2550667292A5}" type="presParOf" srcId="{9A7585AC-23F5-324A-ACCD-F21BAE9C89DC}" destId="{2C7A5E03-5A0D-6A48-B620-AA29EA4C94F5}" srcOrd="0" destOrd="0" presId="urn:microsoft.com/office/officeart/2005/8/layout/process1"/>
    <dgm:cxn modelId="{95BB9A0E-B6E3-C149-AA84-7AE37E22BB73}" type="presParOf" srcId="{304BBCCF-4108-5B4D-8956-B35F41B5095F}" destId="{D98A4B14-340A-F747-BBE5-416BC326E57F}" srcOrd="4" destOrd="0" presId="urn:microsoft.com/office/officeart/2005/8/layout/process1"/>
    <dgm:cxn modelId="{2EF297CD-6E98-8D43-90BB-7B04461299D5}" type="presParOf" srcId="{304BBCCF-4108-5B4D-8956-B35F41B5095F}" destId="{8B10A64D-4211-674B-8450-4BD6A8F9C763}" srcOrd="5" destOrd="0" presId="urn:microsoft.com/office/officeart/2005/8/layout/process1"/>
    <dgm:cxn modelId="{0919578F-AB9B-5A43-AF0A-D3278758B54E}" type="presParOf" srcId="{8B10A64D-4211-674B-8450-4BD6A8F9C763}" destId="{A094A011-7538-3B44-8146-2AB0E69150FE}" srcOrd="0" destOrd="0" presId="urn:microsoft.com/office/officeart/2005/8/layout/process1"/>
    <dgm:cxn modelId="{43D31B6F-99CD-2A4B-8A61-00731923C493}" type="presParOf" srcId="{304BBCCF-4108-5B4D-8956-B35F41B5095F}" destId="{2D308243-7A8D-A049-B48F-E3F55A9AF7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4EE3AC-7C49-394E-B938-5F66220509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CD49759-09C9-774D-8014-E68D6C2160A5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引言案例</a:t>
          </a:r>
          <a:endParaRPr lang="zh-CN" altLang="en-US" dirty="0">
            <a:solidFill>
              <a:schemeClr val="accent1"/>
            </a:solidFill>
          </a:endParaRPr>
        </a:p>
      </dgm:t>
    </dgm:pt>
    <dgm:pt modelId="{27E7AC4C-F01D-2A46-8607-C6338F06325E}" type="parTrans" cxnId="{492A7758-ABF3-A240-A88F-4622D8D155C9}">
      <dgm:prSet/>
      <dgm:spPr/>
      <dgm:t>
        <a:bodyPr/>
        <a:lstStyle/>
        <a:p>
          <a:endParaRPr lang="zh-CN" altLang="en-US"/>
        </a:p>
      </dgm:t>
    </dgm:pt>
    <dgm:pt modelId="{09FABBEC-D958-3C4C-9693-CED36743A507}" type="sibTrans" cxnId="{492A7758-ABF3-A240-A88F-4622D8D155C9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F588D583-A31E-594C-BA6A-CD008483D3E1}">
      <dgm:prSet phldrT="[文本]" custT="1"/>
      <dgm:spPr>
        <a:solidFill>
          <a:schemeClr val="tx1"/>
        </a:solidFill>
      </dgm:spPr>
      <dgm:t>
        <a:bodyPr/>
        <a:lstStyle/>
        <a:p>
          <a:r>
            <a:rPr kumimoji="1" lang="zh-CN" altLang="en-US" sz="24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dirty="0">
            <a:solidFill>
              <a:schemeClr val="accent1"/>
            </a:solidFill>
          </a:endParaRPr>
        </a:p>
      </dgm:t>
    </dgm:pt>
    <dgm:pt modelId="{C401504F-F6AA-1E4A-86C8-1913AC9804ED}" type="parTrans" cxnId="{8C3D36B2-31E1-5445-A4A9-769E5D9CFDF1}">
      <dgm:prSet/>
      <dgm:spPr/>
      <dgm:t>
        <a:bodyPr/>
        <a:lstStyle/>
        <a:p>
          <a:endParaRPr lang="zh-CN" altLang="en-US"/>
        </a:p>
      </dgm:t>
    </dgm:pt>
    <dgm:pt modelId="{D2A46F50-C5A1-DA4A-9837-90EF618E146A}" type="sibTrans" cxnId="{8C3D36B2-31E1-5445-A4A9-769E5D9CFDF1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86418CC7-B1A2-3446-8962-50CBB3FBF99C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金字塔原理的内部结构</a:t>
          </a:r>
          <a:endParaRPr lang="zh-CN" altLang="en-US" dirty="0">
            <a:solidFill>
              <a:schemeClr val="accent1"/>
            </a:solidFill>
          </a:endParaRPr>
        </a:p>
      </dgm:t>
    </dgm:pt>
    <dgm:pt modelId="{AD5D8B8E-842E-EF41-BCB3-E89B119C52F9}" type="parTrans" cxnId="{C2475090-8238-B14C-B27C-F6B3A3161237}">
      <dgm:prSet/>
      <dgm:spPr/>
      <dgm:t>
        <a:bodyPr/>
        <a:lstStyle/>
        <a:p>
          <a:endParaRPr lang="zh-CN" altLang="en-US"/>
        </a:p>
      </dgm:t>
    </dgm:pt>
    <dgm:pt modelId="{80BD81A4-E7DE-8348-A915-E4263501AE53}" type="sibTrans" cxnId="{C2475090-8238-B14C-B27C-F6B3A3161237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9D6EF389-1B8A-7E46-94CE-87017D5D89A2}">
      <dgm:prSet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dirty="0">
            <a:solidFill>
              <a:schemeClr val="accent1"/>
            </a:solidFill>
          </a:endParaRPr>
        </a:p>
      </dgm:t>
    </dgm:pt>
    <dgm:pt modelId="{BF9DCBF0-DAEF-BF44-8BAF-6289B9067F27}" type="par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12D2F135-372E-CD49-BDA4-2158585218F1}" type="sib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304BBCCF-4108-5B4D-8956-B35F41B5095F}" type="pres">
      <dgm:prSet presAssocID="{CA4EE3AC-7C49-394E-B938-5F66220509DD}" presName="Name0" presStyleCnt="0">
        <dgm:presLayoutVars>
          <dgm:dir/>
          <dgm:resizeHandles val="exact"/>
        </dgm:presLayoutVars>
      </dgm:prSet>
      <dgm:spPr/>
    </dgm:pt>
    <dgm:pt modelId="{4921AB39-5D1B-A844-A252-506C1BA18065}" type="pres">
      <dgm:prSet presAssocID="{0CD49759-09C9-774D-8014-E68D6C2160A5}" presName="node" presStyleLbl="node1" presStyleIdx="0" presStyleCnt="4" custLinFactNeighborX="-229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3966B-E95E-8648-80F2-6C262443D1F3}" type="pres">
      <dgm:prSet presAssocID="{09FABBEC-D958-3C4C-9693-CED36743A507}" presName="sibTrans" presStyleLbl="sibTrans2D1" presStyleIdx="0" presStyleCnt="3"/>
      <dgm:spPr/>
    </dgm:pt>
    <dgm:pt modelId="{2B6C554C-2B9B-6744-B86D-8736F1FDE057}" type="pres">
      <dgm:prSet presAssocID="{09FABBEC-D958-3C4C-9693-CED36743A507}" presName="connectorText" presStyleLbl="sibTrans2D1" presStyleIdx="0" presStyleCnt="3"/>
      <dgm:spPr/>
    </dgm:pt>
    <dgm:pt modelId="{5958B6D7-7831-2944-B306-4DECDCBBA51A}" type="pres">
      <dgm:prSet presAssocID="{F588D583-A31E-594C-BA6A-CD008483D3E1}" presName="node" presStyleLbl="node1" presStyleIdx="1" presStyleCnt="4" custLinFactNeighborY="29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585AC-23F5-324A-ACCD-F21BAE9C89DC}" type="pres">
      <dgm:prSet presAssocID="{D2A46F50-C5A1-DA4A-9837-90EF618E146A}" presName="sibTrans" presStyleLbl="sibTrans2D1" presStyleIdx="1" presStyleCnt="3"/>
      <dgm:spPr/>
    </dgm:pt>
    <dgm:pt modelId="{2C7A5E03-5A0D-6A48-B620-AA29EA4C94F5}" type="pres">
      <dgm:prSet presAssocID="{D2A46F50-C5A1-DA4A-9837-90EF618E146A}" presName="connectorText" presStyleLbl="sibTrans2D1" presStyleIdx="1" presStyleCnt="3"/>
      <dgm:spPr/>
    </dgm:pt>
    <dgm:pt modelId="{D98A4B14-340A-F747-BBE5-416BC326E57F}" type="pres">
      <dgm:prSet presAssocID="{86418CC7-B1A2-3446-8962-50CBB3FBF99C}" presName="node" presStyleLbl="node1" presStyleIdx="2" presStyleCnt="4" custScaleX="114584" custScaleY="181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0A64D-4211-674B-8450-4BD6A8F9C763}" type="pres">
      <dgm:prSet presAssocID="{80BD81A4-E7DE-8348-A915-E4263501AE53}" presName="sibTrans" presStyleLbl="sibTrans2D1" presStyleIdx="2" presStyleCnt="3"/>
      <dgm:spPr/>
    </dgm:pt>
    <dgm:pt modelId="{A094A011-7538-3B44-8146-2AB0E69150FE}" type="pres">
      <dgm:prSet presAssocID="{80BD81A4-E7DE-8348-A915-E4263501AE53}" presName="connectorText" presStyleLbl="sibTrans2D1" presStyleIdx="2" presStyleCnt="3"/>
      <dgm:spPr/>
    </dgm:pt>
    <dgm:pt modelId="{2D308243-7A8D-A049-B48F-E3F55A9AF785}" type="pres">
      <dgm:prSet presAssocID="{9D6EF389-1B8A-7E46-94CE-87017D5D89A2}" presName="node" presStyleLbl="node1" presStyleIdx="3" presStyleCnt="4">
        <dgm:presLayoutVars>
          <dgm:bulletEnabled val="1"/>
        </dgm:presLayoutVars>
      </dgm:prSet>
      <dgm:spPr/>
    </dgm:pt>
  </dgm:ptLst>
  <dgm:cxnLst>
    <dgm:cxn modelId="{646512D9-3B2D-5147-A74B-527E598B7590}" type="presOf" srcId="{86418CC7-B1A2-3446-8962-50CBB3FBF99C}" destId="{D98A4B14-340A-F747-BBE5-416BC326E57F}" srcOrd="0" destOrd="0" presId="urn:microsoft.com/office/officeart/2005/8/layout/process1"/>
    <dgm:cxn modelId="{C2475090-8238-B14C-B27C-F6B3A3161237}" srcId="{CA4EE3AC-7C49-394E-B938-5F66220509DD}" destId="{86418CC7-B1A2-3446-8962-50CBB3FBF99C}" srcOrd="2" destOrd="0" parTransId="{AD5D8B8E-842E-EF41-BCB3-E89B119C52F9}" sibTransId="{80BD81A4-E7DE-8348-A915-E4263501AE53}"/>
    <dgm:cxn modelId="{8C3D36B2-31E1-5445-A4A9-769E5D9CFDF1}" srcId="{CA4EE3AC-7C49-394E-B938-5F66220509DD}" destId="{F588D583-A31E-594C-BA6A-CD008483D3E1}" srcOrd="1" destOrd="0" parTransId="{C401504F-F6AA-1E4A-86C8-1913AC9804ED}" sibTransId="{D2A46F50-C5A1-DA4A-9837-90EF618E146A}"/>
    <dgm:cxn modelId="{3D305A1A-1455-6840-9F2D-186F5DF73629}" type="presOf" srcId="{D2A46F50-C5A1-DA4A-9837-90EF618E146A}" destId="{9A7585AC-23F5-324A-ACCD-F21BAE9C89DC}" srcOrd="0" destOrd="0" presId="urn:microsoft.com/office/officeart/2005/8/layout/process1"/>
    <dgm:cxn modelId="{25911DB8-AC02-1746-BD8D-BF5249F2C03D}" type="presOf" srcId="{9D6EF389-1B8A-7E46-94CE-87017D5D89A2}" destId="{2D308243-7A8D-A049-B48F-E3F55A9AF785}" srcOrd="0" destOrd="0" presId="urn:microsoft.com/office/officeart/2005/8/layout/process1"/>
    <dgm:cxn modelId="{5550B0DC-6D28-154E-BF69-BEFDF5F91098}" type="presOf" srcId="{0CD49759-09C9-774D-8014-E68D6C2160A5}" destId="{4921AB39-5D1B-A844-A252-506C1BA18065}" srcOrd="0" destOrd="0" presId="urn:microsoft.com/office/officeart/2005/8/layout/process1"/>
    <dgm:cxn modelId="{449B7535-7C02-644A-96B3-4A09FC2B13F7}" type="presOf" srcId="{80BD81A4-E7DE-8348-A915-E4263501AE53}" destId="{A094A011-7538-3B44-8146-2AB0E69150FE}" srcOrd="1" destOrd="0" presId="urn:microsoft.com/office/officeart/2005/8/layout/process1"/>
    <dgm:cxn modelId="{835B5799-299E-424F-9EBB-FC3BA014389E}" type="presOf" srcId="{09FABBEC-D958-3C4C-9693-CED36743A507}" destId="{0753966B-E95E-8648-80F2-6C262443D1F3}" srcOrd="0" destOrd="0" presId="urn:microsoft.com/office/officeart/2005/8/layout/process1"/>
    <dgm:cxn modelId="{A419D4A0-4441-EE42-968F-68992C535E12}" type="presOf" srcId="{80BD81A4-E7DE-8348-A915-E4263501AE53}" destId="{8B10A64D-4211-674B-8450-4BD6A8F9C763}" srcOrd="0" destOrd="0" presId="urn:microsoft.com/office/officeart/2005/8/layout/process1"/>
    <dgm:cxn modelId="{EEEA38D1-C1EA-0D4D-839D-EBCCFA3B8EC7}" srcId="{CA4EE3AC-7C49-394E-B938-5F66220509DD}" destId="{9D6EF389-1B8A-7E46-94CE-87017D5D89A2}" srcOrd="3" destOrd="0" parTransId="{BF9DCBF0-DAEF-BF44-8BAF-6289B9067F27}" sibTransId="{12D2F135-372E-CD49-BDA4-2158585218F1}"/>
    <dgm:cxn modelId="{83656A1D-C4A6-EF4E-A6DB-43D01C3363DB}" type="presOf" srcId="{D2A46F50-C5A1-DA4A-9837-90EF618E146A}" destId="{2C7A5E03-5A0D-6A48-B620-AA29EA4C94F5}" srcOrd="1" destOrd="0" presId="urn:microsoft.com/office/officeart/2005/8/layout/process1"/>
    <dgm:cxn modelId="{FB2F8C45-C480-664D-A404-B53151F1FC05}" type="presOf" srcId="{CA4EE3AC-7C49-394E-B938-5F66220509DD}" destId="{304BBCCF-4108-5B4D-8956-B35F41B5095F}" srcOrd="0" destOrd="0" presId="urn:microsoft.com/office/officeart/2005/8/layout/process1"/>
    <dgm:cxn modelId="{492A7758-ABF3-A240-A88F-4622D8D155C9}" srcId="{CA4EE3AC-7C49-394E-B938-5F66220509DD}" destId="{0CD49759-09C9-774D-8014-E68D6C2160A5}" srcOrd="0" destOrd="0" parTransId="{27E7AC4C-F01D-2A46-8607-C6338F06325E}" sibTransId="{09FABBEC-D958-3C4C-9693-CED36743A507}"/>
    <dgm:cxn modelId="{91C44EE6-F202-8D49-A2BA-2E65478AAE5D}" type="presOf" srcId="{F588D583-A31E-594C-BA6A-CD008483D3E1}" destId="{5958B6D7-7831-2944-B306-4DECDCBBA51A}" srcOrd="0" destOrd="0" presId="urn:microsoft.com/office/officeart/2005/8/layout/process1"/>
    <dgm:cxn modelId="{C61362C6-571D-7A44-8448-4AAD181C129C}" type="presOf" srcId="{09FABBEC-D958-3C4C-9693-CED36743A507}" destId="{2B6C554C-2B9B-6744-B86D-8736F1FDE057}" srcOrd="1" destOrd="0" presId="urn:microsoft.com/office/officeart/2005/8/layout/process1"/>
    <dgm:cxn modelId="{1AA8958D-E42E-AD46-89CD-D8550EB42A07}" type="presParOf" srcId="{304BBCCF-4108-5B4D-8956-B35F41B5095F}" destId="{4921AB39-5D1B-A844-A252-506C1BA18065}" srcOrd="0" destOrd="0" presId="urn:microsoft.com/office/officeart/2005/8/layout/process1"/>
    <dgm:cxn modelId="{1CF9D7BA-72FC-804A-8A0B-C85224D851DE}" type="presParOf" srcId="{304BBCCF-4108-5B4D-8956-B35F41B5095F}" destId="{0753966B-E95E-8648-80F2-6C262443D1F3}" srcOrd="1" destOrd="0" presId="urn:microsoft.com/office/officeart/2005/8/layout/process1"/>
    <dgm:cxn modelId="{5661FE66-5CD3-D346-9E7C-6D638B3C3FAE}" type="presParOf" srcId="{0753966B-E95E-8648-80F2-6C262443D1F3}" destId="{2B6C554C-2B9B-6744-B86D-8736F1FDE057}" srcOrd="0" destOrd="0" presId="urn:microsoft.com/office/officeart/2005/8/layout/process1"/>
    <dgm:cxn modelId="{15817A4B-AD5E-544F-8E9E-FB5F5FCEC587}" type="presParOf" srcId="{304BBCCF-4108-5B4D-8956-B35F41B5095F}" destId="{5958B6D7-7831-2944-B306-4DECDCBBA51A}" srcOrd="2" destOrd="0" presId="urn:microsoft.com/office/officeart/2005/8/layout/process1"/>
    <dgm:cxn modelId="{E22D6CC2-AA72-744B-9D5B-C5E615FBE90E}" type="presParOf" srcId="{304BBCCF-4108-5B4D-8956-B35F41B5095F}" destId="{9A7585AC-23F5-324A-ACCD-F21BAE9C89DC}" srcOrd="3" destOrd="0" presId="urn:microsoft.com/office/officeart/2005/8/layout/process1"/>
    <dgm:cxn modelId="{F38DC34C-B82B-BA40-A40D-2D7E73B33743}" type="presParOf" srcId="{9A7585AC-23F5-324A-ACCD-F21BAE9C89DC}" destId="{2C7A5E03-5A0D-6A48-B620-AA29EA4C94F5}" srcOrd="0" destOrd="0" presId="urn:microsoft.com/office/officeart/2005/8/layout/process1"/>
    <dgm:cxn modelId="{16E6EE9C-7C13-B74F-A0F8-C155CEF5EF0B}" type="presParOf" srcId="{304BBCCF-4108-5B4D-8956-B35F41B5095F}" destId="{D98A4B14-340A-F747-BBE5-416BC326E57F}" srcOrd="4" destOrd="0" presId="urn:microsoft.com/office/officeart/2005/8/layout/process1"/>
    <dgm:cxn modelId="{9B393F42-32CD-A446-9896-CF9526A4243D}" type="presParOf" srcId="{304BBCCF-4108-5B4D-8956-B35F41B5095F}" destId="{8B10A64D-4211-674B-8450-4BD6A8F9C763}" srcOrd="5" destOrd="0" presId="urn:microsoft.com/office/officeart/2005/8/layout/process1"/>
    <dgm:cxn modelId="{3CA98C2B-82AD-DE41-8CB1-3D27AAFD1FF1}" type="presParOf" srcId="{8B10A64D-4211-674B-8450-4BD6A8F9C763}" destId="{A094A011-7538-3B44-8146-2AB0E69150FE}" srcOrd="0" destOrd="0" presId="urn:microsoft.com/office/officeart/2005/8/layout/process1"/>
    <dgm:cxn modelId="{72472063-512E-D745-9EF5-84BA9CD608E4}" type="presParOf" srcId="{304BBCCF-4108-5B4D-8956-B35F41B5095F}" destId="{2D308243-7A8D-A049-B48F-E3F55A9AF7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C78D12-B589-3444-8AA0-B8F5C43F03F4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056BE8-0740-EC4A-B2C4-7B02C870B502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新项目要求用</a:t>
          </a:r>
          <a:r>
            <a:rPr kumimoji="1" lang="en-US" altLang="zh-CN" dirty="0" smtClean="0">
              <a:solidFill>
                <a:schemeClr val="accent1"/>
              </a:solidFill>
            </a:rPr>
            <a:t>TS</a:t>
          </a:r>
        </a:p>
        <a:p>
          <a:r>
            <a:rPr kumimoji="1" lang="zh-CN" altLang="en-US" dirty="0" smtClean="0">
              <a:solidFill>
                <a:schemeClr val="accent1"/>
              </a:solidFill>
            </a:rPr>
            <a:t>的建议是否可行</a:t>
          </a:r>
          <a:endParaRPr lang="zh-CN" altLang="en-US" dirty="0">
            <a:solidFill>
              <a:schemeClr val="accent1"/>
            </a:solidFill>
          </a:endParaRPr>
        </a:p>
      </dgm:t>
    </dgm:pt>
    <dgm:pt modelId="{7F687B94-D8D4-2B4C-B2B5-D5C6FFD9993A}" type="parTrans" cxnId="{209D9A17-6F35-DC47-AEE9-F07A382A551E}">
      <dgm:prSet/>
      <dgm:spPr/>
      <dgm:t>
        <a:bodyPr/>
        <a:lstStyle/>
        <a:p>
          <a:endParaRPr lang="zh-CN" altLang="en-US"/>
        </a:p>
      </dgm:t>
    </dgm:pt>
    <dgm:pt modelId="{A8BE2831-C0FD-BD4E-AC24-7D91235D6817}" type="sibTrans" cxnId="{209D9A17-6F35-DC47-AEE9-F07A382A551E}">
      <dgm:prSet/>
      <dgm:spPr/>
      <dgm:t>
        <a:bodyPr/>
        <a:lstStyle/>
        <a:p>
          <a:endParaRPr lang="zh-CN" altLang="en-US"/>
        </a:p>
      </dgm:t>
    </dgm:pt>
    <dgm:pt modelId="{5FB9A6FF-CD75-BE47-828A-B63ED9F468D2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优点</a:t>
          </a:r>
          <a:endParaRPr lang="zh-CN" altLang="en-US" dirty="0">
            <a:solidFill>
              <a:schemeClr val="accent1"/>
            </a:solidFill>
          </a:endParaRPr>
        </a:p>
      </dgm:t>
    </dgm:pt>
    <dgm:pt modelId="{CDC89EA3-D3B2-1846-898D-C178D275B40A}" type="parTrans" cxnId="{44EF68C2-6D54-1746-8932-C692FF6258CB}">
      <dgm:prSet/>
      <dgm:spPr/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94E57231-2E16-024E-93C0-EB35C4F3CFA5}" type="sibTrans" cxnId="{44EF68C2-6D54-1746-8932-C692FF6258CB}">
      <dgm:prSet/>
      <dgm:spPr/>
      <dgm:t>
        <a:bodyPr/>
        <a:lstStyle/>
        <a:p>
          <a:endParaRPr lang="zh-CN" altLang="en-US"/>
        </a:p>
      </dgm:t>
    </dgm:pt>
    <dgm:pt modelId="{B3CB1E41-512A-604F-A8F8-E0F59FB41309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>
              <a:solidFill>
                <a:schemeClr val="accent1"/>
              </a:solidFill>
            </a:rPr>
            <a:t>不足</a:t>
          </a:r>
          <a:endParaRPr lang="zh-CN" altLang="en-US" dirty="0">
            <a:solidFill>
              <a:schemeClr val="accent1"/>
            </a:solidFill>
          </a:endParaRPr>
        </a:p>
      </dgm:t>
    </dgm:pt>
    <dgm:pt modelId="{A711735E-22A7-AF4F-8D1A-E070AC3154BF}" type="parTrans" cxnId="{272327E4-72BF-8B44-AC5B-FFB08E75A284}">
      <dgm:prSet/>
      <dgm:spPr/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BC628616-C549-F140-84B4-6B31927B3F00}" type="sibTrans" cxnId="{272327E4-72BF-8B44-AC5B-FFB08E75A284}">
      <dgm:prSet/>
      <dgm:spPr/>
      <dgm:t>
        <a:bodyPr/>
        <a:lstStyle/>
        <a:p>
          <a:endParaRPr lang="zh-CN" altLang="en-US"/>
        </a:p>
      </dgm:t>
    </dgm:pt>
    <dgm:pt modelId="{53592529-A025-1D4E-98A3-A4BBF28AB5C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>
              <a:solidFill>
                <a:schemeClr val="accent1"/>
              </a:solidFill>
            </a:rPr>
            <a:t>竞品比较</a:t>
          </a:r>
          <a:endParaRPr lang="zh-CN" altLang="en-US" dirty="0">
            <a:solidFill>
              <a:schemeClr val="accent1"/>
            </a:solidFill>
          </a:endParaRPr>
        </a:p>
      </dgm:t>
    </dgm:pt>
    <dgm:pt modelId="{79EEB0FA-C378-C846-BAD7-020D4DFF2F9A}" type="parTrans" cxnId="{DBB9C6C2-9502-E642-A876-2EF8899FE822}">
      <dgm:prSet/>
      <dgm:spPr/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145852A1-5077-574F-919C-06B4B17D18B1}" type="sibTrans" cxnId="{DBB9C6C2-9502-E642-A876-2EF8899FE822}">
      <dgm:prSet/>
      <dgm:spPr/>
      <dgm:t>
        <a:bodyPr/>
        <a:lstStyle/>
        <a:p>
          <a:endParaRPr lang="zh-CN" altLang="en-US"/>
        </a:p>
      </dgm:t>
    </dgm:pt>
    <dgm:pt modelId="{B8075779-8D29-0A4D-828C-0684A358DDD9}">
      <dgm:prSet/>
      <dgm:spPr/>
      <dgm:t>
        <a:bodyPr/>
        <a:lstStyle/>
        <a:p>
          <a:endParaRPr lang="zh-CN" altLang="en-US" dirty="0"/>
        </a:p>
      </dgm:t>
    </dgm:pt>
    <dgm:pt modelId="{46AC8083-7FD6-BA40-9654-6ABDF799E9A5}" type="parTrans" cxnId="{43358EB1-729B-E141-AA2C-D701F73D5C71}">
      <dgm:prSet/>
      <dgm:spPr/>
      <dgm:t>
        <a:bodyPr/>
        <a:lstStyle/>
        <a:p>
          <a:endParaRPr lang="zh-CN" altLang="en-US"/>
        </a:p>
      </dgm:t>
    </dgm:pt>
    <dgm:pt modelId="{87321B3C-FD49-7943-95AC-BF9D3680DCED}" type="sibTrans" cxnId="{43358EB1-729B-E141-AA2C-D701F73D5C71}">
      <dgm:prSet/>
      <dgm:spPr/>
      <dgm:t>
        <a:bodyPr/>
        <a:lstStyle/>
        <a:p>
          <a:endParaRPr lang="zh-CN" altLang="en-US"/>
        </a:p>
      </dgm:t>
    </dgm:pt>
    <dgm:pt modelId="{7E2730D8-CE5B-CE46-970D-3B938D3F4726}">
      <dgm:prSet/>
      <dgm:spPr/>
      <dgm:t>
        <a:bodyPr/>
        <a:lstStyle/>
        <a:p>
          <a:endParaRPr lang="zh-CN" altLang="en-US"/>
        </a:p>
      </dgm:t>
    </dgm:pt>
    <dgm:pt modelId="{DB756144-0303-C744-B294-DF05F6E1B3AC}" type="parTrans" cxnId="{2EB81BC1-1C90-E743-9AEF-40113961C608}">
      <dgm:prSet/>
      <dgm:spPr/>
      <dgm:t>
        <a:bodyPr/>
        <a:lstStyle/>
        <a:p>
          <a:endParaRPr lang="zh-CN" altLang="en-US"/>
        </a:p>
      </dgm:t>
    </dgm:pt>
    <dgm:pt modelId="{149ADC50-0DAA-3445-9652-3BC6A05654F3}" type="sibTrans" cxnId="{2EB81BC1-1C90-E743-9AEF-40113961C608}">
      <dgm:prSet/>
      <dgm:spPr/>
      <dgm:t>
        <a:bodyPr/>
        <a:lstStyle/>
        <a:p>
          <a:endParaRPr lang="zh-CN" altLang="en-US"/>
        </a:p>
      </dgm:t>
    </dgm:pt>
    <dgm:pt modelId="{E8D8C141-A021-594D-8099-794E7404C832}">
      <dgm:prSet/>
      <dgm:spPr/>
      <dgm:t>
        <a:bodyPr/>
        <a:lstStyle/>
        <a:p>
          <a:endParaRPr lang="zh-CN" altLang="en-US"/>
        </a:p>
      </dgm:t>
    </dgm:pt>
    <dgm:pt modelId="{FC0D9CFC-7A6F-7642-92B9-8B436F6B476F}" type="parTrans" cxnId="{1D0089D8-BD79-624D-8DED-AE766F2FB585}">
      <dgm:prSet/>
      <dgm:spPr/>
      <dgm:t>
        <a:bodyPr/>
        <a:lstStyle/>
        <a:p>
          <a:endParaRPr lang="zh-CN" altLang="en-US"/>
        </a:p>
      </dgm:t>
    </dgm:pt>
    <dgm:pt modelId="{2A67ECF0-CF83-0148-B68A-EB17552D3951}" type="sibTrans" cxnId="{1D0089D8-BD79-624D-8DED-AE766F2FB585}">
      <dgm:prSet/>
      <dgm:spPr/>
      <dgm:t>
        <a:bodyPr/>
        <a:lstStyle/>
        <a:p>
          <a:endParaRPr lang="zh-CN" altLang="en-US"/>
        </a:p>
      </dgm:t>
    </dgm:pt>
    <dgm:pt modelId="{9CA5815F-F60D-044A-98CC-EC79D4834826}">
      <dgm:prSet/>
      <dgm:spPr/>
      <dgm:t>
        <a:bodyPr/>
        <a:lstStyle/>
        <a:p>
          <a:endParaRPr lang="zh-CN" altLang="en-US"/>
        </a:p>
      </dgm:t>
    </dgm:pt>
    <dgm:pt modelId="{B5685F03-8399-5348-8D5E-FA0DDC1A1E26}" type="parTrans" cxnId="{863173A5-76E6-B744-8E2E-3760A593DF7A}">
      <dgm:prSet/>
      <dgm:spPr/>
      <dgm:t>
        <a:bodyPr/>
        <a:lstStyle/>
        <a:p>
          <a:endParaRPr lang="zh-CN" altLang="en-US"/>
        </a:p>
      </dgm:t>
    </dgm:pt>
    <dgm:pt modelId="{59EC460F-440F-7644-8689-2744B8005BEA}" type="sibTrans" cxnId="{863173A5-76E6-B744-8E2E-3760A593DF7A}">
      <dgm:prSet/>
      <dgm:spPr/>
      <dgm:t>
        <a:bodyPr/>
        <a:lstStyle/>
        <a:p>
          <a:endParaRPr lang="zh-CN" altLang="en-US"/>
        </a:p>
      </dgm:t>
    </dgm:pt>
    <dgm:pt modelId="{9917BD18-1DDE-524E-9DE4-6BE0F8460E0E}">
      <dgm:prSet/>
      <dgm:spPr/>
      <dgm:t>
        <a:bodyPr/>
        <a:lstStyle/>
        <a:p>
          <a:endParaRPr lang="zh-CN" altLang="en-US"/>
        </a:p>
      </dgm:t>
    </dgm:pt>
    <dgm:pt modelId="{4FF68443-3F69-2645-8259-56E859DB8D59}" type="parTrans" cxnId="{8E9723B1-E920-674F-8C89-35ECDA39D5E0}">
      <dgm:prSet/>
      <dgm:spPr/>
      <dgm:t>
        <a:bodyPr/>
        <a:lstStyle/>
        <a:p>
          <a:endParaRPr lang="zh-CN" altLang="en-US"/>
        </a:p>
      </dgm:t>
    </dgm:pt>
    <dgm:pt modelId="{90FA9E7C-C364-EA41-B98A-B05E3591AA16}" type="sibTrans" cxnId="{8E9723B1-E920-674F-8C89-35ECDA39D5E0}">
      <dgm:prSet/>
      <dgm:spPr/>
      <dgm:t>
        <a:bodyPr/>
        <a:lstStyle/>
        <a:p>
          <a:endParaRPr lang="zh-CN" altLang="en-US"/>
        </a:p>
      </dgm:t>
    </dgm:pt>
    <dgm:pt modelId="{E114B6CF-9E69-584E-B244-E7BC0A01B979}">
      <dgm:prSet/>
      <dgm:spPr/>
      <dgm:t>
        <a:bodyPr/>
        <a:lstStyle/>
        <a:p>
          <a:endParaRPr lang="zh-CN" altLang="en-US"/>
        </a:p>
      </dgm:t>
    </dgm:pt>
    <dgm:pt modelId="{50FE93B3-CBFE-7F49-8E70-7BAC62A831A6}" type="parTrans" cxnId="{8197041E-8A22-EA4B-B6E1-B361727B611A}">
      <dgm:prSet/>
      <dgm:spPr/>
      <dgm:t>
        <a:bodyPr/>
        <a:lstStyle/>
        <a:p>
          <a:endParaRPr lang="zh-CN" altLang="en-US"/>
        </a:p>
      </dgm:t>
    </dgm:pt>
    <dgm:pt modelId="{E4379E19-C195-004F-87EB-B0FC21F02588}" type="sibTrans" cxnId="{8197041E-8A22-EA4B-B6E1-B361727B611A}">
      <dgm:prSet/>
      <dgm:spPr/>
      <dgm:t>
        <a:bodyPr/>
        <a:lstStyle/>
        <a:p>
          <a:endParaRPr lang="zh-CN" altLang="en-US"/>
        </a:p>
      </dgm:t>
    </dgm:pt>
    <dgm:pt modelId="{DB9BB30B-7AF7-424C-B818-1D406E234A15}">
      <dgm:prSet/>
      <dgm:spPr/>
      <dgm:t>
        <a:bodyPr/>
        <a:lstStyle/>
        <a:p>
          <a:endParaRPr lang="zh-CN" altLang="en-US"/>
        </a:p>
      </dgm:t>
    </dgm:pt>
    <dgm:pt modelId="{CB48464E-C42B-454C-9CEA-2DA494132B6A}" type="parTrans" cxnId="{E2374A75-C9FD-8F4E-8922-509DC5C306A9}">
      <dgm:prSet/>
      <dgm:spPr/>
      <dgm:t>
        <a:bodyPr/>
        <a:lstStyle/>
        <a:p>
          <a:endParaRPr lang="zh-CN" altLang="en-US"/>
        </a:p>
      </dgm:t>
    </dgm:pt>
    <dgm:pt modelId="{F9F86FA0-2E14-6D40-8CA1-DEEB53F6F1A9}" type="sibTrans" cxnId="{E2374A75-C9FD-8F4E-8922-509DC5C306A9}">
      <dgm:prSet/>
      <dgm:spPr/>
      <dgm:t>
        <a:bodyPr/>
        <a:lstStyle/>
        <a:p>
          <a:endParaRPr lang="zh-CN" altLang="en-US"/>
        </a:p>
      </dgm:t>
    </dgm:pt>
    <dgm:pt modelId="{F317BC20-3C18-034A-AF80-EFAA543086FE}">
      <dgm:prSet/>
      <dgm:spPr/>
      <dgm:t>
        <a:bodyPr/>
        <a:lstStyle/>
        <a:p>
          <a:endParaRPr lang="zh-CN" altLang="en-US"/>
        </a:p>
      </dgm:t>
    </dgm:pt>
    <dgm:pt modelId="{AA1B7BBE-893F-EB42-AE07-BA80F32075E9}" type="parTrans" cxnId="{DC8DC061-1828-FF44-B613-ED194F187E16}">
      <dgm:prSet/>
      <dgm:spPr/>
      <dgm:t>
        <a:bodyPr/>
        <a:lstStyle/>
        <a:p>
          <a:endParaRPr lang="zh-CN" altLang="en-US"/>
        </a:p>
      </dgm:t>
    </dgm:pt>
    <dgm:pt modelId="{C6A17343-682E-AE47-BFFC-9270316EDFC7}" type="sibTrans" cxnId="{DC8DC061-1828-FF44-B613-ED194F187E16}">
      <dgm:prSet/>
      <dgm:spPr/>
      <dgm:t>
        <a:bodyPr/>
        <a:lstStyle/>
        <a:p>
          <a:endParaRPr lang="zh-CN" altLang="en-US"/>
        </a:p>
      </dgm:t>
    </dgm:pt>
    <dgm:pt modelId="{11452C48-B61B-EA4D-8476-02878A853CA3}">
      <dgm:prSet/>
      <dgm:spPr/>
      <dgm:t>
        <a:bodyPr/>
        <a:lstStyle/>
        <a:p>
          <a:endParaRPr lang="zh-CN" altLang="en-US"/>
        </a:p>
      </dgm:t>
    </dgm:pt>
    <dgm:pt modelId="{E57D542D-3DBA-E14A-B5D5-1AE22FA6D098}" type="parTrans" cxnId="{8970B340-3874-F24A-971A-FF9AB74BC95C}">
      <dgm:prSet/>
      <dgm:spPr/>
      <dgm:t>
        <a:bodyPr/>
        <a:lstStyle/>
        <a:p>
          <a:endParaRPr lang="zh-CN" altLang="en-US"/>
        </a:p>
      </dgm:t>
    </dgm:pt>
    <dgm:pt modelId="{F006E2E8-3E92-A746-A192-4689270D4696}" type="sibTrans" cxnId="{8970B340-3874-F24A-971A-FF9AB74BC95C}">
      <dgm:prSet/>
      <dgm:spPr/>
      <dgm:t>
        <a:bodyPr/>
        <a:lstStyle/>
        <a:p>
          <a:endParaRPr lang="zh-CN" altLang="en-US"/>
        </a:p>
      </dgm:t>
    </dgm:pt>
    <dgm:pt modelId="{6DE63B99-EF54-3745-919D-27714181346F}">
      <dgm:prSet/>
      <dgm:spPr/>
      <dgm:t>
        <a:bodyPr/>
        <a:lstStyle/>
        <a:p>
          <a:endParaRPr lang="zh-CN" altLang="en-US"/>
        </a:p>
      </dgm:t>
    </dgm:pt>
    <dgm:pt modelId="{5B96FA16-3001-4C43-AB7F-8D3CE2E0080F}" type="parTrans" cxnId="{1A5335F3-D592-2148-B60F-F721138CD7E0}">
      <dgm:prSet/>
      <dgm:spPr/>
      <dgm:t>
        <a:bodyPr/>
        <a:lstStyle/>
        <a:p>
          <a:endParaRPr lang="zh-CN" altLang="en-US"/>
        </a:p>
      </dgm:t>
    </dgm:pt>
    <dgm:pt modelId="{879498DB-9CC3-EF4B-BB68-00179EDA22AB}" type="sibTrans" cxnId="{1A5335F3-D592-2148-B60F-F721138CD7E0}">
      <dgm:prSet/>
      <dgm:spPr/>
      <dgm:t>
        <a:bodyPr/>
        <a:lstStyle/>
        <a:p>
          <a:endParaRPr lang="zh-CN" altLang="en-US"/>
        </a:p>
      </dgm:t>
    </dgm:pt>
    <dgm:pt modelId="{83474053-EF10-4443-BE67-04F9BF08FBA5}">
      <dgm:prSet/>
      <dgm:spPr/>
      <dgm:t>
        <a:bodyPr/>
        <a:lstStyle/>
        <a:p>
          <a:endParaRPr lang="zh-CN" altLang="en-US"/>
        </a:p>
      </dgm:t>
    </dgm:pt>
    <dgm:pt modelId="{63500A33-9664-B64C-AD22-0D4E2A74B8E3}" type="parTrans" cxnId="{5DAAAC8A-6D12-5D4A-9FCB-481DD135E3D1}">
      <dgm:prSet/>
      <dgm:spPr/>
      <dgm:t>
        <a:bodyPr/>
        <a:lstStyle/>
        <a:p>
          <a:endParaRPr lang="zh-CN" altLang="en-US"/>
        </a:p>
      </dgm:t>
    </dgm:pt>
    <dgm:pt modelId="{774A0227-5B27-DF47-8172-9B12F6BAB0B0}" type="sibTrans" cxnId="{5DAAAC8A-6D12-5D4A-9FCB-481DD135E3D1}">
      <dgm:prSet/>
      <dgm:spPr/>
      <dgm:t>
        <a:bodyPr/>
        <a:lstStyle/>
        <a:p>
          <a:endParaRPr lang="zh-CN" altLang="en-US"/>
        </a:p>
      </dgm:t>
    </dgm:pt>
    <dgm:pt modelId="{5D64C016-E1C4-0F4F-9EBE-4BFC1859FDED}">
      <dgm:prSet/>
      <dgm:spPr/>
      <dgm:t>
        <a:bodyPr/>
        <a:lstStyle/>
        <a:p>
          <a:endParaRPr lang="zh-CN" altLang="en-US"/>
        </a:p>
      </dgm:t>
    </dgm:pt>
    <dgm:pt modelId="{FCA29F02-6B6E-544B-B8A8-E1AB7695E455}" type="parTrans" cxnId="{5E60B68E-7171-C04D-A387-ECD9F84262A2}">
      <dgm:prSet/>
      <dgm:spPr/>
      <dgm:t>
        <a:bodyPr/>
        <a:lstStyle/>
        <a:p>
          <a:endParaRPr lang="zh-CN" altLang="en-US"/>
        </a:p>
      </dgm:t>
    </dgm:pt>
    <dgm:pt modelId="{2E5FDBF3-4269-BD40-951A-1FA3B668E918}" type="sibTrans" cxnId="{5E60B68E-7171-C04D-A387-ECD9F84262A2}">
      <dgm:prSet/>
      <dgm:spPr/>
      <dgm:t>
        <a:bodyPr/>
        <a:lstStyle/>
        <a:p>
          <a:endParaRPr lang="zh-CN" altLang="en-US"/>
        </a:p>
      </dgm:t>
    </dgm:pt>
    <dgm:pt modelId="{EC182FDC-4AB9-C543-9393-3C7DB3383747}" type="pres">
      <dgm:prSet presAssocID="{83C78D12-B589-3444-8AA0-B8F5C43F03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D03322-2390-C743-9763-396734BD3EC7}" type="pres">
      <dgm:prSet presAssocID="{2C056BE8-0740-EC4A-B2C4-7B02C870B502}" presName="hierRoot1" presStyleCnt="0"/>
      <dgm:spPr/>
    </dgm:pt>
    <dgm:pt modelId="{31D194DA-463B-D04A-92AF-EDF51B31FE8C}" type="pres">
      <dgm:prSet presAssocID="{2C056BE8-0740-EC4A-B2C4-7B02C870B502}" presName="composite" presStyleCnt="0"/>
      <dgm:spPr/>
    </dgm:pt>
    <dgm:pt modelId="{A2DC2686-6D2A-D743-9629-12E3C5F1ECEE}" type="pres">
      <dgm:prSet presAssocID="{2C056BE8-0740-EC4A-B2C4-7B02C870B502}" presName="background" presStyleLbl="node0" presStyleIdx="0" presStyleCnt="1"/>
      <dgm:spPr/>
    </dgm:pt>
    <dgm:pt modelId="{0A3CA55B-A3CB-5F4A-9E7C-DB610E8E2E4B}" type="pres">
      <dgm:prSet presAssocID="{2C056BE8-0740-EC4A-B2C4-7B02C870B502}" presName="text" presStyleLbl="fgAcc0" presStyleIdx="0" presStyleCnt="1">
        <dgm:presLayoutVars>
          <dgm:chPref val="3"/>
        </dgm:presLayoutVars>
      </dgm:prSet>
      <dgm:spPr/>
    </dgm:pt>
    <dgm:pt modelId="{4CA4FF08-EDCF-A943-A743-27161CC7CC33}" type="pres">
      <dgm:prSet presAssocID="{2C056BE8-0740-EC4A-B2C4-7B02C870B502}" presName="hierChild2" presStyleCnt="0"/>
      <dgm:spPr/>
    </dgm:pt>
    <dgm:pt modelId="{EDDDFF6B-C518-DB4B-92FD-115F1B7258B0}" type="pres">
      <dgm:prSet presAssocID="{CDC89EA3-D3B2-1846-898D-C178D275B40A}" presName="Name10" presStyleLbl="parChTrans1D2" presStyleIdx="0" presStyleCnt="3"/>
      <dgm:spPr/>
    </dgm:pt>
    <dgm:pt modelId="{060D0B01-A473-7B4E-BE7F-0F3026BCBE02}" type="pres">
      <dgm:prSet presAssocID="{5FB9A6FF-CD75-BE47-828A-B63ED9F468D2}" presName="hierRoot2" presStyleCnt="0"/>
      <dgm:spPr/>
    </dgm:pt>
    <dgm:pt modelId="{927C8BED-5805-664B-97CE-549D726D1824}" type="pres">
      <dgm:prSet presAssocID="{5FB9A6FF-CD75-BE47-828A-B63ED9F468D2}" presName="composite2" presStyleCnt="0"/>
      <dgm:spPr/>
    </dgm:pt>
    <dgm:pt modelId="{D73B5B41-EECD-C546-AB4D-79456859E4DC}" type="pres">
      <dgm:prSet presAssocID="{5FB9A6FF-CD75-BE47-828A-B63ED9F468D2}" presName="background2" presStyleLbl="node2" presStyleIdx="0" presStyleCnt="3"/>
      <dgm:spPr/>
    </dgm:pt>
    <dgm:pt modelId="{5A317D86-FD41-A84D-A909-1AE53F8D065E}" type="pres">
      <dgm:prSet presAssocID="{5FB9A6FF-CD75-BE47-828A-B63ED9F468D2}" presName="text2" presStyleLbl="fgAcc2" presStyleIdx="0" presStyleCnt="3">
        <dgm:presLayoutVars>
          <dgm:chPref val="3"/>
        </dgm:presLayoutVars>
      </dgm:prSet>
      <dgm:spPr/>
    </dgm:pt>
    <dgm:pt modelId="{A34417EE-AA4D-3345-A72B-0D0FD389E7E8}" type="pres">
      <dgm:prSet presAssocID="{5FB9A6FF-CD75-BE47-828A-B63ED9F468D2}" presName="hierChild3" presStyleCnt="0"/>
      <dgm:spPr/>
    </dgm:pt>
    <dgm:pt modelId="{7B5D8BA8-23B9-7C4A-9C02-F43276A4122E}" type="pres">
      <dgm:prSet presAssocID="{46AC8083-7FD6-BA40-9654-6ABDF799E9A5}" presName="Name17" presStyleLbl="parChTrans1D3" presStyleIdx="0" presStyleCnt="9"/>
      <dgm:spPr/>
    </dgm:pt>
    <dgm:pt modelId="{B947BEBD-DB98-EB4F-94CC-43F7E847A1D1}" type="pres">
      <dgm:prSet presAssocID="{B8075779-8D29-0A4D-828C-0684A358DDD9}" presName="hierRoot3" presStyleCnt="0"/>
      <dgm:spPr/>
    </dgm:pt>
    <dgm:pt modelId="{4EB57767-E0B4-934C-AB95-019538971C59}" type="pres">
      <dgm:prSet presAssocID="{B8075779-8D29-0A4D-828C-0684A358DDD9}" presName="composite3" presStyleCnt="0"/>
      <dgm:spPr/>
    </dgm:pt>
    <dgm:pt modelId="{6D861557-5F80-1A46-84DD-96EEB0678EFB}" type="pres">
      <dgm:prSet presAssocID="{B8075779-8D29-0A4D-828C-0684A358DDD9}" presName="background3" presStyleLbl="node3" presStyleIdx="0" presStyleCnt="9"/>
      <dgm:spPr/>
    </dgm:pt>
    <dgm:pt modelId="{BF8EEEDC-1B83-5642-911E-CB5D878835EC}" type="pres">
      <dgm:prSet presAssocID="{B8075779-8D29-0A4D-828C-0684A358DDD9}" presName="text3" presStyleLbl="fgAcc3" presStyleIdx="0" presStyleCnt="9">
        <dgm:presLayoutVars>
          <dgm:chPref val="3"/>
        </dgm:presLayoutVars>
      </dgm:prSet>
      <dgm:spPr/>
    </dgm:pt>
    <dgm:pt modelId="{13B2CB01-2F76-CA49-9EC1-E328699D1B02}" type="pres">
      <dgm:prSet presAssocID="{B8075779-8D29-0A4D-828C-0684A358DDD9}" presName="hierChild4" presStyleCnt="0"/>
      <dgm:spPr/>
    </dgm:pt>
    <dgm:pt modelId="{79852435-1916-C144-965F-0536C3D44229}" type="pres">
      <dgm:prSet presAssocID="{5B96FA16-3001-4C43-AB7F-8D3CE2E0080F}" presName="Name23" presStyleLbl="parChTrans1D4" presStyleIdx="0" presStyleCnt="3"/>
      <dgm:spPr/>
    </dgm:pt>
    <dgm:pt modelId="{794A1905-DE8D-0D45-B11A-8E8B5BDC0965}" type="pres">
      <dgm:prSet presAssocID="{6DE63B99-EF54-3745-919D-27714181346F}" presName="hierRoot4" presStyleCnt="0"/>
      <dgm:spPr/>
    </dgm:pt>
    <dgm:pt modelId="{EF5345F4-5332-DE4E-967A-0E6D902917E9}" type="pres">
      <dgm:prSet presAssocID="{6DE63B99-EF54-3745-919D-27714181346F}" presName="composite4" presStyleCnt="0"/>
      <dgm:spPr/>
    </dgm:pt>
    <dgm:pt modelId="{1AC997F1-1A7A-ED46-9AA0-D0E07E24EC3E}" type="pres">
      <dgm:prSet presAssocID="{6DE63B99-EF54-3745-919D-27714181346F}" presName="background4" presStyleLbl="node4" presStyleIdx="0" presStyleCnt="3"/>
      <dgm:spPr/>
    </dgm:pt>
    <dgm:pt modelId="{A19E91DC-65A6-7D4F-9B6A-82A3818694BF}" type="pres">
      <dgm:prSet presAssocID="{6DE63B99-EF54-3745-919D-27714181346F}" presName="text4" presStyleLbl="fgAcc4" presStyleIdx="0" presStyleCnt="3">
        <dgm:presLayoutVars>
          <dgm:chPref val="3"/>
        </dgm:presLayoutVars>
      </dgm:prSet>
      <dgm:spPr/>
    </dgm:pt>
    <dgm:pt modelId="{B3AA04BD-2FAE-BD4C-B923-092E7C3CBBEC}" type="pres">
      <dgm:prSet presAssocID="{6DE63B99-EF54-3745-919D-27714181346F}" presName="hierChild5" presStyleCnt="0"/>
      <dgm:spPr/>
    </dgm:pt>
    <dgm:pt modelId="{6582B307-7427-6E43-852E-6F682DDDB72F}" type="pres">
      <dgm:prSet presAssocID="{63500A33-9664-B64C-AD22-0D4E2A74B8E3}" presName="Name23" presStyleLbl="parChTrans1D4" presStyleIdx="1" presStyleCnt="3"/>
      <dgm:spPr/>
    </dgm:pt>
    <dgm:pt modelId="{B13AF56E-0A82-D74C-A30B-83C1CD504ED9}" type="pres">
      <dgm:prSet presAssocID="{83474053-EF10-4443-BE67-04F9BF08FBA5}" presName="hierRoot4" presStyleCnt="0"/>
      <dgm:spPr/>
    </dgm:pt>
    <dgm:pt modelId="{B0BCD451-C43B-A245-8A12-B3045FB2B27D}" type="pres">
      <dgm:prSet presAssocID="{83474053-EF10-4443-BE67-04F9BF08FBA5}" presName="composite4" presStyleCnt="0"/>
      <dgm:spPr/>
    </dgm:pt>
    <dgm:pt modelId="{8684F2E4-4456-C145-882C-4367065564B2}" type="pres">
      <dgm:prSet presAssocID="{83474053-EF10-4443-BE67-04F9BF08FBA5}" presName="background4" presStyleLbl="node4" presStyleIdx="1" presStyleCnt="3"/>
      <dgm:spPr/>
    </dgm:pt>
    <dgm:pt modelId="{4DAC27FA-CB36-A94A-9C72-CC2857F42440}" type="pres">
      <dgm:prSet presAssocID="{83474053-EF10-4443-BE67-04F9BF08FBA5}" presName="text4" presStyleLbl="fgAcc4" presStyleIdx="1" presStyleCnt="3">
        <dgm:presLayoutVars>
          <dgm:chPref val="3"/>
        </dgm:presLayoutVars>
      </dgm:prSet>
      <dgm:spPr/>
    </dgm:pt>
    <dgm:pt modelId="{ADA9F86B-1580-0747-A41D-4639FBDE4547}" type="pres">
      <dgm:prSet presAssocID="{83474053-EF10-4443-BE67-04F9BF08FBA5}" presName="hierChild5" presStyleCnt="0"/>
      <dgm:spPr/>
    </dgm:pt>
    <dgm:pt modelId="{87A4E6B8-ABE7-4749-8861-22C2B1276D2B}" type="pres">
      <dgm:prSet presAssocID="{FCA29F02-6B6E-544B-B8A8-E1AB7695E455}" presName="Name23" presStyleLbl="parChTrans1D4" presStyleIdx="2" presStyleCnt="3"/>
      <dgm:spPr/>
    </dgm:pt>
    <dgm:pt modelId="{175C28D0-50B4-0B49-9186-39A9C1B39690}" type="pres">
      <dgm:prSet presAssocID="{5D64C016-E1C4-0F4F-9EBE-4BFC1859FDED}" presName="hierRoot4" presStyleCnt="0"/>
      <dgm:spPr/>
    </dgm:pt>
    <dgm:pt modelId="{17509C8D-242D-634D-97BD-171E77089B09}" type="pres">
      <dgm:prSet presAssocID="{5D64C016-E1C4-0F4F-9EBE-4BFC1859FDED}" presName="composite4" presStyleCnt="0"/>
      <dgm:spPr/>
    </dgm:pt>
    <dgm:pt modelId="{44F80821-0CBD-5543-A05A-724F69DEB6BA}" type="pres">
      <dgm:prSet presAssocID="{5D64C016-E1C4-0F4F-9EBE-4BFC1859FDED}" presName="background4" presStyleLbl="node4" presStyleIdx="2" presStyleCnt="3"/>
      <dgm:spPr/>
    </dgm:pt>
    <dgm:pt modelId="{CFF1CBC8-13D2-F24B-8204-78A119FA1734}" type="pres">
      <dgm:prSet presAssocID="{5D64C016-E1C4-0F4F-9EBE-4BFC1859FDED}" presName="text4" presStyleLbl="fgAcc4" presStyleIdx="2" presStyleCnt="3">
        <dgm:presLayoutVars>
          <dgm:chPref val="3"/>
        </dgm:presLayoutVars>
      </dgm:prSet>
      <dgm:spPr/>
    </dgm:pt>
    <dgm:pt modelId="{BD9137F3-A509-6342-942A-C8C98AA3FCD2}" type="pres">
      <dgm:prSet presAssocID="{5D64C016-E1C4-0F4F-9EBE-4BFC1859FDED}" presName="hierChild5" presStyleCnt="0"/>
      <dgm:spPr/>
    </dgm:pt>
    <dgm:pt modelId="{8FEF7B04-D42B-BA47-A6D0-5C3627A8D5D9}" type="pres">
      <dgm:prSet presAssocID="{DB756144-0303-C744-B294-DF05F6E1B3AC}" presName="Name17" presStyleLbl="parChTrans1D3" presStyleIdx="1" presStyleCnt="9"/>
      <dgm:spPr/>
    </dgm:pt>
    <dgm:pt modelId="{C5041D4A-8B03-1D46-9F57-E5D9CB047DE1}" type="pres">
      <dgm:prSet presAssocID="{7E2730D8-CE5B-CE46-970D-3B938D3F4726}" presName="hierRoot3" presStyleCnt="0"/>
      <dgm:spPr/>
    </dgm:pt>
    <dgm:pt modelId="{C6FA3330-180D-6441-B79D-854D4B3E1B0F}" type="pres">
      <dgm:prSet presAssocID="{7E2730D8-CE5B-CE46-970D-3B938D3F4726}" presName="composite3" presStyleCnt="0"/>
      <dgm:spPr/>
    </dgm:pt>
    <dgm:pt modelId="{F056B83E-F074-6742-9440-D0B6984A421A}" type="pres">
      <dgm:prSet presAssocID="{7E2730D8-CE5B-CE46-970D-3B938D3F4726}" presName="background3" presStyleLbl="node3" presStyleIdx="1" presStyleCnt="9"/>
      <dgm:spPr/>
    </dgm:pt>
    <dgm:pt modelId="{009C74EB-99ED-7B49-AB08-C9BF5379DFFC}" type="pres">
      <dgm:prSet presAssocID="{7E2730D8-CE5B-CE46-970D-3B938D3F4726}" presName="text3" presStyleLbl="fgAcc3" presStyleIdx="1" presStyleCnt="9">
        <dgm:presLayoutVars>
          <dgm:chPref val="3"/>
        </dgm:presLayoutVars>
      </dgm:prSet>
      <dgm:spPr/>
    </dgm:pt>
    <dgm:pt modelId="{3E15A917-ADD2-7C44-99F7-4B5CF41F276E}" type="pres">
      <dgm:prSet presAssocID="{7E2730D8-CE5B-CE46-970D-3B938D3F4726}" presName="hierChild4" presStyleCnt="0"/>
      <dgm:spPr/>
    </dgm:pt>
    <dgm:pt modelId="{590A3670-535E-D940-8DB9-E97F5B452B63}" type="pres">
      <dgm:prSet presAssocID="{FC0D9CFC-7A6F-7642-92B9-8B436F6B476F}" presName="Name17" presStyleLbl="parChTrans1D3" presStyleIdx="2" presStyleCnt="9"/>
      <dgm:spPr/>
    </dgm:pt>
    <dgm:pt modelId="{B883378D-A952-E146-B9D2-D1329D4F1798}" type="pres">
      <dgm:prSet presAssocID="{E8D8C141-A021-594D-8099-794E7404C832}" presName="hierRoot3" presStyleCnt="0"/>
      <dgm:spPr/>
    </dgm:pt>
    <dgm:pt modelId="{BE36BAC6-D240-394E-9D19-69B00270995B}" type="pres">
      <dgm:prSet presAssocID="{E8D8C141-A021-594D-8099-794E7404C832}" presName="composite3" presStyleCnt="0"/>
      <dgm:spPr/>
    </dgm:pt>
    <dgm:pt modelId="{7F2927BF-0AF0-BD4E-9380-E3BDF1D94D33}" type="pres">
      <dgm:prSet presAssocID="{E8D8C141-A021-594D-8099-794E7404C832}" presName="background3" presStyleLbl="node3" presStyleIdx="2" presStyleCnt="9"/>
      <dgm:spPr/>
    </dgm:pt>
    <dgm:pt modelId="{1AE3E9FE-45E3-454F-B8C2-54A5E1E064E2}" type="pres">
      <dgm:prSet presAssocID="{E8D8C141-A021-594D-8099-794E7404C832}" presName="text3" presStyleLbl="fgAcc3" presStyleIdx="2" presStyleCnt="9">
        <dgm:presLayoutVars>
          <dgm:chPref val="3"/>
        </dgm:presLayoutVars>
      </dgm:prSet>
      <dgm:spPr/>
    </dgm:pt>
    <dgm:pt modelId="{48D0F121-27D2-0C4B-BA24-966671272D5A}" type="pres">
      <dgm:prSet presAssocID="{E8D8C141-A021-594D-8099-794E7404C832}" presName="hierChild4" presStyleCnt="0"/>
      <dgm:spPr/>
    </dgm:pt>
    <dgm:pt modelId="{E14E8D3A-D79A-EF41-9FB0-90B3B8A38453}" type="pres">
      <dgm:prSet presAssocID="{A711735E-22A7-AF4F-8D1A-E070AC3154BF}" presName="Name10" presStyleLbl="parChTrans1D2" presStyleIdx="1" presStyleCnt="3"/>
      <dgm:spPr/>
    </dgm:pt>
    <dgm:pt modelId="{3A116D06-80D2-734F-B724-397B05A8A971}" type="pres">
      <dgm:prSet presAssocID="{B3CB1E41-512A-604F-A8F8-E0F59FB41309}" presName="hierRoot2" presStyleCnt="0"/>
      <dgm:spPr/>
    </dgm:pt>
    <dgm:pt modelId="{7F4AA0CD-4E16-7744-B531-6F1DE7FAE84F}" type="pres">
      <dgm:prSet presAssocID="{B3CB1E41-512A-604F-A8F8-E0F59FB41309}" presName="composite2" presStyleCnt="0"/>
      <dgm:spPr/>
    </dgm:pt>
    <dgm:pt modelId="{6DAF77E1-F169-2F41-8945-3F5D3F80F1C0}" type="pres">
      <dgm:prSet presAssocID="{B3CB1E41-512A-604F-A8F8-E0F59FB41309}" presName="background2" presStyleLbl="node2" presStyleIdx="1" presStyleCnt="3"/>
      <dgm:spPr/>
    </dgm:pt>
    <dgm:pt modelId="{CCDD90DA-6766-7543-A240-7CE1B3C7CE19}" type="pres">
      <dgm:prSet presAssocID="{B3CB1E41-512A-604F-A8F8-E0F59FB41309}" presName="text2" presStyleLbl="fgAcc2" presStyleIdx="1" presStyleCnt="3">
        <dgm:presLayoutVars>
          <dgm:chPref val="3"/>
        </dgm:presLayoutVars>
      </dgm:prSet>
      <dgm:spPr/>
    </dgm:pt>
    <dgm:pt modelId="{6FDBB7CA-FB15-9A47-8EDD-F64B1AA2489B}" type="pres">
      <dgm:prSet presAssocID="{B3CB1E41-512A-604F-A8F8-E0F59FB41309}" presName="hierChild3" presStyleCnt="0"/>
      <dgm:spPr/>
    </dgm:pt>
    <dgm:pt modelId="{CED0A65D-3B09-E54B-805D-966239A5D25E}" type="pres">
      <dgm:prSet presAssocID="{B5685F03-8399-5348-8D5E-FA0DDC1A1E26}" presName="Name17" presStyleLbl="parChTrans1D3" presStyleIdx="3" presStyleCnt="9"/>
      <dgm:spPr/>
    </dgm:pt>
    <dgm:pt modelId="{B3783AFB-51A2-1F40-92A8-0A5BDB812390}" type="pres">
      <dgm:prSet presAssocID="{9CA5815F-F60D-044A-98CC-EC79D4834826}" presName="hierRoot3" presStyleCnt="0"/>
      <dgm:spPr/>
    </dgm:pt>
    <dgm:pt modelId="{4E089496-5920-AD47-9398-2BA0F59C60AA}" type="pres">
      <dgm:prSet presAssocID="{9CA5815F-F60D-044A-98CC-EC79D4834826}" presName="composite3" presStyleCnt="0"/>
      <dgm:spPr/>
    </dgm:pt>
    <dgm:pt modelId="{20A377EB-FC25-5141-9B98-A7BC3708EA12}" type="pres">
      <dgm:prSet presAssocID="{9CA5815F-F60D-044A-98CC-EC79D4834826}" presName="background3" presStyleLbl="node3" presStyleIdx="3" presStyleCnt="9"/>
      <dgm:spPr/>
    </dgm:pt>
    <dgm:pt modelId="{126D6AF5-63E2-C541-A4D7-2629BE124947}" type="pres">
      <dgm:prSet presAssocID="{9CA5815F-F60D-044A-98CC-EC79D4834826}" presName="text3" presStyleLbl="fgAcc3" presStyleIdx="3" presStyleCnt="9">
        <dgm:presLayoutVars>
          <dgm:chPref val="3"/>
        </dgm:presLayoutVars>
      </dgm:prSet>
      <dgm:spPr/>
    </dgm:pt>
    <dgm:pt modelId="{1E232AE4-D7A0-274A-AE34-38C58E05ABE5}" type="pres">
      <dgm:prSet presAssocID="{9CA5815F-F60D-044A-98CC-EC79D4834826}" presName="hierChild4" presStyleCnt="0"/>
      <dgm:spPr/>
    </dgm:pt>
    <dgm:pt modelId="{03A52E23-BB67-2D41-8902-420828472DF3}" type="pres">
      <dgm:prSet presAssocID="{4FF68443-3F69-2645-8259-56E859DB8D59}" presName="Name17" presStyleLbl="parChTrans1D3" presStyleIdx="4" presStyleCnt="9"/>
      <dgm:spPr/>
    </dgm:pt>
    <dgm:pt modelId="{75BC19E2-E5DD-BD47-AF13-2761CE720DA6}" type="pres">
      <dgm:prSet presAssocID="{9917BD18-1DDE-524E-9DE4-6BE0F8460E0E}" presName="hierRoot3" presStyleCnt="0"/>
      <dgm:spPr/>
    </dgm:pt>
    <dgm:pt modelId="{90606EFC-4351-8245-85E0-2B22FDC194AF}" type="pres">
      <dgm:prSet presAssocID="{9917BD18-1DDE-524E-9DE4-6BE0F8460E0E}" presName="composite3" presStyleCnt="0"/>
      <dgm:spPr/>
    </dgm:pt>
    <dgm:pt modelId="{33148602-024D-FF40-80BF-A8211E9C2E94}" type="pres">
      <dgm:prSet presAssocID="{9917BD18-1DDE-524E-9DE4-6BE0F8460E0E}" presName="background3" presStyleLbl="node3" presStyleIdx="4" presStyleCnt="9"/>
      <dgm:spPr/>
    </dgm:pt>
    <dgm:pt modelId="{7BF95A4A-4179-2A4D-963E-E8D353A2E355}" type="pres">
      <dgm:prSet presAssocID="{9917BD18-1DDE-524E-9DE4-6BE0F8460E0E}" presName="text3" presStyleLbl="fgAcc3" presStyleIdx="4" presStyleCnt="9">
        <dgm:presLayoutVars>
          <dgm:chPref val="3"/>
        </dgm:presLayoutVars>
      </dgm:prSet>
      <dgm:spPr/>
    </dgm:pt>
    <dgm:pt modelId="{08DAF754-8922-0C45-A496-F91E2972DF78}" type="pres">
      <dgm:prSet presAssocID="{9917BD18-1DDE-524E-9DE4-6BE0F8460E0E}" presName="hierChild4" presStyleCnt="0"/>
      <dgm:spPr/>
    </dgm:pt>
    <dgm:pt modelId="{7ED5F326-E2B3-A94E-B33A-F78E518434A4}" type="pres">
      <dgm:prSet presAssocID="{50FE93B3-CBFE-7F49-8E70-7BAC62A831A6}" presName="Name17" presStyleLbl="parChTrans1D3" presStyleIdx="5" presStyleCnt="9"/>
      <dgm:spPr/>
    </dgm:pt>
    <dgm:pt modelId="{5D7033F8-B850-894F-AB8E-79C1914A1C3A}" type="pres">
      <dgm:prSet presAssocID="{E114B6CF-9E69-584E-B244-E7BC0A01B979}" presName="hierRoot3" presStyleCnt="0"/>
      <dgm:spPr/>
    </dgm:pt>
    <dgm:pt modelId="{97AC25DD-18A2-354D-94C6-40C4110A3005}" type="pres">
      <dgm:prSet presAssocID="{E114B6CF-9E69-584E-B244-E7BC0A01B979}" presName="composite3" presStyleCnt="0"/>
      <dgm:spPr/>
    </dgm:pt>
    <dgm:pt modelId="{BE2422C2-6ECC-FD4F-8E2F-E3C558AD8090}" type="pres">
      <dgm:prSet presAssocID="{E114B6CF-9E69-584E-B244-E7BC0A01B979}" presName="background3" presStyleLbl="node3" presStyleIdx="5" presStyleCnt="9"/>
      <dgm:spPr/>
    </dgm:pt>
    <dgm:pt modelId="{F5C425CB-5A37-024A-8A6D-DE07EF67BE49}" type="pres">
      <dgm:prSet presAssocID="{E114B6CF-9E69-584E-B244-E7BC0A01B979}" presName="text3" presStyleLbl="fgAcc3" presStyleIdx="5" presStyleCnt="9">
        <dgm:presLayoutVars>
          <dgm:chPref val="3"/>
        </dgm:presLayoutVars>
      </dgm:prSet>
      <dgm:spPr/>
    </dgm:pt>
    <dgm:pt modelId="{FE542445-4E84-8E4A-81CB-ABB3A5F35E40}" type="pres">
      <dgm:prSet presAssocID="{E114B6CF-9E69-584E-B244-E7BC0A01B979}" presName="hierChild4" presStyleCnt="0"/>
      <dgm:spPr/>
    </dgm:pt>
    <dgm:pt modelId="{76D6E916-98B8-5D42-8DF8-7BBB6B4A602C}" type="pres">
      <dgm:prSet presAssocID="{79EEB0FA-C378-C846-BAD7-020D4DFF2F9A}" presName="Name10" presStyleLbl="parChTrans1D2" presStyleIdx="2" presStyleCnt="3"/>
      <dgm:spPr/>
    </dgm:pt>
    <dgm:pt modelId="{448B4574-45CB-5D40-9E4F-4BE9919F2CC6}" type="pres">
      <dgm:prSet presAssocID="{53592529-A025-1D4E-98A3-A4BBF28AB5C3}" presName="hierRoot2" presStyleCnt="0"/>
      <dgm:spPr/>
    </dgm:pt>
    <dgm:pt modelId="{8F8F6AF9-4B60-D44C-B42D-2D2B6211FE5D}" type="pres">
      <dgm:prSet presAssocID="{53592529-A025-1D4E-98A3-A4BBF28AB5C3}" presName="composite2" presStyleCnt="0"/>
      <dgm:spPr/>
    </dgm:pt>
    <dgm:pt modelId="{58360C78-0EBA-9748-869E-EECE454C2A3B}" type="pres">
      <dgm:prSet presAssocID="{53592529-A025-1D4E-98A3-A4BBF28AB5C3}" presName="background2" presStyleLbl="node2" presStyleIdx="2" presStyleCnt="3"/>
      <dgm:spPr/>
    </dgm:pt>
    <dgm:pt modelId="{23BEC199-6F7F-F640-9E8B-039A2F708FA4}" type="pres">
      <dgm:prSet presAssocID="{53592529-A025-1D4E-98A3-A4BBF28AB5C3}" presName="text2" presStyleLbl="fgAcc2" presStyleIdx="2" presStyleCnt="3">
        <dgm:presLayoutVars>
          <dgm:chPref val="3"/>
        </dgm:presLayoutVars>
      </dgm:prSet>
      <dgm:spPr/>
    </dgm:pt>
    <dgm:pt modelId="{A018771D-C7E9-BA41-8F46-F465C386F412}" type="pres">
      <dgm:prSet presAssocID="{53592529-A025-1D4E-98A3-A4BBF28AB5C3}" presName="hierChild3" presStyleCnt="0"/>
      <dgm:spPr/>
    </dgm:pt>
    <dgm:pt modelId="{3EF04460-2A3A-1F4A-B745-0F9A1A529EB1}" type="pres">
      <dgm:prSet presAssocID="{CB48464E-C42B-454C-9CEA-2DA494132B6A}" presName="Name17" presStyleLbl="parChTrans1D3" presStyleIdx="6" presStyleCnt="9"/>
      <dgm:spPr/>
    </dgm:pt>
    <dgm:pt modelId="{D11BA4BF-8C05-974D-885A-5D2FB202F335}" type="pres">
      <dgm:prSet presAssocID="{DB9BB30B-7AF7-424C-B818-1D406E234A15}" presName="hierRoot3" presStyleCnt="0"/>
      <dgm:spPr/>
    </dgm:pt>
    <dgm:pt modelId="{A5FC136F-7BD1-5A4C-8807-BE1E181F2350}" type="pres">
      <dgm:prSet presAssocID="{DB9BB30B-7AF7-424C-B818-1D406E234A15}" presName="composite3" presStyleCnt="0"/>
      <dgm:spPr/>
    </dgm:pt>
    <dgm:pt modelId="{9AC0E201-560B-614F-BAAA-F4212C15766E}" type="pres">
      <dgm:prSet presAssocID="{DB9BB30B-7AF7-424C-B818-1D406E234A15}" presName="background3" presStyleLbl="node3" presStyleIdx="6" presStyleCnt="9"/>
      <dgm:spPr/>
    </dgm:pt>
    <dgm:pt modelId="{64BC841A-B1B5-2144-9863-03952EFD7787}" type="pres">
      <dgm:prSet presAssocID="{DB9BB30B-7AF7-424C-B818-1D406E234A15}" presName="text3" presStyleLbl="fgAcc3" presStyleIdx="6" presStyleCnt="9">
        <dgm:presLayoutVars>
          <dgm:chPref val="3"/>
        </dgm:presLayoutVars>
      </dgm:prSet>
      <dgm:spPr/>
    </dgm:pt>
    <dgm:pt modelId="{E643AE7B-DF0B-8B47-BD46-DE93585E7847}" type="pres">
      <dgm:prSet presAssocID="{DB9BB30B-7AF7-424C-B818-1D406E234A15}" presName="hierChild4" presStyleCnt="0"/>
      <dgm:spPr/>
    </dgm:pt>
    <dgm:pt modelId="{3338C5C4-D40A-4045-ACA3-0DA598853526}" type="pres">
      <dgm:prSet presAssocID="{AA1B7BBE-893F-EB42-AE07-BA80F32075E9}" presName="Name17" presStyleLbl="parChTrans1D3" presStyleIdx="7" presStyleCnt="9"/>
      <dgm:spPr/>
    </dgm:pt>
    <dgm:pt modelId="{AFD6B795-0399-3049-8111-44D9B1A85342}" type="pres">
      <dgm:prSet presAssocID="{F317BC20-3C18-034A-AF80-EFAA543086FE}" presName="hierRoot3" presStyleCnt="0"/>
      <dgm:spPr/>
    </dgm:pt>
    <dgm:pt modelId="{7A2B6565-3B2B-5943-9012-C85C341B15C2}" type="pres">
      <dgm:prSet presAssocID="{F317BC20-3C18-034A-AF80-EFAA543086FE}" presName="composite3" presStyleCnt="0"/>
      <dgm:spPr/>
    </dgm:pt>
    <dgm:pt modelId="{9F4FC1D5-0A54-AA45-A110-693AA9FBED89}" type="pres">
      <dgm:prSet presAssocID="{F317BC20-3C18-034A-AF80-EFAA543086FE}" presName="background3" presStyleLbl="node3" presStyleIdx="7" presStyleCnt="9"/>
      <dgm:spPr/>
    </dgm:pt>
    <dgm:pt modelId="{5DAC2CBD-4829-894F-8B0D-50B544035F7E}" type="pres">
      <dgm:prSet presAssocID="{F317BC20-3C18-034A-AF80-EFAA543086FE}" presName="text3" presStyleLbl="fgAcc3" presStyleIdx="7" presStyleCnt="9">
        <dgm:presLayoutVars>
          <dgm:chPref val="3"/>
        </dgm:presLayoutVars>
      </dgm:prSet>
      <dgm:spPr/>
    </dgm:pt>
    <dgm:pt modelId="{933E8DD5-C7EA-DE4F-8CBE-AB0F8C9CCF92}" type="pres">
      <dgm:prSet presAssocID="{F317BC20-3C18-034A-AF80-EFAA543086FE}" presName="hierChild4" presStyleCnt="0"/>
      <dgm:spPr/>
    </dgm:pt>
    <dgm:pt modelId="{DF99C69C-65E9-404A-BF50-673E502323E5}" type="pres">
      <dgm:prSet presAssocID="{E57D542D-3DBA-E14A-B5D5-1AE22FA6D098}" presName="Name17" presStyleLbl="parChTrans1D3" presStyleIdx="8" presStyleCnt="9"/>
      <dgm:spPr/>
    </dgm:pt>
    <dgm:pt modelId="{929036BC-5A02-C942-B147-B3961708B2B9}" type="pres">
      <dgm:prSet presAssocID="{11452C48-B61B-EA4D-8476-02878A853CA3}" presName="hierRoot3" presStyleCnt="0"/>
      <dgm:spPr/>
    </dgm:pt>
    <dgm:pt modelId="{9600F838-BFEC-2B43-BD97-8550294FA181}" type="pres">
      <dgm:prSet presAssocID="{11452C48-B61B-EA4D-8476-02878A853CA3}" presName="composite3" presStyleCnt="0"/>
      <dgm:spPr/>
    </dgm:pt>
    <dgm:pt modelId="{07276303-DC81-4C45-BEA8-3C5EE148B705}" type="pres">
      <dgm:prSet presAssocID="{11452C48-B61B-EA4D-8476-02878A853CA3}" presName="background3" presStyleLbl="node3" presStyleIdx="8" presStyleCnt="9"/>
      <dgm:spPr/>
    </dgm:pt>
    <dgm:pt modelId="{63B90786-30A1-DF4B-A66A-1AD37C0FDEB5}" type="pres">
      <dgm:prSet presAssocID="{11452C48-B61B-EA4D-8476-02878A853CA3}" presName="text3" presStyleLbl="fgAcc3" presStyleIdx="8" presStyleCnt="9">
        <dgm:presLayoutVars>
          <dgm:chPref val="3"/>
        </dgm:presLayoutVars>
      </dgm:prSet>
      <dgm:spPr/>
    </dgm:pt>
    <dgm:pt modelId="{7C79FA58-2E09-BA40-A2E6-36C15F4466B7}" type="pres">
      <dgm:prSet presAssocID="{11452C48-B61B-EA4D-8476-02878A853CA3}" presName="hierChild4" presStyleCnt="0"/>
      <dgm:spPr/>
    </dgm:pt>
  </dgm:ptLst>
  <dgm:cxnLst>
    <dgm:cxn modelId="{AF658DD3-E9BF-624E-BA36-8F79A7A90DA4}" type="presOf" srcId="{AA1B7BBE-893F-EB42-AE07-BA80F32075E9}" destId="{3338C5C4-D40A-4045-ACA3-0DA598853526}" srcOrd="0" destOrd="0" presId="urn:microsoft.com/office/officeart/2005/8/layout/hierarchy1"/>
    <dgm:cxn modelId="{54904FD7-59BF-A346-970D-B164D3C64C07}" type="presOf" srcId="{6DE63B99-EF54-3745-919D-27714181346F}" destId="{A19E91DC-65A6-7D4F-9B6A-82A3818694BF}" srcOrd="0" destOrd="0" presId="urn:microsoft.com/office/officeart/2005/8/layout/hierarchy1"/>
    <dgm:cxn modelId="{E2374A75-C9FD-8F4E-8922-509DC5C306A9}" srcId="{53592529-A025-1D4E-98A3-A4BBF28AB5C3}" destId="{DB9BB30B-7AF7-424C-B818-1D406E234A15}" srcOrd="0" destOrd="0" parTransId="{CB48464E-C42B-454C-9CEA-2DA494132B6A}" sibTransId="{F9F86FA0-2E14-6D40-8CA1-DEEB53F6F1A9}"/>
    <dgm:cxn modelId="{5A3A9E2D-8106-0746-9F35-A83920A87A5A}" type="presOf" srcId="{7E2730D8-CE5B-CE46-970D-3B938D3F4726}" destId="{009C74EB-99ED-7B49-AB08-C9BF5379DFFC}" srcOrd="0" destOrd="0" presId="urn:microsoft.com/office/officeart/2005/8/layout/hierarchy1"/>
    <dgm:cxn modelId="{7C4597E2-ACBD-0145-810E-58C61E77EB7D}" type="presOf" srcId="{5FB9A6FF-CD75-BE47-828A-B63ED9F468D2}" destId="{5A317D86-FD41-A84D-A909-1AE53F8D065E}" srcOrd="0" destOrd="0" presId="urn:microsoft.com/office/officeart/2005/8/layout/hierarchy1"/>
    <dgm:cxn modelId="{9769AC2D-43C8-6546-98D7-73FD6D15E980}" type="presOf" srcId="{FC0D9CFC-7A6F-7642-92B9-8B436F6B476F}" destId="{590A3670-535E-D940-8DB9-E97F5B452B63}" srcOrd="0" destOrd="0" presId="urn:microsoft.com/office/officeart/2005/8/layout/hierarchy1"/>
    <dgm:cxn modelId="{A6DB5ED1-ADA4-9F47-BBDB-734980454F72}" type="presOf" srcId="{2C056BE8-0740-EC4A-B2C4-7B02C870B502}" destId="{0A3CA55B-A3CB-5F4A-9E7C-DB610E8E2E4B}" srcOrd="0" destOrd="0" presId="urn:microsoft.com/office/officeart/2005/8/layout/hierarchy1"/>
    <dgm:cxn modelId="{43358EB1-729B-E141-AA2C-D701F73D5C71}" srcId="{5FB9A6FF-CD75-BE47-828A-B63ED9F468D2}" destId="{B8075779-8D29-0A4D-828C-0684A358DDD9}" srcOrd="0" destOrd="0" parTransId="{46AC8083-7FD6-BA40-9654-6ABDF799E9A5}" sibTransId="{87321B3C-FD49-7943-95AC-BF9D3680DCED}"/>
    <dgm:cxn modelId="{D3AEB21B-527A-444F-8AF2-3C06388F85F0}" type="presOf" srcId="{B3CB1E41-512A-604F-A8F8-E0F59FB41309}" destId="{CCDD90DA-6766-7543-A240-7CE1B3C7CE19}" srcOrd="0" destOrd="0" presId="urn:microsoft.com/office/officeart/2005/8/layout/hierarchy1"/>
    <dgm:cxn modelId="{2E058A0D-B3F2-8847-A6FE-BBA9415070EE}" type="presOf" srcId="{E8D8C141-A021-594D-8099-794E7404C832}" destId="{1AE3E9FE-45E3-454F-B8C2-54A5E1E064E2}" srcOrd="0" destOrd="0" presId="urn:microsoft.com/office/officeart/2005/8/layout/hierarchy1"/>
    <dgm:cxn modelId="{D3AE86E4-0ED1-FF46-8EF8-9745BED073E3}" type="presOf" srcId="{9917BD18-1DDE-524E-9DE4-6BE0F8460E0E}" destId="{7BF95A4A-4179-2A4D-963E-E8D353A2E355}" srcOrd="0" destOrd="0" presId="urn:microsoft.com/office/officeart/2005/8/layout/hierarchy1"/>
    <dgm:cxn modelId="{1A5335F3-D592-2148-B60F-F721138CD7E0}" srcId="{B8075779-8D29-0A4D-828C-0684A358DDD9}" destId="{6DE63B99-EF54-3745-919D-27714181346F}" srcOrd="0" destOrd="0" parTransId="{5B96FA16-3001-4C43-AB7F-8D3CE2E0080F}" sibTransId="{879498DB-9CC3-EF4B-BB68-00179EDA22AB}"/>
    <dgm:cxn modelId="{5E8BF578-657D-A047-B8B1-2BA003552FFA}" type="presOf" srcId="{F317BC20-3C18-034A-AF80-EFAA543086FE}" destId="{5DAC2CBD-4829-894F-8B0D-50B544035F7E}" srcOrd="0" destOrd="0" presId="urn:microsoft.com/office/officeart/2005/8/layout/hierarchy1"/>
    <dgm:cxn modelId="{7502689E-21EF-2943-A903-574C543B01B6}" type="presOf" srcId="{50FE93B3-CBFE-7F49-8E70-7BAC62A831A6}" destId="{7ED5F326-E2B3-A94E-B33A-F78E518434A4}" srcOrd="0" destOrd="0" presId="urn:microsoft.com/office/officeart/2005/8/layout/hierarchy1"/>
    <dgm:cxn modelId="{DC8DC061-1828-FF44-B613-ED194F187E16}" srcId="{53592529-A025-1D4E-98A3-A4BBF28AB5C3}" destId="{F317BC20-3C18-034A-AF80-EFAA543086FE}" srcOrd="1" destOrd="0" parTransId="{AA1B7BBE-893F-EB42-AE07-BA80F32075E9}" sibTransId="{C6A17343-682E-AE47-BFFC-9270316EDFC7}"/>
    <dgm:cxn modelId="{863173A5-76E6-B744-8E2E-3760A593DF7A}" srcId="{B3CB1E41-512A-604F-A8F8-E0F59FB41309}" destId="{9CA5815F-F60D-044A-98CC-EC79D4834826}" srcOrd="0" destOrd="0" parTransId="{B5685F03-8399-5348-8D5E-FA0DDC1A1E26}" sibTransId="{59EC460F-440F-7644-8689-2744B8005BEA}"/>
    <dgm:cxn modelId="{0C916D65-73C0-3949-AF34-ADF734C4DCFF}" type="presOf" srcId="{CB48464E-C42B-454C-9CEA-2DA494132B6A}" destId="{3EF04460-2A3A-1F4A-B745-0F9A1A529EB1}" srcOrd="0" destOrd="0" presId="urn:microsoft.com/office/officeart/2005/8/layout/hierarchy1"/>
    <dgm:cxn modelId="{8197041E-8A22-EA4B-B6E1-B361727B611A}" srcId="{B3CB1E41-512A-604F-A8F8-E0F59FB41309}" destId="{E114B6CF-9E69-584E-B244-E7BC0A01B979}" srcOrd="2" destOrd="0" parTransId="{50FE93B3-CBFE-7F49-8E70-7BAC62A831A6}" sibTransId="{E4379E19-C195-004F-87EB-B0FC21F02588}"/>
    <dgm:cxn modelId="{FF5D3BED-E032-5842-8ECA-BED84BE155AB}" type="presOf" srcId="{B5685F03-8399-5348-8D5E-FA0DDC1A1E26}" destId="{CED0A65D-3B09-E54B-805D-966239A5D25E}" srcOrd="0" destOrd="0" presId="urn:microsoft.com/office/officeart/2005/8/layout/hierarchy1"/>
    <dgm:cxn modelId="{55985DE0-EE8A-2A45-A3D9-3F390E219536}" type="presOf" srcId="{5B96FA16-3001-4C43-AB7F-8D3CE2E0080F}" destId="{79852435-1916-C144-965F-0536C3D44229}" srcOrd="0" destOrd="0" presId="urn:microsoft.com/office/officeart/2005/8/layout/hierarchy1"/>
    <dgm:cxn modelId="{CCFC906E-4A34-704A-96F2-A521A5D1A2E0}" type="presOf" srcId="{63500A33-9664-B64C-AD22-0D4E2A74B8E3}" destId="{6582B307-7427-6E43-852E-6F682DDDB72F}" srcOrd="0" destOrd="0" presId="urn:microsoft.com/office/officeart/2005/8/layout/hierarchy1"/>
    <dgm:cxn modelId="{711185F5-D43F-7C47-A1E5-D127EADE7CC9}" type="presOf" srcId="{E57D542D-3DBA-E14A-B5D5-1AE22FA6D098}" destId="{DF99C69C-65E9-404A-BF50-673E502323E5}" srcOrd="0" destOrd="0" presId="urn:microsoft.com/office/officeart/2005/8/layout/hierarchy1"/>
    <dgm:cxn modelId="{9244CEE9-0253-5D4C-B57B-968C566F6769}" type="presOf" srcId="{E114B6CF-9E69-584E-B244-E7BC0A01B979}" destId="{F5C425CB-5A37-024A-8A6D-DE07EF67BE49}" srcOrd="0" destOrd="0" presId="urn:microsoft.com/office/officeart/2005/8/layout/hierarchy1"/>
    <dgm:cxn modelId="{CF624374-55B7-0842-AFB3-886CDE9FAF92}" type="presOf" srcId="{B8075779-8D29-0A4D-828C-0684A358DDD9}" destId="{BF8EEEDC-1B83-5642-911E-CB5D878835EC}" srcOrd="0" destOrd="0" presId="urn:microsoft.com/office/officeart/2005/8/layout/hierarchy1"/>
    <dgm:cxn modelId="{DAEDE8B3-DC37-B84E-92DF-7FD38439AB9B}" type="presOf" srcId="{DB9BB30B-7AF7-424C-B818-1D406E234A15}" destId="{64BC841A-B1B5-2144-9863-03952EFD7787}" srcOrd="0" destOrd="0" presId="urn:microsoft.com/office/officeart/2005/8/layout/hierarchy1"/>
    <dgm:cxn modelId="{8970B340-3874-F24A-971A-FF9AB74BC95C}" srcId="{53592529-A025-1D4E-98A3-A4BBF28AB5C3}" destId="{11452C48-B61B-EA4D-8476-02878A853CA3}" srcOrd="2" destOrd="0" parTransId="{E57D542D-3DBA-E14A-B5D5-1AE22FA6D098}" sibTransId="{F006E2E8-3E92-A746-A192-4689270D4696}"/>
    <dgm:cxn modelId="{4D2CE028-47AE-3940-AD57-914193A98B54}" type="presOf" srcId="{11452C48-B61B-EA4D-8476-02878A853CA3}" destId="{63B90786-30A1-DF4B-A66A-1AD37C0FDEB5}" srcOrd="0" destOrd="0" presId="urn:microsoft.com/office/officeart/2005/8/layout/hierarchy1"/>
    <dgm:cxn modelId="{A0F970C7-4AF5-004A-8B17-4880A16F89B0}" type="presOf" srcId="{53592529-A025-1D4E-98A3-A4BBF28AB5C3}" destId="{23BEC199-6F7F-F640-9E8B-039A2F708FA4}" srcOrd="0" destOrd="0" presId="urn:microsoft.com/office/officeart/2005/8/layout/hierarchy1"/>
    <dgm:cxn modelId="{8FCBB2F9-BDCA-234D-9FDE-7EC28CB9D2F7}" type="presOf" srcId="{CDC89EA3-D3B2-1846-898D-C178D275B40A}" destId="{EDDDFF6B-C518-DB4B-92FD-115F1B7258B0}" srcOrd="0" destOrd="0" presId="urn:microsoft.com/office/officeart/2005/8/layout/hierarchy1"/>
    <dgm:cxn modelId="{1D0089D8-BD79-624D-8DED-AE766F2FB585}" srcId="{5FB9A6FF-CD75-BE47-828A-B63ED9F468D2}" destId="{E8D8C141-A021-594D-8099-794E7404C832}" srcOrd="2" destOrd="0" parTransId="{FC0D9CFC-7A6F-7642-92B9-8B436F6B476F}" sibTransId="{2A67ECF0-CF83-0148-B68A-EB17552D3951}"/>
    <dgm:cxn modelId="{5DAAAC8A-6D12-5D4A-9FCB-481DD135E3D1}" srcId="{B8075779-8D29-0A4D-828C-0684A358DDD9}" destId="{83474053-EF10-4443-BE67-04F9BF08FBA5}" srcOrd="1" destOrd="0" parTransId="{63500A33-9664-B64C-AD22-0D4E2A74B8E3}" sibTransId="{774A0227-5B27-DF47-8172-9B12F6BAB0B0}"/>
    <dgm:cxn modelId="{272327E4-72BF-8B44-AC5B-FFB08E75A284}" srcId="{2C056BE8-0740-EC4A-B2C4-7B02C870B502}" destId="{B3CB1E41-512A-604F-A8F8-E0F59FB41309}" srcOrd="1" destOrd="0" parTransId="{A711735E-22A7-AF4F-8D1A-E070AC3154BF}" sibTransId="{BC628616-C549-F140-84B4-6B31927B3F00}"/>
    <dgm:cxn modelId="{FF0045D7-A27D-614B-AF5D-B69C8905D1E0}" type="presOf" srcId="{DB756144-0303-C744-B294-DF05F6E1B3AC}" destId="{8FEF7B04-D42B-BA47-A6D0-5C3627A8D5D9}" srcOrd="0" destOrd="0" presId="urn:microsoft.com/office/officeart/2005/8/layout/hierarchy1"/>
    <dgm:cxn modelId="{046D7C39-FE86-5244-84E4-7EE4E79A30DF}" type="presOf" srcId="{83C78D12-B589-3444-8AA0-B8F5C43F03F4}" destId="{EC182FDC-4AB9-C543-9393-3C7DB3383747}" srcOrd="0" destOrd="0" presId="urn:microsoft.com/office/officeart/2005/8/layout/hierarchy1"/>
    <dgm:cxn modelId="{4FA7B2DE-8CCA-DF4A-9411-BCA5FE2B414E}" type="presOf" srcId="{A711735E-22A7-AF4F-8D1A-E070AC3154BF}" destId="{E14E8D3A-D79A-EF41-9FB0-90B3B8A38453}" srcOrd="0" destOrd="0" presId="urn:microsoft.com/office/officeart/2005/8/layout/hierarchy1"/>
    <dgm:cxn modelId="{DBB9C6C2-9502-E642-A876-2EF8899FE822}" srcId="{2C056BE8-0740-EC4A-B2C4-7B02C870B502}" destId="{53592529-A025-1D4E-98A3-A4BBF28AB5C3}" srcOrd="2" destOrd="0" parTransId="{79EEB0FA-C378-C846-BAD7-020D4DFF2F9A}" sibTransId="{145852A1-5077-574F-919C-06B4B17D18B1}"/>
    <dgm:cxn modelId="{8E9723B1-E920-674F-8C89-35ECDA39D5E0}" srcId="{B3CB1E41-512A-604F-A8F8-E0F59FB41309}" destId="{9917BD18-1DDE-524E-9DE4-6BE0F8460E0E}" srcOrd="1" destOrd="0" parTransId="{4FF68443-3F69-2645-8259-56E859DB8D59}" sibTransId="{90FA9E7C-C364-EA41-B98A-B05E3591AA16}"/>
    <dgm:cxn modelId="{44EF68C2-6D54-1746-8932-C692FF6258CB}" srcId="{2C056BE8-0740-EC4A-B2C4-7B02C870B502}" destId="{5FB9A6FF-CD75-BE47-828A-B63ED9F468D2}" srcOrd="0" destOrd="0" parTransId="{CDC89EA3-D3B2-1846-898D-C178D275B40A}" sibTransId="{94E57231-2E16-024E-93C0-EB35C4F3CFA5}"/>
    <dgm:cxn modelId="{A941C8B7-AB07-4441-80EA-805D8A691165}" type="presOf" srcId="{79EEB0FA-C378-C846-BAD7-020D4DFF2F9A}" destId="{76D6E916-98B8-5D42-8DF8-7BBB6B4A602C}" srcOrd="0" destOrd="0" presId="urn:microsoft.com/office/officeart/2005/8/layout/hierarchy1"/>
    <dgm:cxn modelId="{DFDBF7D9-C5CD-5C48-8CAB-A581C0FF2CAE}" type="presOf" srcId="{FCA29F02-6B6E-544B-B8A8-E1AB7695E455}" destId="{87A4E6B8-ABE7-4749-8861-22C2B1276D2B}" srcOrd="0" destOrd="0" presId="urn:microsoft.com/office/officeart/2005/8/layout/hierarchy1"/>
    <dgm:cxn modelId="{5E60B68E-7171-C04D-A387-ECD9F84262A2}" srcId="{B8075779-8D29-0A4D-828C-0684A358DDD9}" destId="{5D64C016-E1C4-0F4F-9EBE-4BFC1859FDED}" srcOrd="2" destOrd="0" parTransId="{FCA29F02-6B6E-544B-B8A8-E1AB7695E455}" sibTransId="{2E5FDBF3-4269-BD40-951A-1FA3B668E918}"/>
    <dgm:cxn modelId="{7B39E20E-817C-E646-B1AA-5B1F5CE72550}" type="presOf" srcId="{5D64C016-E1C4-0F4F-9EBE-4BFC1859FDED}" destId="{CFF1CBC8-13D2-F24B-8204-78A119FA1734}" srcOrd="0" destOrd="0" presId="urn:microsoft.com/office/officeart/2005/8/layout/hierarchy1"/>
    <dgm:cxn modelId="{60CC2CCB-619D-A94F-B73A-29F9E9D53EA5}" type="presOf" srcId="{9CA5815F-F60D-044A-98CC-EC79D4834826}" destId="{126D6AF5-63E2-C541-A4D7-2629BE124947}" srcOrd="0" destOrd="0" presId="urn:microsoft.com/office/officeart/2005/8/layout/hierarchy1"/>
    <dgm:cxn modelId="{61D10F96-7F40-6047-8B94-12F4CC680BC7}" type="presOf" srcId="{46AC8083-7FD6-BA40-9654-6ABDF799E9A5}" destId="{7B5D8BA8-23B9-7C4A-9C02-F43276A4122E}" srcOrd="0" destOrd="0" presId="urn:microsoft.com/office/officeart/2005/8/layout/hierarchy1"/>
    <dgm:cxn modelId="{2EB81BC1-1C90-E743-9AEF-40113961C608}" srcId="{5FB9A6FF-CD75-BE47-828A-B63ED9F468D2}" destId="{7E2730D8-CE5B-CE46-970D-3B938D3F4726}" srcOrd="1" destOrd="0" parTransId="{DB756144-0303-C744-B294-DF05F6E1B3AC}" sibTransId="{149ADC50-0DAA-3445-9652-3BC6A05654F3}"/>
    <dgm:cxn modelId="{209D9A17-6F35-DC47-AEE9-F07A382A551E}" srcId="{83C78D12-B589-3444-8AA0-B8F5C43F03F4}" destId="{2C056BE8-0740-EC4A-B2C4-7B02C870B502}" srcOrd="0" destOrd="0" parTransId="{7F687B94-D8D4-2B4C-B2B5-D5C6FFD9993A}" sibTransId="{A8BE2831-C0FD-BD4E-AC24-7D91235D6817}"/>
    <dgm:cxn modelId="{E415EE5F-ACCE-3247-A42F-D820A36728BC}" type="presOf" srcId="{83474053-EF10-4443-BE67-04F9BF08FBA5}" destId="{4DAC27FA-CB36-A94A-9C72-CC2857F42440}" srcOrd="0" destOrd="0" presId="urn:microsoft.com/office/officeart/2005/8/layout/hierarchy1"/>
    <dgm:cxn modelId="{1628E961-C3E0-2347-99D7-5086C80F1E18}" type="presOf" srcId="{4FF68443-3F69-2645-8259-56E859DB8D59}" destId="{03A52E23-BB67-2D41-8902-420828472DF3}" srcOrd="0" destOrd="0" presId="urn:microsoft.com/office/officeart/2005/8/layout/hierarchy1"/>
    <dgm:cxn modelId="{00B470F1-EA01-7845-B667-A28A1B4803E7}" type="presParOf" srcId="{EC182FDC-4AB9-C543-9393-3C7DB3383747}" destId="{40D03322-2390-C743-9763-396734BD3EC7}" srcOrd="0" destOrd="0" presId="urn:microsoft.com/office/officeart/2005/8/layout/hierarchy1"/>
    <dgm:cxn modelId="{96BDE438-3A9A-3641-9ADF-4D5E1AD4F64C}" type="presParOf" srcId="{40D03322-2390-C743-9763-396734BD3EC7}" destId="{31D194DA-463B-D04A-92AF-EDF51B31FE8C}" srcOrd="0" destOrd="0" presId="urn:microsoft.com/office/officeart/2005/8/layout/hierarchy1"/>
    <dgm:cxn modelId="{0F56E0E8-4198-BB42-B8B0-ECD85DD1FECC}" type="presParOf" srcId="{31D194DA-463B-D04A-92AF-EDF51B31FE8C}" destId="{A2DC2686-6D2A-D743-9629-12E3C5F1ECEE}" srcOrd="0" destOrd="0" presId="urn:microsoft.com/office/officeart/2005/8/layout/hierarchy1"/>
    <dgm:cxn modelId="{3AD819D2-5A18-5A4B-BC3E-CA995A33FE00}" type="presParOf" srcId="{31D194DA-463B-D04A-92AF-EDF51B31FE8C}" destId="{0A3CA55B-A3CB-5F4A-9E7C-DB610E8E2E4B}" srcOrd="1" destOrd="0" presId="urn:microsoft.com/office/officeart/2005/8/layout/hierarchy1"/>
    <dgm:cxn modelId="{4086AFFF-63D1-1341-86CC-6F35F2B4DC39}" type="presParOf" srcId="{40D03322-2390-C743-9763-396734BD3EC7}" destId="{4CA4FF08-EDCF-A943-A743-27161CC7CC33}" srcOrd="1" destOrd="0" presId="urn:microsoft.com/office/officeart/2005/8/layout/hierarchy1"/>
    <dgm:cxn modelId="{98B580D8-700A-B347-82C1-075560DAD914}" type="presParOf" srcId="{4CA4FF08-EDCF-A943-A743-27161CC7CC33}" destId="{EDDDFF6B-C518-DB4B-92FD-115F1B7258B0}" srcOrd="0" destOrd="0" presId="urn:microsoft.com/office/officeart/2005/8/layout/hierarchy1"/>
    <dgm:cxn modelId="{70934E92-AB36-744A-8226-3A3B4224094A}" type="presParOf" srcId="{4CA4FF08-EDCF-A943-A743-27161CC7CC33}" destId="{060D0B01-A473-7B4E-BE7F-0F3026BCBE02}" srcOrd="1" destOrd="0" presId="urn:microsoft.com/office/officeart/2005/8/layout/hierarchy1"/>
    <dgm:cxn modelId="{58D8C4CF-6561-9043-8D84-5CF4C2D9D7C1}" type="presParOf" srcId="{060D0B01-A473-7B4E-BE7F-0F3026BCBE02}" destId="{927C8BED-5805-664B-97CE-549D726D1824}" srcOrd="0" destOrd="0" presId="urn:microsoft.com/office/officeart/2005/8/layout/hierarchy1"/>
    <dgm:cxn modelId="{FD5B8204-1517-0842-8F84-72EF35171A74}" type="presParOf" srcId="{927C8BED-5805-664B-97CE-549D726D1824}" destId="{D73B5B41-EECD-C546-AB4D-79456859E4DC}" srcOrd="0" destOrd="0" presId="urn:microsoft.com/office/officeart/2005/8/layout/hierarchy1"/>
    <dgm:cxn modelId="{63EE4A1B-7AC1-CF4D-BB44-0212E5FE251E}" type="presParOf" srcId="{927C8BED-5805-664B-97CE-549D726D1824}" destId="{5A317D86-FD41-A84D-A909-1AE53F8D065E}" srcOrd="1" destOrd="0" presId="urn:microsoft.com/office/officeart/2005/8/layout/hierarchy1"/>
    <dgm:cxn modelId="{70E7F1D9-2842-B84E-BFF7-B2B6D98F363C}" type="presParOf" srcId="{060D0B01-A473-7B4E-BE7F-0F3026BCBE02}" destId="{A34417EE-AA4D-3345-A72B-0D0FD389E7E8}" srcOrd="1" destOrd="0" presId="urn:microsoft.com/office/officeart/2005/8/layout/hierarchy1"/>
    <dgm:cxn modelId="{5738FE90-A648-3740-98C3-61BF5E5F1CEB}" type="presParOf" srcId="{A34417EE-AA4D-3345-A72B-0D0FD389E7E8}" destId="{7B5D8BA8-23B9-7C4A-9C02-F43276A4122E}" srcOrd="0" destOrd="0" presId="urn:microsoft.com/office/officeart/2005/8/layout/hierarchy1"/>
    <dgm:cxn modelId="{C7156DB8-5EF8-3549-8395-75714BC54B9D}" type="presParOf" srcId="{A34417EE-AA4D-3345-A72B-0D0FD389E7E8}" destId="{B947BEBD-DB98-EB4F-94CC-43F7E847A1D1}" srcOrd="1" destOrd="0" presId="urn:microsoft.com/office/officeart/2005/8/layout/hierarchy1"/>
    <dgm:cxn modelId="{4D17693F-0A26-2841-BBCC-211B2F0BB0FC}" type="presParOf" srcId="{B947BEBD-DB98-EB4F-94CC-43F7E847A1D1}" destId="{4EB57767-E0B4-934C-AB95-019538971C59}" srcOrd="0" destOrd="0" presId="urn:microsoft.com/office/officeart/2005/8/layout/hierarchy1"/>
    <dgm:cxn modelId="{CADF0564-ABF7-2746-82A6-72C11EF8167A}" type="presParOf" srcId="{4EB57767-E0B4-934C-AB95-019538971C59}" destId="{6D861557-5F80-1A46-84DD-96EEB0678EFB}" srcOrd="0" destOrd="0" presId="urn:microsoft.com/office/officeart/2005/8/layout/hierarchy1"/>
    <dgm:cxn modelId="{6FA1E5C2-2A3E-6B4C-8115-835ECAC4493A}" type="presParOf" srcId="{4EB57767-E0B4-934C-AB95-019538971C59}" destId="{BF8EEEDC-1B83-5642-911E-CB5D878835EC}" srcOrd="1" destOrd="0" presId="urn:microsoft.com/office/officeart/2005/8/layout/hierarchy1"/>
    <dgm:cxn modelId="{0DE96016-3AF7-3145-9D3B-6F9D3C699818}" type="presParOf" srcId="{B947BEBD-DB98-EB4F-94CC-43F7E847A1D1}" destId="{13B2CB01-2F76-CA49-9EC1-E328699D1B02}" srcOrd="1" destOrd="0" presId="urn:microsoft.com/office/officeart/2005/8/layout/hierarchy1"/>
    <dgm:cxn modelId="{CB0F4DD1-F008-E245-B55C-A256C0DEF38B}" type="presParOf" srcId="{13B2CB01-2F76-CA49-9EC1-E328699D1B02}" destId="{79852435-1916-C144-965F-0536C3D44229}" srcOrd="0" destOrd="0" presId="urn:microsoft.com/office/officeart/2005/8/layout/hierarchy1"/>
    <dgm:cxn modelId="{78D680C9-B6E4-9147-B49A-7FD5F8305D3C}" type="presParOf" srcId="{13B2CB01-2F76-CA49-9EC1-E328699D1B02}" destId="{794A1905-DE8D-0D45-B11A-8E8B5BDC0965}" srcOrd="1" destOrd="0" presId="urn:microsoft.com/office/officeart/2005/8/layout/hierarchy1"/>
    <dgm:cxn modelId="{5C520986-561A-0440-87D3-DC999E74CA46}" type="presParOf" srcId="{794A1905-DE8D-0D45-B11A-8E8B5BDC0965}" destId="{EF5345F4-5332-DE4E-967A-0E6D902917E9}" srcOrd="0" destOrd="0" presId="urn:microsoft.com/office/officeart/2005/8/layout/hierarchy1"/>
    <dgm:cxn modelId="{34CB836A-3647-7143-9C3B-D3070CD4DD96}" type="presParOf" srcId="{EF5345F4-5332-DE4E-967A-0E6D902917E9}" destId="{1AC997F1-1A7A-ED46-9AA0-D0E07E24EC3E}" srcOrd="0" destOrd="0" presId="urn:microsoft.com/office/officeart/2005/8/layout/hierarchy1"/>
    <dgm:cxn modelId="{A4C778FA-E6B0-5746-BE39-8BB09BFEFABD}" type="presParOf" srcId="{EF5345F4-5332-DE4E-967A-0E6D902917E9}" destId="{A19E91DC-65A6-7D4F-9B6A-82A3818694BF}" srcOrd="1" destOrd="0" presId="urn:microsoft.com/office/officeart/2005/8/layout/hierarchy1"/>
    <dgm:cxn modelId="{0223B089-27A1-474B-84FB-E22D809A5380}" type="presParOf" srcId="{794A1905-DE8D-0D45-B11A-8E8B5BDC0965}" destId="{B3AA04BD-2FAE-BD4C-B923-092E7C3CBBEC}" srcOrd="1" destOrd="0" presId="urn:microsoft.com/office/officeart/2005/8/layout/hierarchy1"/>
    <dgm:cxn modelId="{B3464C79-BC70-C147-ABCF-DE5ACE894A74}" type="presParOf" srcId="{13B2CB01-2F76-CA49-9EC1-E328699D1B02}" destId="{6582B307-7427-6E43-852E-6F682DDDB72F}" srcOrd="2" destOrd="0" presId="urn:microsoft.com/office/officeart/2005/8/layout/hierarchy1"/>
    <dgm:cxn modelId="{CD6B37DF-B2F5-1244-9141-FA44CB5C7144}" type="presParOf" srcId="{13B2CB01-2F76-CA49-9EC1-E328699D1B02}" destId="{B13AF56E-0A82-D74C-A30B-83C1CD504ED9}" srcOrd="3" destOrd="0" presId="urn:microsoft.com/office/officeart/2005/8/layout/hierarchy1"/>
    <dgm:cxn modelId="{D39554CB-97F7-B747-9FB5-99C9713070B4}" type="presParOf" srcId="{B13AF56E-0A82-D74C-A30B-83C1CD504ED9}" destId="{B0BCD451-C43B-A245-8A12-B3045FB2B27D}" srcOrd="0" destOrd="0" presId="urn:microsoft.com/office/officeart/2005/8/layout/hierarchy1"/>
    <dgm:cxn modelId="{8D145D1A-A9E3-4449-8116-797D33185738}" type="presParOf" srcId="{B0BCD451-C43B-A245-8A12-B3045FB2B27D}" destId="{8684F2E4-4456-C145-882C-4367065564B2}" srcOrd="0" destOrd="0" presId="urn:microsoft.com/office/officeart/2005/8/layout/hierarchy1"/>
    <dgm:cxn modelId="{33AC220D-F083-3C4E-80B5-773AF2257B36}" type="presParOf" srcId="{B0BCD451-C43B-A245-8A12-B3045FB2B27D}" destId="{4DAC27FA-CB36-A94A-9C72-CC2857F42440}" srcOrd="1" destOrd="0" presId="urn:microsoft.com/office/officeart/2005/8/layout/hierarchy1"/>
    <dgm:cxn modelId="{0D05C1A1-3267-D144-8B1B-90E2410C9685}" type="presParOf" srcId="{B13AF56E-0A82-D74C-A30B-83C1CD504ED9}" destId="{ADA9F86B-1580-0747-A41D-4639FBDE4547}" srcOrd="1" destOrd="0" presId="urn:microsoft.com/office/officeart/2005/8/layout/hierarchy1"/>
    <dgm:cxn modelId="{DC281523-6182-A247-BB64-E3E93373265E}" type="presParOf" srcId="{13B2CB01-2F76-CA49-9EC1-E328699D1B02}" destId="{87A4E6B8-ABE7-4749-8861-22C2B1276D2B}" srcOrd="4" destOrd="0" presId="urn:microsoft.com/office/officeart/2005/8/layout/hierarchy1"/>
    <dgm:cxn modelId="{EC3CB412-65BA-1F49-8455-12BFF3E6730B}" type="presParOf" srcId="{13B2CB01-2F76-CA49-9EC1-E328699D1B02}" destId="{175C28D0-50B4-0B49-9186-39A9C1B39690}" srcOrd="5" destOrd="0" presId="urn:microsoft.com/office/officeart/2005/8/layout/hierarchy1"/>
    <dgm:cxn modelId="{00728215-8821-AD43-A74B-91A52276983F}" type="presParOf" srcId="{175C28D0-50B4-0B49-9186-39A9C1B39690}" destId="{17509C8D-242D-634D-97BD-171E77089B09}" srcOrd="0" destOrd="0" presId="urn:microsoft.com/office/officeart/2005/8/layout/hierarchy1"/>
    <dgm:cxn modelId="{F1018243-B6AA-4746-8188-4FEC60BF2F33}" type="presParOf" srcId="{17509C8D-242D-634D-97BD-171E77089B09}" destId="{44F80821-0CBD-5543-A05A-724F69DEB6BA}" srcOrd="0" destOrd="0" presId="urn:microsoft.com/office/officeart/2005/8/layout/hierarchy1"/>
    <dgm:cxn modelId="{A68D2126-4B36-734D-ACAA-B141CAD0B52F}" type="presParOf" srcId="{17509C8D-242D-634D-97BD-171E77089B09}" destId="{CFF1CBC8-13D2-F24B-8204-78A119FA1734}" srcOrd="1" destOrd="0" presId="urn:microsoft.com/office/officeart/2005/8/layout/hierarchy1"/>
    <dgm:cxn modelId="{DADD9FC5-C44E-FC49-918C-D4F926541738}" type="presParOf" srcId="{175C28D0-50B4-0B49-9186-39A9C1B39690}" destId="{BD9137F3-A509-6342-942A-C8C98AA3FCD2}" srcOrd="1" destOrd="0" presId="urn:microsoft.com/office/officeart/2005/8/layout/hierarchy1"/>
    <dgm:cxn modelId="{88B055AB-F412-5241-9B43-30B7217E4BF6}" type="presParOf" srcId="{A34417EE-AA4D-3345-A72B-0D0FD389E7E8}" destId="{8FEF7B04-D42B-BA47-A6D0-5C3627A8D5D9}" srcOrd="2" destOrd="0" presId="urn:microsoft.com/office/officeart/2005/8/layout/hierarchy1"/>
    <dgm:cxn modelId="{F5349542-C77F-9248-A515-84AB927D93F1}" type="presParOf" srcId="{A34417EE-AA4D-3345-A72B-0D0FD389E7E8}" destId="{C5041D4A-8B03-1D46-9F57-E5D9CB047DE1}" srcOrd="3" destOrd="0" presId="urn:microsoft.com/office/officeart/2005/8/layout/hierarchy1"/>
    <dgm:cxn modelId="{AAD193B9-ADC6-9E45-9221-D9FA70EF0D26}" type="presParOf" srcId="{C5041D4A-8B03-1D46-9F57-E5D9CB047DE1}" destId="{C6FA3330-180D-6441-B79D-854D4B3E1B0F}" srcOrd="0" destOrd="0" presId="urn:microsoft.com/office/officeart/2005/8/layout/hierarchy1"/>
    <dgm:cxn modelId="{66599A9F-6E3B-3647-A320-F3FDE447C5F4}" type="presParOf" srcId="{C6FA3330-180D-6441-B79D-854D4B3E1B0F}" destId="{F056B83E-F074-6742-9440-D0B6984A421A}" srcOrd="0" destOrd="0" presId="urn:microsoft.com/office/officeart/2005/8/layout/hierarchy1"/>
    <dgm:cxn modelId="{7068F486-F427-0949-84B4-056E8E37A9CD}" type="presParOf" srcId="{C6FA3330-180D-6441-B79D-854D4B3E1B0F}" destId="{009C74EB-99ED-7B49-AB08-C9BF5379DFFC}" srcOrd="1" destOrd="0" presId="urn:microsoft.com/office/officeart/2005/8/layout/hierarchy1"/>
    <dgm:cxn modelId="{B45E0DDA-0750-154D-BFAC-4E46DBD9E330}" type="presParOf" srcId="{C5041D4A-8B03-1D46-9F57-E5D9CB047DE1}" destId="{3E15A917-ADD2-7C44-99F7-4B5CF41F276E}" srcOrd="1" destOrd="0" presId="urn:microsoft.com/office/officeart/2005/8/layout/hierarchy1"/>
    <dgm:cxn modelId="{1E241EFF-2560-E64F-934C-EAE8520B728B}" type="presParOf" srcId="{A34417EE-AA4D-3345-A72B-0D0FD389E7E8}" destId="{590A3670-535E-D940-8DB9-E97F5B452B63}" srcOrd="4" destOrd="0" presId="urn:microsoft.com/office/officeart/2005/8/layout/hierarchy1"/>
    <dgm:cxn modelId="{80506B15-C55F-7642-BCDB-819F14B04D75}" type="presParOf" srcId="{A34417EE-AA4D-3345-A72B-0D0FD389E7E8}" destId="{B883378D-A952-E146-B9D2-D1329D4F1798}" srcOrd="5" destOrd="0" presId="urn:microsoft.com/office/officeart/2005/8/layout/hierarchy1"/>
    <dgm:cxn modelId="{931ED2F6-5B5A-5B45-897F-39CC7B5E227A}" type="presParOf" srcId="{B883378D-A952-E146-B9D2-D1329D4F1798}" destId="{BE36BAC6-D240-394E-9D19-69B00270995B}" srcOrd="0" destOrd="0" presId="urn:microsoft.com/office/officeart/2005/8/layout/hierarchy1"/>
    <dgm:cxn modelId="{95D4FFC8-B5D7-4E47-BB8C-075977345457}" type="presParOf" srcId="{BE36BAC6-D240-394E-9D19-69B00270995B}" destId="{7F2927BF-0AF0-BD4E-9380-E3BDF1D94D33}" srcOrd="0" destOrd="0" presId="urn:microsoft.com/office/officeart/2005/8/layout/hierarchy1"/>
    <dgm:cxn modelId="{56B59D13-399B-644A-920E-3863178715BA}" type="presParOf" srcId="{BE36BAC6-D240-394E-9D19-69B00270995B}" destId="{1AE3E9FE-45E3-454F-B8C2-54A5E1E064E2}" srcOrd="1" destOrd="0" presId="urn:microsoft.com/office/officeart/2005/8/layout/hierarchy1"/>
    <dgm:cxn modelId="{B3798975-ED3C-1E4E-901A-3520D9EFA7CD}" type="presParOf" srcId="{B883378D-A952-E146-B9D2-D1329D4F1798}" destId="{48D0F121-27D2-0C4B-BA24-966671272D5A}" srcOrd="1" destOrd="0" presId="urn:microsoft.com/office/officeart/2005/8/layout/hierarchy1"/>
    <dgm:cxn modelId="{C1F5CED9-5B3E-8240-A1CC-61B0859678B4}" type="presParOf" srcId="{4CA4FF08-EDCF-A943-A743-27161CC7CC33}" destId="{E14E8D3A-D79A-EF41-9FB0-90B3B8A38453}" srcOrd="2" destOrd="0" presId="urn:microsoft.com/office/officeart/2005/8/layout/hierarchy1"/>
    <dgm:cxn modelId="{46EE46AC-7636-0240-9766-AA9FE77FED46}" type="presParOf" srcId="{4CA4FF08-EDCF-A943-A743-27161CC7CC33}" destId="{3A116D06-80D2-734F-B724-397B05A8A971}" srcOrd="3" destOrd="0" presId="urn:microsoft.com/office/officeart/2005/8/layout/hierarchy1"/>
    <dgm:cxn modelId="{1356C13B-24DB-5243-ABC6-BA20E9B420DF}" type="presParOf" srcId="{3A116D06-80D2-734F-B724-397B05A8A971}" destId="{7F4AA0CD-4E16-7744-B531-6F1DE7FAE84F}" srcOrd="0" destOrd="0" presId="urn:microsoft.com/office/officeart/2005/8/layout/hierarchy1"/>
    <dgm:cxn modelId="{3BCC761C-B08A-5B45-8AE2-9DD912B2CAB8}" type="presParOf" srcId="{7F4AA0CD-4E16-7744-B531-6F1DE7FAE84F}" destId="{6DAF77E1-F169-2F41-8945-3F5D3F80F1C0}" srcOrd="0" destOrd="0" presId="urn:microsoft.com/office/officeart/2005/8/layout/hierarchy1"/>
    <dgm:cxn modelId="{AA3612B3-80AA-A749-9EBC-ECB2054D8270}" type="presParOf" srcId="{7F4AA0CD-4E16-7744-B531-6F1DE7FAE84F}" destId="{CCDD90DA-6766-7543-A240-7CE1B3C7CE19}" srcOrd="1" destOrd="0" presId="urn:microsoft.com/office/officeart/2005/8/layout/hierarchy1"/>
    <dgm:cxn modelId="{165998FF-8D84-4741-8E02-6792DBEEC235}" type="presParOf" srcId="{3A116D06-80D2-734F-B724-397B05A8A971}" destId="{6FDBB7CA-FB15-9A47-8EDD-F64B1AA2489B}" srcOrd="1" destOrd="0" presId="urn:microsoft.com/office/officeart/2005/8/layout/hierarchy1"/>
    <dgm:cxn modelId="{044C41F1-EED6-1B44-B818-9F280EB5064B}" type="presParOf" srcId="{6FDBB7CA-FB15-9A47-8EDD-F64B1AA2489B}" destId="{CED0A65D-3B09-E54B-805D-966239A5D25E}" srcOrd="0" destOrd="0" presId="urn:microsoft.com/office/officeart/2005/8/layout/hierarchy1"/>
    <dgm:cxn modelId="{23607F38-D789-2640-9063-040B7510030C}" type="presParOf" srcId="{6FDBB7CA-FB15-9A47-8EDD-F64B1AA2489B}" destId="{B3783AFB-51A2-1F40-92A8-0A5BDB812390}" srcOrd="1" destOrd="0" presId="urn:microsoft.com/office/officeart/2005/8/layout/hierarchy1"/>
    <dgm:cxn modelId="{38C83E93-34FD-7E4B-98D2-400D962CE823}" type="presParOf" srcId="{B3783AFB-51A2-1F40-92A8-0A5BDB812390}" destId="{4E089496-5920-AD47-9398-2BA0F59C60AA}" srcOrd="0" destOrd="0" presId="urn:microsoft.com/office/officeart/2005/8/layout/hierarchy1"/>
    <dgm:cxn modelId="{1AECB256-4DD5-9E42-B50F-E281F1C00E60}" type="presParOf" srcId="{4E089496-5920-AD47-9398-2BA0F59C60AA}" destId="{20A377EB-FC25-5141-9B98-A7BC3708EA12}" srcOrd="0" destOrd="0" presId="urn:microsoft.com/office/officeart/2005/8/layout/hierarchy1"/>
    <dgm:cxn modelId="{A0922F20-AEB3-ED49-8D60-8FDFF054BA01}" type="presParOf" srcId="{4E089496-5920-AD47-9398-2BA0F59C60AA}" destId="{126D6AF5-63E2-C541-A4D7-2629BE124947}" srcOrd="1" destOrd="0" presId="urn:microsoft.com/office/officeart/2005/8/layout/hierarchy1"/>
    <dgm:cxn modelId="{BBA0692A-3A8E-D149-B5A9-298454F2E8EF}" type="presParOf" srcId="{B3783AFB-51A2-1F40-92A8-0A5BDB812390}" destId="{1E232AE4-D7A0-274A-AE34-38C58E05ABE5}" srcOrd="1" destOrd="0" presId="urn:microsoft.com/office/officeart/2005/8/layout/hierarchy1"/>
    <dgm:cxn modelId="{5E14A705-60F1-B24D-B47A-239B20416EE8}" type="presParOf" srcId="{6FDBB7CA-FB15-9A47-8EDD-F64B1AA2489B}" destId="{03A52E23-BB67-2D41-8902-420828472DF3}" srcOrd="2" destOrd="0" presId="urn:microsoft.com/office/officeart/2005/8/layout/hierarchy1"/>
    <dgm:cxn modelId="{C68AC27A-A51C-0A4F-9E7B-9CEAFE8F5792}" type="presParOf" srcId="{6FDBB7CA-FB15-9A47-8EDD-F64B1AA2489B}" destId="{75BC19E2-E5DD-BD47-AF13-2761CE720DA6}" srcOrd="3" destOrd="0" presId="urn:microsoft.com/office/officeart/2005/8/layout/hierarchy1"/>
    <dgm:cxn modelId="{A479101D-8E0A-7B4E-B00D-382ABDE76372}" type="presParOf" srcId="{75BC19E2-E5DD-BD47-AF13-2761CE720DA6}" destId="{90606EFC-4351-8245-85E0-2B22FDC194AF}" srcOrd="0" destOrd="0" presId="urn:microsoft.com/office/officeart/2005/8/layout/hierarchy1"/>
    <dgm:cxn modelId="{CAD39CF1-84D7-6C4F-9D4E-4EA1712AB5F0}" type="presParOf" srcId="{90606EFC-4351-8245-85E0-2B22FDC194AF}" destId="{33148602-024D-FF40-80BF-A8211E9C2E94}" srcOrd="0" destOrd="0" presId="urn:microsoft.com/office/officeart/2005/8/layout/hierarchy1"/>
    <dgm:cxn modelId="{2E0D918C-E2E3-CD47-BA5F-A4E78A152590}" type="presParOf" srcId="{90606EFC-4351-8245-85E0-2B22FDC194AF}" destId="{7BF95A4A-4179-2A4D-963E-E8D353A2E355}" srcOrd="1" destOrd="0" presId="urn:microsoft.com/office/officeart/2005/8/layout/hierarchy1"/>
    <dgm:cxn modelId="{8FB570A7-9965-EE49-B32E-0F6726C9F7E2}" type="presParOf" srcId="{75BC19E2-E5DD-BD47-AF13-2761CE720DA6}" destId="{08DAF754-8922-0C45-A496-F91E2972DF78}" srcOrd="1" destOrd="0" presId="urn:microsoft.com/office/officeart/2005/8/layout/hierarchy1"/>
    <dgm:cxn modelId="{9E6FB4D4-6C0C-8740-A288-1C0979BBEB19}" type="presParOf" srcId="{6FDBB7CA-FB15-9A47-8EDD-F64B1AA2489B}" destId="{7ED5F326-E2B3-A94E-B33A-F78E518434A4}" srcOrd="4" destOrd="0" presId="urn:microsoft.com/office/officeart/2005/8/layout/hierarchy1"/>
    <dgm:cxn modelId="{1934D547-817D-8545-8DEC-98F6C7B94AFE}" type="presParOf" srcId="{6FDBB7CA-FB15-9A47-8EDD-F64B1AA2489B}" destId="{5D7033F8-B850-894F-AB8E-79C1914A1C3A}" srcOrd="5" destOrd="0" presId="urn:microsoft.com/office/officeart/2005/8/layout/hierarchy1"/>
    <dgm:cxn modelId="{7EF6877F-5D64-EB44-95E8-5633836B1A63}" type="presParOf" srcId="{5D7033F8-B850-894F-AB8E-79C1914A1C3A}" destId="{97AC25DD-18A2-354D-94C6-40C4110A3005}" srcOrd="0" destOrd="0" presId="urn:microsoft.com/office/officeart/2005/8/layout/hierarchy1"/>
    <dgm:cxn modelId="{34BFB97D-0DD1-0A4F-AB56-9FC7E74FB9DD}" type="presParOf" srcId="{97AC25DD-18A2-354D-94C6-40C4110A3005}" destId="{BE2422C2-6ECC-FD4F-8E2F-E3C558AD8090}" srcOrd="0" destOrd="0" presId="urn:microsoft.com/office/officeart/2005/8/layout/hierarchy1"/>
    <dgm:cxn modelId="{E4F0CF6A-F2C5-2B41-8111-BBBDD9565D3E}" type="presParOf" srcId="{97AC25DD-18A2-354D-94C6-40C4110A3005}" destId="{F5C425CB-5A37-024A-8A6D-DE07EF67BE49}" srcOrd="1" destOrd="0" presId="urn:microsoft.com/office/officeart/2005/8/layout/hierarchy1"/>
    <dgm:cxn modelId="{D1AE51EB-7F6E-A944-B029-E347185E9FBD}" type="presParOf" srcId="{5D7033F8-B850-894F-AB8E-79C1914A1C3A}" destId="{FE542445-4E84-8E4A-81CB-ABB3A5F35E40}" srcOrd="1" destOrd="0" presId="urn:microsoft.com/office/officeart/2005/8/layout/hierarchy1"/>
    <dgm:cxn modelId="{B5C09372-BDD7-3946-B3B9-638CAF6134B6}" type="presParOf" srcId="{4CA4FF08-EDCF-A943-A743-27161CC7CC33}" destId="{76D6E916-98B8-5D42-8DF8-7BBB6B4A602C}" srcOrd="4" destOrd="0" presId="urn:microsoft.com/office/officeart/2005/8/layout/hierarchy1"/>
    <dgm:cxn modelId="{48C00E66-A2FE-2240-BDF2-435254B8774C}" type="presParOf" srcId="{4CA4FF08-EDCF-A943-A743-27161CC7CC33}" destId="{448B4574-45CB-5D40-9E4F-4BE9919F2CC6}" srcOrd="5" destOrd="0" presId="urn:microsoft.com/office/officeart/2005/8/layout/hierarchy1"/>
    <dgm:cxn modelId="{20F571F8-8968-214B-ADF3-1DFCF54D8A17}" type="presParOf" srcId="{448B4574-45CB-5D40-9E4F-4BE9919F2CC6}" destId="{8F8F6AF9-4B60-D44C-B42D-2D2B6211FE5D}" srcOrd="0" destOrd="0" presId="urn:microsoft.com/office/officeart/2005/8/layout/hierarchy1"/>
    <dgm:cxn modelId="{40977332-5851-BB45-95B6-FB7FF72C2CE6}" type="presParOf" srcId="{8F8F6AF9-4B60-D44C-B42D-2D2B6211FE5D}" destId="{58360C78-0EBA-9748-869E-EECE454C2A3B}" srcOrd="0" destOrd="0" presId="urn:microsoft.com/office/officeart/2005/8/layout/hierarchy1"/>
    <dgm:cxn modelId="{89602C8C-6013-2944-A418-C3188BB62C9D}" type="presParOf" srcId="{8F8F6AF9-4B60-D44C-B42D-2D2B6211FE5D}" destId="{23BEC199-6F7F-F640-9E8B-039A2F708FA4}" srcOrd="1" destOrd="0" presId="urn:microsoft.com/office/officeart/2005/8/layout/hierarchy1"/>
    <dgm:cxn modelId="{2A1EDE58-D6E3-FE42-8258-12642791F622}" type="presParOf" srcId="{448B4574-45CB-5D40-9E4F-4BE9919F2CC6}" destId="{A018771D-C7E9-BA41-8F46-F465C386F412}" srcOrd="1" destOrd="0" presId="urn:microsoft.com/office/officeart/2005/8/layout/hierarchy1"/>
    <dgm:cxn modelId="{8DC5E1DA-FE9D-4F40-B7CD-750648D3B088}" type="presParOf" srcId="{A018771D-C7E9-BA41-8F46-F465C386F412}" destId="{3EF04460-2A3A-1F4A-B745-0F9A1A529EB1}" srcOrd="0" destOrd="0" presId="urn:microsoft.com/office/officeart/2005/8/layout/hierarchy1"/>
    <dgm:cxn modelId="{94824EEC-910C-0F45-A8EF-F44872B85378}" type="presParOf" srcId="{A018771D-C7E9-BA41-8F46-F465C386F412}" destId="{D11BA4BF-8C05-974D-885A-5D2FB202F335}" srcOrd="1" destOrd="0" presId="urn:microsoft.com/office/officeart/2005/8/layout/hierarchy1"/>
    <dgm:cxn modelId="{43A0912F-B95C-CF4B-83DC-69B1FC82C333}" type="presParOf" srcId="{D11BA4BF-8C05-974D-885A-5D2FB202F335}" destId="{A5FC136F-7BD1-5A4C-8807-BE1E181F2350}" srcOrd="0" destOrd="0" presId="urn:microsoft.com/office/officeart/2005/8/layout/hierarchy1"/>
    <dgm:cxn modelId="{ED33C71F-9202-4645-AEC1-3022DC6BAE8B}" type="presParOf" srcId="{A5FC136F-7BD1-5A4C-8807-BE1E181F2350}" destId="{9AC0E201-560B-614F-BAAA-F4212C15766E}" srcOrd="0" destOrd="0" presId="urn:microsoft.com/office/officeart/2005/8/layout/hierarchy1"/>
    <dgm:cxn modelId="{46003ACD-CC52-1640-B755-3B34539E91EC}" type="presParOf" srcId="{A5FC136F-7BD1-5A4C-8807-BE1E181F2350}" destId="{64BC841A-B1B5-2144-9863-03952EFD7787}" srcOrd="1" destOrd="0" presId="urn:microsoft.com/office/officeart/2005/8/layout/hierarchy1"/>
    <dgm:cxn modelId="{F8803565-13D6-2046-AD89-C08E3A64BC50}" type="presParOf" srcId="{D11BA4BF-8C05-974D-885A-5D2FB202F335}" destId="{E643AE7B-DF0B-8B47-BD46-DE93585E7847}" srcOrd="1" destOrd="0" presId="urn:microsoft.com/office/officeart/2005/8/layout/hierarchy1"/>
    <dgm:cxn modelId="{6B9185AE-34FA-7940-A615-A08960B34877}" type="presParOf" srcId="{A018771D-C7E9-BA41-8F46-F465C386F412}" destId="{3338C5C4-D40A-4045-ACA3-0DA598853526}" srcOrd="2" destOrd="0" presId="urn:microsoft.com/office/officeart/2005/8/layout/hierarchy1"/>
    <dgm:cxn modelId="{9299F438-E637-BD41-998A-2975D84753A7}" type="presParOf" srcId="{A018771D-C7E9-BA41-8F46-F465C386F412}" destId="{AFD6B795-0399-3049-8111-44D9B1A85342}" srcOrd="3" destOrd="0" presId="urn:microsoft.com/office/officeart/2005/8/layout/hierarchy1"/>
    <dgm:cxn modelId="{7C45A5C4-6B37-3645-B9FF-2E67435C5A15}" type="presParOf" srcId="{AFD6B795-0399-3049-8111-44D9B1A85342}" destId="{7A2B6565-3B2B-5943-9012-C85C341B15C2}" srcOrd="0" destOrd="0" presId="urn:microsoft.com/office/officeart/2005/8/layout/hierarchy1"/>
    <dgm:cxn modelId="{CAA18B9C-08AF-CD49-9881-DF85F1223D8D}" type="presParOf" srcId="{7A2B6565-3B2B-5943-9012-C85C341B15C2}" destId="{9F4FC1D5-0A54-AA45-A110-693AA9FBED89}" srcOrd="0" destOrd="0" presId="urn:microsoft.com/office/officeart/2005/8/layout/hierarchy1"/>
    <dgm:cxn modelId="{659E4B2D-0E27-964D-BC24-A28C8C562F62}" type="presParOf" srcId="{7A2B6565-3B2B-5943-9012-C85C341B15C2}" destId="{5DAC2CBD-4829-894F-8B0D-50B544035F7E}" srcOrd="1" destOrd="0" presId="urn:microsoft.com/office/officeart/2005/8/layout/hierarchy1"/>
    <dgm:cxn modelId="{170145D2-1547-9640-B937-15AA4FBC93FB}" type="presParOf" srcId="{AFD6B795-0399-3049-8111-44D9B1A85342}" destId="{933E8DD5-C7EA-DE4F-8CBE-AB0F8C9CCF92}" srcOrd="1" destOrd="0" presId="urn:microsoft.com/office/officeart/2005/8/layout/hierarchy1"/>
    <dgm:cxn modelId="{E31EA5B1-7E7F-F542-92CA-485A2D7B4AA8}" type="presParOf" srcId="{A018771D-C7E9-BA41-8F46-F465C386F412}" destId="{DF99C69C-65E9-404A-BF50-673E502323E5}" srcOrd="4" destOrd="0" presId="urn:microsoft.com/office/officeart/2005/8/layout/hierarchy1"/>
    <dgm:cxn modelId="{BA29C6E0-B1DE-8048-9731-3D25A056C36C}" type="presParOf" srcId="{A018771D-C7E9-BA41-8F46-F465C386F412}" destId="{929036BC-5A02-C942-B147-B3961708B2B9}" srcOrd="5" destOrd="0" presId="urn:microsoft.com/office/officeart/2005/8/layout/hierarchy1"/>
    <dgm:cxn modelId="{D29CC42F-9ED9-D149-815A-BCEF1064D6AD}" type="presParOf" srcId="{929036BC-5A02-C942-B147-B3961708B2B9}" destId="{9600F838-BFEC-2B43-BD97-8550294FA181}" srcOrd="0" destOrd="0" presId="urn:microsoft.com/office/officeart/2005/8/layout/hierarchy1"/>
    <dgm:cxn modelId="{C9EA1552-E7E5-2247-ACBA-492CF01970D1}" type="presParOf" srcId="{9600F838-BFEC-2B43-BD97-8550294FA181}" destId="{07276303-DC81-4C45-BEA8-3C5EE148B705}" srcOrd="0" destOrd="0" presId="urn:microsoft.com/office/officeart/2005/8/layout/hierarchy1"/>
    <dgm:cxn modelId="{F498E602-10FF-EA47-8454-D579A2909B27}" type="presParOf" srcId="{9600F838-BFEC-2B43-BD97-8550294FA181}" destId="{63B90786-30A1-DF4B-A66A-1AD37C0FDEB5}" srcOrd="1" destOrd="0" presId="urn:microsoft.com/office/officeart/2005/8/layout/hierarchy1"/>
    <dgm:cxn modelId="{6F2A1352-0E4C-204D-BB2A-E143FDFB15B4}" type="presParOf" srcId="{929036BC-5A02-C942-B147-B3961708B2B9}" destId="{7C79FA58-2E09-BA40-A2E6-36C15F4466B7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4EE3AC-7C49-394E-B938-5F66220509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CD49759-09C9-774D-8014-E68D6C2160A5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引言案例</a:t>
          </a:r>
          <a:endParaRPr lang="zh-CN" altLang="en-US" dirty="0">
            <a:solidFill>
              <a:schemeClr val="accent1"/>
            </a:solidFill>
          </a:endParaRPr>
        </a:p>
      </dgm:t>
    </dgm:pt>
    <dgm:pt modelId="{27E7AC4C-F01D-2A46-8607-C6338F06325E}" type="parTrans" cxnId="{492A7758-ABF3-A240-A88F-4622D8D155C9}">
      <dgm:prSet/>
      <dgm:spPr/>
      <dgm:t>
        <a:bodyPr/>
        <a:lstStyle/>
        <a:p>
          <a:endParaRPr lang="zh-CN" altLang="en-US"/>
        </a:p>
      </dgm:t>
    </dgm:pt>
    <dgm:pt modelId="{09FABBEC-D958-3C4C-9693-CED36743A507}" type="sibTrans" cxnId="{492A7758-ABF3-A240-A88F-4622D8D155C9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F588D583-A31E-594C-BA6A-CD008483D3E1}">
      <dgm:prSet phldrT="[文本]" custT="1"/>
      <dgm:spPr>
        <a:solidFill>
          <a:schemeClr val="tx1"/>
        </a:solidFill>
      </dgm:spPr>
      <dgm:t>
        <a:bodyPr/>
        <a:lstStyle/>
        <a:p>
          <a:r>
            <a:rPr kumimoji="1" lang="zh-CN" altLang="en-US" sz="24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dirty="0">
            <a:solidFill>
              <a:schemeClr val="accent1"/>
            </a:solidFill>
          </a:endParaRPr>
        </a:p>
      </dgm:t>
    </dgm:pt>
    <dgm:pt modelId="{C401504F-F6AA-1E4A-86C8-1913AC9804ED}" type="parTrans" cxnId="{8C3D36B2-31E1-5445-A4A9-769E5D9CFDF1}">
      <dgm:prSet/>
      <dgm:spPr/>
      <dgm:t>
        <a:bodyPr/>
        <a:lstStyle/>
        <a:p>
          <a:endParaRPr lang="zh-CN" altLang="en-US"/>
        </a:p>
      </dgm:t>
    </dgm:pt>
    <dgm:pt modelId="{D2A46F50-C5A1-DA4A-9837-90EF618E146A}" type="sibTrans" cxnId="{8C3D36B2-31E1-5445-A4A9-769E5D9CFDF1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86418CC7-B1A2-3446-8962-50CBB3FBF99C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金字塔原理的内部结构</a:t>
          </a:r>
          <a:endParaRPr lang="zh-CN" altLang="en-US" dirty="0">
            <a:solidFill>
              <a:schemeClr val="accent1"/>
            </a:solidFill>
          </a:endParaRPr>
        </a:p>
      </dgm:t>
    </dgm:pt>
    <dgm:pt modelId="{AD5D8B8E-842E-EF41-BCB3-E89B119C52F9}" type="parTrans" cxnId="{C2475090-8238-B14C-B27C-F6B3A3161237}">
      <dgm:prSet/>
      <dgm:spPr/>
      <dgm:t>
        <a:bodyPr/>
        <a:lstStyle/>
        <a:p>
          <a:endParaRPr lang="zh-CN" altLang="en-US"/>
        </a:p>
      </dgm:t>
    </dgm:pt>
    <dgm:pt modelId="{80BD81A4-E7DE-8348-A915-E4263501AE53}" type="sibTrans" cxnId="{C2475090-8238-B14C-B27C-F6B3A3161237}">
      <dgm:prSet/>
      <dgm:spPr>
        <a:solidFill>
          <a:schemeClr val="tx1"/>
        </a:solidFill>
      </dgm:spPr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9D6EF389-1B8A-7E46-94CE-87017D5D89A2}">
      <dgm:prSet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dirty="0">
            <a:solidFill>
              <a:schemeClr val="accent1"/>
            </a:solidFill>
          </a:endParaRPr>
        </a:p>
      </dgm:t>
    </dgm:pt>
    <dgm:pt modelId="{BF9DCBF0-DAEF-BF44-8BAF-6289B9067F27}" type="par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12D2F135-372E-CD49-BDA4-2158585218F1}" type="sibTrans" cxnId="{EEEA38D1-C1EA-0D4D-839D-EBCCFA3B8EC7}">
      <dgm:prSet/>
      <dgm:spPr/>
      <dgm:t>
        <a:bodyPr/>
        <a:lstStyle/>
        <a:p>
          <a:endParaRPr lang="zh-CN" altLang="en-US"/>
        </a:p>
      </dgm:t>
    </dgm:pt>
    <dgm:pt modelId="{304BBCCF-4108-5B4D-8956-B35F41B5095F}" type="pres">
      <dgm:prSet presAssocID="{CA4EE3AC-7C49-394E-B938-5F66220509DD}" presName="Name0" presStyleCnt="0">
        <dgm:presLayoutVars>
          <dgm:dir/>
          <dgm:resizeHandles val="exact"/>
        </dgm:presLayoutVars>
      </dgm:prSet>
      <dgm:spPr/>
    </dgm:pt>
    <dgm:pt modelId="{4921AB39-5D1B-A844-A252-506C1BA18065}" type="pres">
      <dgm:prSet presAssocID="{0CD49759-09C9-774D-8014-E68D6C2160A5}" presName="node" presStyleLbl="node1" presStyleIdx="0" presStyleCnt="4" custLinFactNeighborX="-2295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3966B-E95E-8648-80F2-6C262443D1F3}" type="pres">
      <dgm:prSet presAssocID="{09FABBEC-D958-3C4C-9693-CED36743A507}" presName="sibTrans" presStyleLbl="sibTrans2D1" presStyleIdx="0" presStyleCnt="3"/>
      <dgm:spPr/>
    </dgm:pt>
    <dgm:pt modelId="{2B6C554C-2B9B-6744-B86D-8736F1FDE057}" type="pres">
      <dgm:prSet presAssocID="{09FABBEC-D958-3C4C-9693-CED36743A507}" presName="connectorText" presStyleLbl="sibTrans2D1" presStyleIdx="0" presStyleCnt="3"/>
      <dgm:spPr/>
    </dgm:pt>
    <dgm:pt modelId="{5958B6D7-7831-2944-B306-4DECDCBBA51A}" type="pres">
      <dgm:prSet presAssocID="{F588D583-A31E-594C-BA6A-CD008483D3E1}" presName="node" presStyleLbl="node1" presStyleIdx="1" presStyleCnt="4" custLinFactNeighborY="29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585AC-23F5-324A-ACCD-F21BAE9C89DC}" type="pres">
      <dgm:prSet presAssocID="{D2A46F50-C5A1-DA4A-9837-90EF618E146A}" presName="sibTrans" presStyleLbl="sibTrans2D1" presStyleIdx="1" presStyleCnt="3"/>
      <dgm:spPr/>
    </dgm:pt>
    <dgm:pt modelId="{2C7A5E03-5A0D-6A48-B620-AA29EA4C94F5}" type="pres">
      <dgm:prSet presAssocID="{D2A46F50-C5A1-DA4A-9837-90EF618E146A}" presName="connectorText" presStyleLbl="sibTrans2D1" presStyleIdx="1" presStyleCnt="3"/>
      <dgm:spPr/>
    </dgm:pt>
    <dgm:pt modelId="{D98A4B14-340A-F747-BBE5-416BC326E57F}" type="pres">
      <dgm:prSet presAssocID="{86418CC7-B1A2-3446-8962-50CBB3FBF99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0A64D-4211-674B-8450-4BD6A8F9C763}" type="pres">
      <dgm:prSet presAssocID="{80BD81A4-E7DE-8348-A915-E4263501AE53}" presName="sibTrans" presStyleLbl="sibTrans2D1" presStyleIdx="2" presStyleCnt="3"/>
      <dgm:spPr/>
    </dgm:pt>
    <dgm:pt modelId="{A094A011-7538-3B44-8146-2AB0E69150FE}" type="pres">
      <dgm:prSet presAssocID="{80BD81A4-E7DE-8348-A915-E4263501AE53}" presName="connectorText" presStyleLbl="sibTrans2D1" presStyleIdx="2" presStyleCnt="3"/>
      <dgm:spPr/>
    </dgm:pt>
    <dgm:pt modelId="{2D308243-7A8D-A049-B48F-E3F55A9AF785}" type="pres">
      <dgm:prSet presAssocID="{9D6EF389-1B8A-7E46-94CE-87017D5D89A2}" presName="node" presStyleLbl="node1" presStyleIdx="3" presStyleCnt="4" custScaleX="109037" custScaleY="182707">
        <dgm:presLayoutVars>
          <dgm:bulletEnabled val="1"/>
        </dgm:presLayoutVars>
      </dgm:prSet>
      <dgm:spPr/>
    </dgm:pt>
  </dgm:ptLst>
  <dgm:cxnLst>
    <dgm:cxn modelId="{C2475090-8238-B14C-B27C-F6B3A3161237}" srcId="{CA4EE3AC-7C49-394E-B938-5F66220509DD}" destId="{86418CC7-B1A2-3446-8962-50CBB3FBF99C}" srcOrd="2" destOrd="0" parTransId="{AD5D8B8E-842E-EF41-BCB3-E89B119C52F9}" sibTransId="{80BD81A4-E7DE-8348-A915-E4263501AE53}"/>
    <dgm:cxn modelId="{F0F84451-03CB-CC4D-A4D8-0300DE588485}" type="presOf" srcId="{CA4EE3AC-7C49-394E-B938-5F66220509DD}" destId="{304BBCCF-4108-5B4D-8956-B35F41B5095F}" srcOrd="0" destOrd="0" presId="urn:microsoft.com/office/officeart/2005/8/layout/process1"/>
    <dgm:cxn modelId="{8C3D36B2-31E1-5445-A4A9-769E5D9CFDF1}" srcId="{CA4EE3AC-7C49-394E-B938-5F66220509DD}" destId="{F588D583-A31E-594C-BA6A-CD008483D3E1}" srcOrd="1" destOrd="0" parTransId="{C401504F-F6AA-1E4A-86C8-1913AC9804ED}" sibTransId="{D2A46F50-C5A1-DA4A-9837-90EF618E146A}"/>
    <dgm:cxn modelId="{8519503C-B840-8642-8708-656CE06DFC79}" type="presOf" srcId="{86418CC7-B1A2-3446-8962-50CBB3FBF99C}" destId="{D98A4B14-340A-F747-BBE5-416BC326E57F}" srcOrd="0" destOrd="0" presId="urn:microsoft.com/office/officeart/2005/8/layout/process1"/>
    <dgm:cxn modelId="{54AAD889-0BA3-534C-949D-35FB37DEF187}" type="presOf" srcId="{09FABBEC-D958-3C4C-9693-CED36743A507}" destId="{0753966B-E95E-8648-80F2-6C262443D1F3}" srcOrd="0" destOrd="0" presId="urn:microsoft.com/office/officeart/2005/8/layout/process1"/>
    <dgm:cxn modelId="{6614A8EA-F50E-F34A-BC4B-C82EB8F21CEC}" type="presOf" srcId="{F588D583-A31E-594C-BA6A-CD008483D3E1}" destId="{5958B6D7-7831-2944-B306-4DECDCBBA51A}" srcOrd="0" destOrd="0" presId="urn:microsoft.com/office/officeart/2005/8/layout/process1"/>
    <dgm:cxn modelId="{F25001DE-B9E5-AE47-8858-499979F51F80}" type="presOf" srcId="{0CD49759-09C9-774D-8014-E68D6C2160A5}" destId="{4921AB39-5D1B-A844-A252-506C1BA18065}" srcOrd="0" destOrd="0" presId="urn:microsoft.com/office/officeart/2005/8/layout/process1"/>
    <dgm:cxn modelId="{D54F02B0-DD8F-6E4A-99E2-5830716EE62F}" type="presOf" srcId="{09FABBEC-D958-3C4C-9693-CED36743A507}" destId="{2B6C554C-2B9B-6744-B86D-8736F1FDE057}" srcOrd="1" destOrd="0" presId="urn:microsoft.com/office/officeart/2005/8/layout/process1"/>
    <dgm:cxn modelId="{EEEA38D1-C1EA-0D4D-839D-EBCCFA3B8EC7}" srcId="{CA4EE3AC-7C49-394E-B938-5F66220509DD}" destId="{9D6EF389-1B8A-7E46-94CE-87017D5D89A2}" srcOrd="3" destOrd="0" parTransId="{BF9DCBF0-DAEF-BF44-8BAF-6289B9067F27}" sibTransId="{12D2F135-372E-CD49-BDA4-2158585218F1}"/>
    <dgm:cxn modelId="{502B17CB-F819-9C4F-9C14-FB12F368CA06}" type="presOf" srcId="{9D6EF389-1B8A-7E46-94CE-87017D5D89A2}" destId="{2D308243-7A8D-A049-B48F-E3F55A9AF785}" srcOrd="0" destOrd="0" presId="urn:microsoft.com/office/officeart/2005/8/layout/process1"/>
    <dgm:cxn modelId="{492A7758-ABF3-A240-A88F-4622D8D155C9}" srcId="{CA4EE3AC-7C49-394E-B938-5F66220509DD}" destId="{0CD49759-09C9-774D-8014-E68D6C2160A5}" srcOrd="0" destOrd="0" parTransId="{27E7AC4C-F01D-2A46-8607-C6338F06325E}" sibTransId="{09FABBEC-D958-3C4C-9693-CED36743A507}"/>
    <dgm:cxn modelId="{1DF7BCAD-0E6B-0844-A181-838C6F6CAB12}" type="presOf" srcId="{D2A46F50-C5A1-DA4A-9837-90EF618E146A}" destId="{2C7A5E03-5A0D-6A48-B620-AA29EA4C94F5}" srcOrd="1" destOrd="0" presId="urn:microsoft.com/office/officeart/2005/8/layout/process1"/>
    <dgm:cxn modelId="{3FA55534-6683-8149-9B26-9807F9772447}" type="presOf" srcId="{80BD81A4-E7DE-8348-A915-E4263501AE53}" destId="{A094A011-7538-3B44-8146-2AB0E69150FE}" srcOrd="1" destOrd="0" presId="urn:microsoft.com/office/officeart/2005/8/layout/process1"/>
    <dgm:cxn modelId="{F84AACDE-F106-3648-8AEC-0CBA651A35B4}" type="presOf" srcId="{80BD81A4-E7DE-8348-A915-E4263501AE53}" destId="{8B10A64D-4211-674B-8450-4BD6A8F9C763}" srcOrd="0" destOrd="0" presId="urn:microsoft.com/office/officeart/2005/8/layout/process1"/>
    <dgm:cxn modelId="{F813B7D0-FBE3-764B-BEDE-F8F02C8882E3}" type="presOf" srcId="{D2A46F50-C5A1-DA4A-9837-90EF618E146A}" destId="{9A7585AC-23F5-324A-ACCD-F21BAE9C89DC}" srcOrd="0" destOrd="0" presId="urn:microsoft.com/office/officeart/2005/8/layout/process1"/>
    <dgm:cxn modelId="{9B4E4E96-CEFB-5D41-9526-0A68F6A348A0}" type="presParOf" srcId="{304BBCCF-4108-5B4D-8956-B35F41B5095F}" destId="{4921AB39-5D1B-A844-A252-506C1BA18065}" srcOrd="0" destOrd="0" presId="urn:microsoft.com/office/officeart/2005/8/layout/process1"/>
    <dgm:cxn modelId="{AA4D7FEE-B0A3-3C4A-84CF-134E6C8BDA64}" type="presParOf" srcId="{304BBCCF-4108-5B4D-8956-B35F41B5095F}" destId="{0753966B-E95E-8648-80F2-6C262443D1F3}" srcOrd="1" destOrd="0" presId="urn:microsoft.com/office/officeart/2005/8/layout/process1"/>
    <dgm:cxn modelId="{AF50E90A-2252-0A46-9737-CE98A0F895AB}" type="presParOf" srcId="{0753966B-E95E-8648-80F2-6C262443D1F3}" destId="{2B6C554C-2B9B-6744-B86D-8736F1FDE057}" srcOrd="0" destOrd="0" presId="urn:microsoft.com/office/officeart/2005/8/layout/process1"/>
    <dgm:cxn modelId="{7C12257B-13BA-6A4A-BFEC-3F9AD73AB59D}" type="presParOf" srcId="{304BBCCF-4108-5B4D-8956-B35F41B5095F}" destId="{5958B6D7-7831-2944-B306-4DECDCBBA51A}" srcOrd="2" destOrd="0" presId="urn:microsoft.com/office/officeart/2005/8/layout/process1"/>
    <dgm:cxn modelId="{C360D2AB-3FE4-BC4D-BB7D-5FABD8E3BDD6}" type="presParOf" srcId="{304BBCCF-4108-5B4D-8956-B35F41B5095F}" destId="{9A7585AC-23F5-324A-ACCD-F21BAE9C89DC}" srcOrd="3" destOrd="0" presId="urn:microsoft.com/office/officeart/2005/8/layout/process1"/>
    <dgm:cxn modelId="{B8E968AB-23E7-4345-9476-25B61BC75A99}" type="presParOf" srcId="{9A7585AC-23F5-324A-ACCD-F21BAE9C89DC}" destId="{2C7A5E03-5A0D-6A48-B620-AA29EA4C94F5}" srcOrd="0" destOrd="0" presId="urn:microsoft.com/office/officeart/2005/8/layout/process1"/>
    <dgm:cxn modelId="{279F6B52-6CF6-8D44-AFEE-72C89A6A424D}" type="presParOf" srcId="{304BBCCF-4108-5B4D-8956-B35F41B5095F}" destId="{D98A4B14-340A-F747-BBE5-416BC326E57F}" srcOrd="4" destOrd="0" presId="urn:microsoft.com/office/officeart/2005/8/layout/process1"/>
    <dgm:cxn modelId="{B3005B84-2AE7-2940-BDBB-C1ACBB28E27E}" type="presParOf" srcId="{304BBCCF-4108-5B4D-8956-B35F41B5095F}" destId="{8B10A64D-4211-674B-8450-4BD6A8F9C763}" srcOrd="5" destOrd="0" presId="urn:microsoft.com/office/officeart/2005/8/layout/process1"/>
    <dgm:cxn modelId="{90D18812-69F9-7E46-AB3B-C923F3108A59}" type="presParOf" srcId="{8B10A64D-4211-674B-8450-4BD6A8F9C763}" destId="{A094A011-7538-3B44-8146-2AB0E69150FE}" srcOrd="0" destOrd="0" presId="urn:microsoft.com/office/officeart/2005/8/layout/process1"/>
    <dgm:cxn modelId="{43E6EEF7-B5FB-A447-8D84-D9ED0DC40188}" type="presParOf" srcId="{304BBCCF-4108-5B4D-8956-B35F41B5095F}" destId="{2D308243-7A8D-A049-B48F-E3F55A9AF7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C78D12-B589-3444-8AA0-B8F5C43F03F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C056BE8-0740-EC4A-B2C4-7B02C870B502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新项目要求用</a:t>
          </a:r>
          <a:r>
            <a:rPr kumimoji="1" lang="en-US" altLang="zh-CN" dirty="0" smtClean="0">
              <a:solidFill>
                <a:schemeClr val="accent1"/>
              </a:solidFill>
            </a:rPr>
            <a:t>TS</a:t>
          </a:r>
        </a:p>
        <a:p>
          <a:r>
            <a:rPr kumimoji="1" lang="zh-CN" altLang="en-US" dirty="0" smtClean="0">
              <a:solidFill>
                <a:schemeClr val="accent1"/>
              </a:solidFill>
            </a:rPr>
            <a:t>的建议是否可行</a:t>
          </a:r>
          <a:endParaRPr lang="zh-CN" altLang="en-US" dirty="0">
            <a:solidFill>
              <a:schemeClr val="accent1"/>
            </a:solidFill>
          </a:endParaRPr>
        </a:p>
      </dgm:t>
    </dgm:pt>
    <dgm:pt modelId="{7F687B94-D8D4-2B4C-B2B5-D5C6FFD9993A}" type="parTrans" cxnId="{209D9A17-6F35-DC47-AEE9-F07A382A551E}">
      <dgm:prSet/>
      <dgm:spPr/>
      <dgm:t>
        <a:bodyPr/>
        <a:lstStyle/>
        <a:p>
          <a:endParaRPr lang="zh-CN" altLang="en-US"/>
        </a:p>
      </dgm:t>
    </dgm:pt>
    <dgm:pt modelId="{A8BE2831-C0FD-BD4E-AC24-7D91235D6817}" type="sibTrans" cxnId="{209D9A17-6F35-DC47-AEE9-F07A382A551E}">
      <dgm:prSet/>
      <dgm:spPr/>
      <dgm:t>
        <a:bodyPr/>
        <a:lstStyle/>
        <a:p>
          <a:endParaRPr lang="zh-CN" altLang="en-US"/>
        </a:p>
      </dgm:t>
    </dgm:pt>
    <dgm:pt modelId="{5FB9A6FF-CD75-BE47-828A-B63ED9F468D2}">
      <dgm:prSet phldrT="[文本]"/>
      <dgm:spPr>
        <a:solidFill>
          <a:schemeClr val="tx1"/>
        </a:solidFill>
      </dgm:spPr>
      <dgm:t>
        <a:bodyPr/>
        <a:lstStyle/>
        <a:p>
          <a:r>
            <a:rPr kumimoji="1" lang="zh-CN" altLang="en-US" dirty="0" smtClean="0">
              <a:solidFill>
                <a:schemeClr val="accent1"/>
              </a:solidFill>
            </a:rPr>
            <a:t>优点</a:t>
          </a:r>
          <a:endParaRPr lang="zh-CN" altLang="en-US" dirty="0">
            <a:solidFill>
              <a:schemeClr val="accent1"/>
            </a:solidFill>
          </a:endParaRPr>
        </a:p>
      </dgm:t>
    </dgm:pt>
    <dgm:pt modelId="{CDC89EA3-D3B2-1846-898D-C178D275B40A}" type="parTrans" cxnId="{44EF68C2-6D54-1746-8932-C692FF6258CB}">
      <dgm:prSet/>
      <dgm:spPr/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94E57231-2E16-024E-93C0-EB35C4F3CFA5}" type="sibTrans" cxnId="{44EF68C2-6D54-1746-8932-C692FF6258CB}">
      <dgm:prSet/>
      <dgm:spPr/>
      <dgm:t>
        <a:bodyPr/>
        <a:lstStyle/>
        <a:p>
          <a:endParaRPr lang="zh-CN" altLang="en-US"/>
        </a:p>
      </dgm:t>
    </dgm:pt>
    <dgm:pt modelId="{B3CB1E41-512A-604F-A8F8-E0F59FB41309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>
              <a:solidFill>
                <a:schemeClr val="accent1"/>
              </a:solidFill>
            </a:rPr>
            <a:t>不足</a:t>
          </a:r>
          <a:endParaRPr lang="zh-CN" altLang="en-US" dirty="0">
            <a:solidFill>
              <a:schemeClr val="accent1"/>
            </a:solidFill>
          </a:endParaRPr>
        </a:p>
      </dgm:t>
    </dgm:pt>
    <dgm:pt modelId="{A711735E-22A7-AF4F-8D1A-E070AC3154BF}" type="parTrans" cxnId="{272327E4-72BF-8B44-AC5B-FFB08E75A284}">
      <dgm:prSet/>
      <dgm:spPr/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BC628616-C549-F140-84B4-6B31927B3F00}" type="sibTrans" cxnId="{272327E4-72BF-8B44-AC5B-FFB08E75A284}">
      <dgm:prSet/>
      <dgm:spPr/>
      <dgm:t>
        <a:bodyPr/>
        <a:lstStyle/>
        <a:p>
          <a:endParaRPr lang="zh-CN" altLang="en-US"/>
        </a:p>
      </dgm:t>
    </dgm:pt>
    <dgm:pt modelId="{53592529-A025-1D4E-98A3-A4BBF28AB5C3}">
      <dgm:prSet phldrT="[文本]"/>
      <dgm:spPr>
        <a:solidFill>
          <a:schemeClr val="tx1"/>
        </a:solidFill>
      </dgm:spPr>
      <dgm:t>
        <a:bodyPr/>
        <a:lstStyle/>
        <a:p>
          <a:r>
            <a:rPr lang="zh-CN" altLang="en-US" dirty="0" smtClean="0">
              <a:solidFill>
                <a:schemeClr val="accent1"/>
              </a:solidFill>
            </a:rPr>
            <a:t>竞品比较</a:t>
          </a:r>
          <a:endParaRPr lang="zh-CN" altLang="en-US" dirty="0">
            <a:solidFill>
              <a:schemeClr val="accent1"/>
            </a:solidFill>
          </a:endParaRPr>
        </a:p>
      </dgm:t>
    </dgm:pt>
    <dgm:pt modelId="{79EEB0FA-C378-C846-BAD7-020D4DFF2F9A}" type="parTrans" cxnId="{DBB9C6C2-9502-E642-A876-2EF8899FE822}">
      <dgm:prSet/>
      <dgm:spPr/>
      <dgm:t>
        <a:bodyPr/>
        <a:lstStyle/>
        <a:p>
          <a:endParaRPr lang="zh-CN" altLang="en-US">
            <a:solidFill>
              <a:schemeClr val="accent1"/>
            </a:solidFill>
          </a:endParaRPr>
        </a:p>
      </dgm:t>
    </dgm:pt>
    <dgm:pt modelId="{145852A1-5077-574F-919C-06B4B17D18B1}" type="sibTrans" cxnId="{DBB9C6C2-9502-E642-A876-2EF8899FE822}">
      <dgm:prSet/>
      <dgm:spPr/>
      <dgm:t>
        <a:bodyPr/>
        <a:lstStyle/>
        <a:p>
          <a:endParaRPr lang="zh-CN" altLang="en-US"/>
        </a:p>
      </dgm:t>
    </dgm:pt>
    <dgm:pt modelId="{B9590332-16AF-8F40-A272-FF0AAA37CF64}" type="pres">
      <dgm:prSet presAssocID="{83C78D12-B589-3444-8AA0-B8F5C43F03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B77951-4384-FA42-8DBF-3E0642B37F39}" type="pres">
      <dgm:prSet presAssocID="{2C056BE8-0740-EC4A-B2C4-7B02C870B502}" presName="hierRoot1" presStyleCnt="0">
        <dgm:presLayoutVars>
          <dgm:hierBranch val="init"/>
        </dgm:presLayoutVars>
      </dgm:prSet>
      <dgm:spPr/>
    </dgm:pt>
    <dgm:pt modelId="{9689ED76-DFFC-D245-9624-0D7B86F08781}" type="pres">
      <dgm:prSet presAssocID="{2C056BE8-0740-EC4A-B2C4-7B02C870B502}" presName="rootComposite1" presStyleCnt="0"/>
      <dgm:spPr/>
    </dgm:pt>
    <dgm:pt modelId="{ACD9BCF8-4E38-D34B-8DE8-D4B05BE90934}" type="pres">
      <dgm:prSet presAssocID="{2C056BE8-0740-EC4A-B2C4-7B02C870B50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A6BD91-758A-0546-A17F-152E315E473D}" type="pres">
      <dgm:prSet presAssocID="{2C056BE8-0740-EC4A-B2C4-7B02C870B502}" presName="rootConnector1" presStyleLbl="node1" presStyleIdx="0" presStyleCnt="0"/>
      <dgm:spPr/>
    </dgm:pt>
    <dgm:pt modelId="{93764B0B-1F23-5C47-BF03-6B1972B01C7B}" type="pres">
      <dgm:prSet presAssocID="{2C056BE8-0740-EC4A-B2C4-7B02C870B502}" presName="hierChild2" presStyleCnt="0"/>
      <dgm:spPr/>
    </dgm:pt>
    <dgm:pt modelId="{7C0955F2-74C4-4D4C-BCE3-AA3C46A9C7ED}" type="pres">
      <dgm:prSet presAssocID="{CDC89EA3-D3B2-1846-898D-C178D275B40A}" presName="Name37" presStyleLbl="parChTrans1D2" presStyleIdx="0" presStyleCnt="3"/>
      <dgm:spPr/>
    </dgm:pt>
    <dgm:pt modelId="{2444251B-19EA-804E-ADAB-57920F0E4814}" type="pres">
      <dgm:prSet presAssocID="{5FB9A6FF-CD75-BE47-828A-B63ED9F468D2}" presName="hierRoot2" presStyleCnt="0">
        <dgm:presLayoutVars>
          <dgm:hierBranch val="init"/>
        </dgm:presLayoutVars>
      </dgm:prSet>
      <dgm:spPr/>
    </dgm:pt>
    <dgm:pt modelId="{1BFADA27-829B-474D-A4DA-AE3C0B09E7EB}" type="pres">
      <dgm:prSet presAssocID="{5FB9A6FF-CD75-BE47-828A-B63ED9F468D2}" presName="rootComposite" presStyleCnt="0"/>
      <dgm:spPr/>
    </dgm:pt>
    <dgm:pt modelId="{FE64D1DB-A0CF-3D46-A50A-9CE7D80F5F67}" type="pres">
      <dgm:prSet presAssocID="{5FB9A6FF-CD75-BE47-828A-B63ED9F468D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9F347C-9E9D-4142-B13F-08FC71C2D739}" type="pres">
      <dgm:prSet presAssocID="{5FB9A6FF-CD75-BE47-828A-B63ED9F468D2}" presName="rootConnector" presStyleLbl="node2" presStyleIdx="0" presStyleCnt="3"/>
      <dgm:spPr/>
    </dgm:pt>
    <dgm:pt modelId="{8459E62F-2DAC-644C-A30C-2551CBEF1A30}" type="pres">
      <dgm:prSet presAssocID="{5FB9A6FF-CD75-BE47-828A-B63ED9F468D2}" presName="hierChild4" presStyleCnt="0"/>
      <dgm:spPr/>
    </dgm:pt>
    <dgm:pt modelId="{3861182D-8DF6-8547-B1DA-F2ACCE9B23A5}" type="pres">
      <dgm:prSet presAssocID="{5FB9A6FF-CD75-BE47-828A-B63ED9F468D2}" presName="hierChild5" presStyleCnt="0"/>
      <dgm:spPr/>
    </dgm:pt>
    <dgm:pt modelId="{627440FE-F50A-EE42-8BA1-33514D992F7B}" type="pres">
      <dgm:prSet presAssocID="{A711735E-22A7-AF4F-8D1A-E070AC3154BF}" presName="Name37" presStyleLbl="parChTrans1D2" presStyleIdx="1" presStyleCnt="3"/>
      <dgm:spPr/>
    </dgm:pt>
    <dgm:pt modelId="{5B8AE49B-CF0A-CC4A-A6D7-C7F9DE732689}" type="pres">
      <dgm:prSet presAssocID="{B3CB1E41-512A-604F-A8F8-E0F59FB41309}" presName="hierRoot2" presStyleCnt="0">
        <dgm:presLayoutVars>
          <dgm:hierBranch val="init"/>
        </dgm:presLayoutVars>
      </dgm:prSet>
      <dgm:spPr/>
    </dgm:pt>
    <dgm:pt modelId="{9C0FE8E8-9848-1341-B763-4D2963658107}" type="pres">
      <dgm:prSet presAssocID="{B3CB1E41-512A-604F-A8F8-E0F59FB41309}" presName="rootComposite" presStyleCnt="0"/>
      <dgm:spPr/>
    </dgm:pt>
    <dgm:pt modelId="{FDDDA8C5-3A16-984A-ABF9-E54C7721AEB8}" type="pres">
      <dgm:prSet presAssocID="{B3CB1E41-512A-604F-A8F8-E0F59FB41309}" presName="rootText" presStyleLbl="node2" presStyleIdx="1" presStyleCnt="3">
        <dgm:presLayoutVars>
          <dgm:chPref val="3"/>
        </dgm:presLayoutVars>
      </dgm:prSet>
      <dgm:spPr/>
    </dgm:pt>
    <dgm:pt modelId="{27F1D5DA-80F7-7245-8FF6-4D09E4E8DB2A}" type="pres">
      <dgm:prSet presAssocID="{B3CB1E41-512A-604F-A8F8-E0F59FB41309}" presName="rootConnector" presStyleLbl="node2" presStyleIdx="1" presStyleCnt="3"/>
      <dgm:spPr/>
    </dgm:pt>
    <dgm:pt modelId="{1F8F2321-7F65-6B4B-ABAA-EED2E96CAA27}" type="pres">
      <dgm:prSet presAssocID="{B3CB1E41-512A-604F-A8F8-E0F59FB41309}" presName="hierChild4" presStyleCnt="0"/>
      <dgm:spPr/>
    </dgm:pt>
    <dgm:pt modelId="{3DE15A58-E54F-7146-A8C4-43EFED84523F}" type="pres">
      <dgm:prSet presAssocID="{B3CB1E41-512A-604F-A8F8-E0F59FB41309}" presName="hierChild5" presStyleCnt="0"/>
      <dgm:spPr/>
    </dgm:pt>
    <dgm:pt modelId="{42706AAF-A3A9-8F49-ABBF-6C22BC50350A}" type="pres">
      <dgm:prSet presAssocID="{79EEB0FA-C378-C846-BAD7-020D4DFF2F9A}" presName="Name37" presStyleLbl="parChTrans1D2" presStyleIdx="2" presStyleCnt="3"/>
      <dgm:spPr/>
    </dgm:pt>
    <dgm:pt modelId="{A17F8058-2A5B-1E46-9D12-A6B60F28ED31}" type="pres">
      <dgm:prSet presAssocID="{53592529-A025-1D4E-98A3-A4BBF28AB5C3}" presName="hierRoot2" presStyleCnt="0">
        <dgm:presLayoutVars>
          <dgm:hierBranch val="init"/>
        </dgm:presLayoutVars>
      </dgm:prSet>
      <dgm:spPr/>
    </dgm:pt>
    <dgm:pt modelId="{427D2E3F-19FB-054F-890F-2183BF629C24}" type="pres">
      <dgm:prSet presAssocID="{53592529-A025-1D4E-98A3-A4BBF28AB5C3}" presName="rootComposite" presStyleCnt="0"/>
      <dgm:spPr/>
    </dgm:pt>
    <dgm:pt modelId="{832F5BB5-641D-4A44-B73E-DB9DBEFDF53E}" type="pres">
      <dgm:prSet presAssocID="{53592529-A025-1D4E-98A3-A4BBF28AB5C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317111-EB6A-0240-B1F1-CC8BF4D4A212}" type="pres">
      <dgm:prSet presAssocID="{53592529-A025-1D4E-98A3-A4BBF28AB5C3}" presName="rootConnector" presStyleLbl="node2" presStyleIdx="2" presStyleCnt="3"/>
      <dgm:spPr/>
    </dgm:pt>
    <dgm:pt modelId="{3B4A2C9D-4F7A-BD44-B19B-CBFE33D40AB4}" type="pres">
      <dgm:prSet presAssocID="{53592529-A025-1D4E-98A3-A4BBF28AB5C3}" presName="hierChild4" presStyleCnt="0"/>
      <dgm:spPr/>
    </dgm:pt>
    <dgm:pt modelId="{7F4FA5B9-4ADC-8C45-A2A7-993B8122CA2D}" type="pres">
      <dgm:prSet presAssocID="{53592529-A025-1D4E-98A3-A4BBF28AB5C3}" presName="hierChild5" presStyleCnt="0"/>
      <dgm:spPr/>
    </dgm:pt>
    <dgm:pt modelId="{FB50312D-C896-A647-8F6F-5E25BA871179}" type="pres">
      <dgm:prSet presAssocID="{2C056BE8-0740-EC4A-B2C4-7B02C870B502}" presName="hierChild3" presStyleCnt="0"/>
      <dgm:spPr/>
    </dgm:pt>
  </dgm:ptLst>
  <dgm:cxnLst>
    <dgm:cxn modelId="{B38666A9-D49B-D04B-9A8E-5CDC085AD7BE}" type="presOf" srcId="{5FB9A6FF-CD75-BE47-828A-B63ED9F468D2}" destId="{E79F347C-9E9D-4142-B13F-08FC71C2D739}" srcOrd="1" destOrd="0" presId="urn:microsoft.com/office/officeart/2005/8/layout/orgChart1"/>
    <dgm:cxn modelId="{272327E4-72BF-8B44-AC5B-FFB08E75A284}" srcId="{2C056BE8-0740-EC4A-B2C4-7B02C870B502}" destId="{B3CB1E41-512A-604F-A8F8-E0F59FB41309}" srcOrd="1" destOrd="0" parTransId="{A711735E-22A7-AF4F-8D1A-E070AC3154BF}" sibTransId="{BC628616-C549-F140-84B4-6B31927B3F00}"/>
    <dgm:cxn modelId="{75038354-78F0-4E48-9C86-F5578DFF47ED}" type="presOf" srcId="{2C056BE8-0740-EC4A-B2C4-7B02C870B502}" destId="{51A6BD91-758A-0546-A17F-152E315E473D}" srcOrd="1" destOrd="0" presId="urn:microsoft.com/office/officeart/2005/8/layout/orgChart1"/>
    <dgm:cxn modelId="{209D9A17-6F35-DC47-AEE9-F07A382A551E}" srcId="{83C78D12-B589-3444-8AA0-B8F5C43F03F4}" destId="{2C056BE8-0740-EC4A-B2C4-7B02C870B502}" srcOrd="0" destOrd="0" parTransId="{7F687B94-D8D4-2B4C-B2B5-D5C6FFD9993A}" sibTransId="{A8BE2831-C0FD-BD4E-AC24-7D91235D6817}"/>
    <dgm:cxn modelId="{DBB9C6C2-9502-E642-A876-2EF8899FE822}" srcId="{2C056BE8-0740-EC4A-B2C4-7B02C870B502}" destId="{53592529-A025-1D4E-98A3-A4BBF28AB5C3}" srcOrd="2" destOrd="0" parTransId="{79EEB0FA-C378-C846-BAD7-020D4DFF2F9A}" sibTransId="{145852A1-5077-574F-919C-06B4B17D18B1}"/>
    <dgm:cxn modelId="{49B674C6-61C2-C04F-A866-31CDB2EADB73}" type="presOf" srcId="{79EEB0FA-C378-C846-BAD7-020D4DFF2F9A}" destId="{42706AAF-A3A9-8F49-ABBF-6C22BC50350A}" srcOrd="0" destOrd="0" presId="urn:microsoft.com/office/officeart/2005/8/layout/orgChart1"/>
    <dgm:cxn modelId="{44EF68C2-6D54-1746-8932-C692FF6258CB}" srcId="{2C056BE8-0740-EC4A-B2C4-7B02C870B502}" destId="{5FB9A6FF-CD75-BE47-828A-B63ED9F468D2}" srcOrd="0" destOrd="0" parTransId="{CDC89EA3-D3B2-1846-898D-C178D275B40A}" sibTransId="{94E57231-2E16-024E-93C0-EB35C4F3CFA5}"/>
    <dgm:cxn modelId="{D26EFDDD-6610-B941-967F-375E6DEBED3A}" type="presOf" srcId="{53592529-A025-1D4E-98A3-A4BBF28AB5C3}" destId="{40317111-EB6A-0240-B1F1-CC8BF4D4A212}" srcOrd="1" destOrd="0" presId="urn:microsoft.com/office/officeart/2005/8/layout/orgChart1"/>
    <dgm:cxn modelId="{983CA4FA-6E0B-2646-B999-3BCB1538FBD9}" type="presOf" srcId="{CDC89EA3-D3B2-1846-898D-C178D275B40A}" destId="{7C0955F2-74C4-4D4C-BCE3-AA3C46A9C7ED}" srcOrd="0" destOrd="0" presId="urn:microsoft.com/office/officeart/2005/8/layout/orgChart1"/>
    <dgm:cxn modelId="{12213E8F-1A19-D646-AA6D-A52D9018B15A}" type="presOf" srcId="{83C78D12-B589-3444-8AA0-B8F5C43F03F4}" destId="{B9590332-16AF-8F40-A272-FF0AAA37CF64}" srcOrd="0" destOrd="0" presId="urn:microsoft.com/office/officeart/2005/8/layout/orgChart1"/>
    <dgm:cxn modelId="{AFE1F1E9-3507-1A40-B226-F7359AC42ABA}" type="presOf" srcId="{53592529-A025-1D4E-98A3-A4BBF28AB5C3}" destId="{832F5BB5-641D-4A44-B73E-DB9DBEFDF53E}" srcOrd="0" destOrd="0" presId="urn:microsoft.com/office/officeart/2005/8/layout/orgChart1"/>
    <dgm:cxn modelId="{91D670A9-5D20-5744-8BAA-0B5529DF6EE7}" type="presOf" srcId="{B3CB1E41-512A-604F-A8F8-E0F59FB41309}" destId="{27F1D5DA-80F7-7245-8FF6-4D09E4E8DB2A}" srcOrd="1" destOrd="0" presId="urn:microsoft.com/office/officeart/2005/8/layout/orgChart1"/>
    <dgm:cxn modelId="{F95B47B2-479B-4B41-A88F-D9DEB978CA0B}" type="presOf" srcId="{2C056BE8-0740-EC4A-B2C4-7B02C870B502}" destId="{ACD9BCF8-4E38-D34B-8DE8-D4B05BE90934}" srcOrd="0" destOrd="0" presId="urn:microsoft.com/office/officeart/2005/8/layout/orgChart1"/>
    <dgm:cxn modelId="{4E8D9D48-F0E0-044C-A7D0-6D761754B346}" type="presOf" srcId="{A711735E-22A7-AF4F-8D1A-E070AC3154BF}" destId="{627440FE-F50A-EE42-8BA1-33514D992F7B}" srcOrd="0" destOrd="0" presId="urn:microsoft.com/office/officeart/2005/8/layout/orgChart1"/>
    <dgm:cxn modelId="{009FFEF1-800D-CA4D-B1F1-3BC95FA0CC1F}" type="presOf" srcId="{5FB9A6FF-CD75-BE47-828A-B63ED9F468D2}" destId="{FE64D1DB-A0CF-3D46-A50A-9CE7D80F5F67}" srcOrd="0" destOrd="0" presId="urn:microsoft.com/office/officeart/2005/8/layout/orgChart1"/>
    <dgm:cxn modelId="{FBAFD909-1619-6344-A550-5B9BBD527153}" type="presOf" srcId="{B3CB1E41-512A-604F-A8F8-E0F59FB41309}" destId="{FDDDA8C5-3A16-984A-ABF9-E54C7721AEB8}" srcOrd="0" destOrd="0" presId="urn:microsoft.com/office/officeart/2005/8/layout/orgChart1"/>
    <dgm:cxn modelId="{2C17072D-6F08-5C40-86FE-1A7871B21CE9}" type="presParOf" srcId="{B9590332-16AF-8F40-A272-FF0AAA37CF64}" destId="{83B77951-4384-FA42-8DBF-3E0642B37F39}" srcOrd="0" destOrd="0" presId="urn:microsoft.com/office/officeart/2005/8/layout/orgChart1"/>
    <dgm:cxn modelId="{806183EB-B908-8741-B478-7C50F538010B}" type="presParOf" srcId="{83B77951-4384-FA42-8DBF-3E0642B37F39}" destId="{9689ED76-DFFC-D245-9624-0D7B86F08781}" srcOrd="0" destOrd="0" presId="urn:microsoft.com/office/officeart/2005/8/layout/orgChart1"/>
    <dgm:cxn modelId="{B1119092-754C-6C4A-888D-A16CED5472A6}" type="presParOf" srcId="{9689ED76-DFFC-D245-9624-0D7B86F08781}" destId="{ACD9BCF8-4E38-D34B-8DE8-D4B05BE90934}" srcOrd="0" destOrd="0" presId="urn:microsoft.com/office/officeart/2005/8/layout/orgChart1"/>
    <dgm:cxn modelId="{51C60A58-933C-DB41-B953-EBF5615A82A2}" type="presParOf" srcId="{9689ED76-DFFC-D245-9624-0D7B86F08781}" destId="{51A6BD91-758A-0546-A17F-152E315E473D}" srcOrd="1" destOrd="0" presId="urn:microsoft.com/office/officeart/2005/8/layout/orgChart1"/>
    <dgm:cxn modelId="{8C27E647-B275-2342-BB5C-30275BEFDA83}" type="presParOf" srcId="{83B77951-4384-FA42-8DBF-3E0642B37F39}" destId="{93764B0B-1F23-5C47-BF03-6B1972B01C7B}" srcOrd="1" destOrd="0" presId="urn:microsoft.com/office/officeart/2005/8/layout/orgChart1"/>
    <dgm:cxn modelId="{AAFA03EA-D68C-9E4F-AD3A-516D3CD89B32}" type="presParOf" srcId="{93764B0B-1F23-5C47-BF03-6B1972B01C7B}" destId="{7C0955F2-74C4-4D4C-BCE3-AA3C46A9C7ED}" srcOrd="0" destOrd="0" presId="urn:microsoft.com/office/officeart/2005/8/layout/orgChart1"/>
    <dgm:cxn modelId="{F86FAB99-A78C-3246-8931-8EB3C3346661}" type="presParOf" srcId="{93764B0B-1F23-5C47-BF03-6B1972B01C7B}" destId="{2444251B-19EA-804E-ADAB-57920F0E4814}" srcOrd="1" destOrd="0" presId="urn:microsoft.com/office/officeart/2005/8/layout/orgChart1"/>
    <dgm:cxn modelId="{2C6641C2-0AC3-454C-A627-531BA2BA402F}" type="presParOf" srcId="{2444251B-19EA-804E-ADAB-57920F0E4814}" destId="{1BFADA27-829B-474D-A4DA-AE3C0B09E7EB}" srcOrd="0" destOrd="0" presId="urn:microsoft.com/office/officeart/2005/8/layout/orgChart1"/>
    <dgm:cxn modelId="{BD6680E2-8949-7F4C-B0CE-72C781A87758}" type="presParOf" srcId="{1BFADA27-829B-474D-A4DA-AE3C0B09E7EB}" destId="{FE64D1DB-A0CF-3D46-A50A-9CE7D80F5F67}" srcOrd="0" destOrd="0" presId="urn:microsoft.com/office/officeart/2005/8/layout/orgChart1"/>
    <dgm:cxn modelId="{A8E4D53E-78BE-5346-8B7D-1A9CD169AC90}" type="presParOf" srcId="{1BFADA27-829B-474D-A4DA-AE3C0B09E7EB}" destId="{E79F347C-9E9D-4142-B13F-08FC71C2D739}" srcOrd="1" destOrd="0" presId="urn:microsoft.com/office/officeart/2005/8/layout/orgChart1"/>
    <dgm:cxn modelId="{EC8A4222-27DF-A145-AD80-BE9BDB8581C6}" type="presParOf" srcId="{2444251B-19EA-804E-ADAB-57920F0E4814}" destId="{8459E62F-2DAC-644C-A30C-2551CBEF1A30}" srcOrd="1" destOrd="0" presId="urn:microsoft.com/office/officeart/2005/8/layout/orgChart1"/>
    <dgm:cxn modelId="{079280B2-F903-2447-95F8-2A389944B133}" type="presParOf" srcId="{2444251B-19EA-804E-ADAB-57920F0E4814}" destId="{3861182D-8DF6-8547-B1DA-F2ACCE9B23A5}" srcOrd="2" destOrd="0" presId="urn:microsoft.com/office/officeart/2005/8/layout/orgChart1"/>
    <dgm:cxn modelId="{B58A2407-B755-7D4F-BC87-E3E82B04BAC6}" type="presParOf" srcId="{93764B0B-1F23-5C47-BF03-6B1972B01C7B}" destId="{627440FE-F50A-EE42-8BA1-33514D992F7B}" srcOrd="2" destOrd="0" presId="urn:microsoft.com/office/officeart/2005/8/layout/orgChart1"/>
    <dgm:cxn modelId="{F711196D-A7D8-0C47-9337-60AB0821EA9F}" type="presParOf" srcId="{93764B0B-1F23-5C47-BF03-6B1972B01C7B}" destId="{5B8AE49B-CF0A-CC4A-A6D7-C7F9DE732689}" srcOrd="3" destOrd="0" presId="urn:microsoft.com/office/officeart/2005/8/layout/orgChart1"/>
    <dgm:cxn modelId="{17F4FDA6-A3FF-034C-8A8C-0AA4E12A01E5}" type="presParOf" srcId="{5B8AE49B-CF0A-CC4A-A6D7-C7F9DE732689}" destId="{9C0FE8E8-9848-1341-B763-4D2963658107}" srcOrd="0" destOrd="0" presId="urn:microsoft.com/office/officeart/2005/8/layout/orgChart1"/>
    <dgm:cxn modelId="{B38EA024-5F29-C14F-AEFC-1E5C4B6BCEF3}" type="presParOf" srcId="{9C0FE8E8-9848-1341-B763-4D2963658107}" destId="{FDDDA8C5-3A16-984A-ABF9-E54C7721AEB8}" srcOrd="0" destOrd="0" presId="urn:microsoft.com/office/officeart/2005/8/layout/orgChart1"/>
    <dgm:cxn modelId="{16625194-F80E-B646-A9F1-CFB5B2AD0EEC}" type="presParOf" srcId="{9C0FE8E8-9848-1341-B763-4D2963658107}" destId="{27F1D5DA-80F7-7245-8FF6-4D09E4E8DB2A}" srcOrd="1" destOrd="0" presId="urn:microsoft.com/office/officeart/2005/8/layout/orgChart1"/>
    <dgm:cxn modelId="{6D7879C7-100F-984A-BE1A-4ABB2AAABC62}" type="presParOf" srcId="{5B8AE49B-CF0A-CC4A-A6D7-C7F9DE732689}" destId="{1F8F2321-7F65-6B4B-ABAA-EED2E96CAA27}" srcOrd="1" destOrd="0" presId="urn:microsoft.com/office/officeart/2005/8/layout/orgChart1"/>
    <dgm:cxn modelId="{E57A722C-9CD9-BD49-8B3A-FFCE290D551C}" type="presParOf" srcId="{5B8AE49B-CF0A-CC4A-A6D7-C7F9DE732689}" destId="{3DE15A58-E54F-7146-A8C4-43EFED84523F}" srcOrd="2" destOrd="0" presId="urn:microsoft.com/office/officeart/2005/8/layout/orgChart1"/>
    <dgm:cxn modelId="{CB5D2A6F-177A-4443-AD34-412E9786F09B}" type="presParOf" srcId="{93764B0B-1F23-5C47-BF03-6B1972B01C7B}" destId="{42706AAF-A3A9-8F49-ABBF-6C22BC50350A}" srcOrd="4" destOrd="0" presId="urn:microsoft.com/office/officeart/2005/8/layout/orgChart1"/>
    <dgm:cxn modelId="{9F772E7B-B5D0-D941-A82D-82CC27C33765}" type="presParOf" srcId="{93764B0B-1F23-5C47-BF03-6B1972B01C7B}" destId="{A17F8058-2A5B-1E46-9D12-A6B60F28ED31}" srcOrd="5" destOrd="0" presId="urn:microsoft.com/office/officeart/2005/8/layout/orgChart1"/>
    <dgm:cxn modelId="{7274D3B7-DF75-A84D-A985-085917F44095}" type="presParOf" srcId="{A17F8058-2A5B-1E46-9D12-A6B60F28ED31}" destId="{427D2E3F-19FB-054F-890F-2183BF629C24}" srcOrd="0" destOrd="0" presId="urn:microsoft.com/office/officeart/2005/8/layout/orgChart1"/>
    <dgm:cxn modelId="{8DDEB04C-9050-9442-862E-84D428AA16F6}" type="presParOf" srcId="{427D2E3F-19FB-054F-890F-2183BF629C24}" destId="{832F5BB5-641D-4A44-B73E-DB9DBEFDF53E}" srcOrd="0" destOrd="0" presId="urn:microsoft.com/office/officeart/2005/8/layout/orgChart1"/>
    <dgm:cxn modelId="{F3D24DF1-691F-3E48-8A6C-4A026EBF739E}" type="presParOf" srcId="{427D2E3F-19FB-054F-890F-2183BF629C24}" destId="{40317111-EB6A-0240-B1F1-CC8BF4D4A212}" srcOrd="1" destOrd="0" presId="urn:microsoft.com/office/officeart/2005/8/layout/orgChart1"/>
    <dgm:cxn modelId="{62BC3889-2731-4642-B919-4EEDD80B08D9}" type="presParOf" srcId="{A17F8058-2A5B-1E46-9D12-A6B60F28ED31}" destId="{3B4A2C9D-4F7A-BD44-B19B-CBFE33D40AB4}" srcOrd="1" destOrd="0" presId="urn:microsoft.com/office/officeart/2005/8/layout/orgChart1"/>
    <dgm:cxn modelId="{CCCECB59-8442-6E4E-A627-767D07CEDA8F}" type="presParOf" srcId="{A17F8058-2A5B-1E46-9D12-A6B60F28ED31}" destId="{7F4FA5B9-4ADC-8C45-A2A7-993B8122CA2D}" srcOrd="2" destOrd="0" presId="urn:microsoft.com/office/officeart/2005/8/layout/orgChart1"/>
    <dgm:cxn modelId="{808B8FA2-3258-8D47-BFD7-7B4480E82C2F}" type="presParOf" srcId="{83B77951-4384-FA42-8DBF-3E0642B37F39}" destId="{FB50312D-C896-A647-8F6F-5E25BA871179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1AB39-5D1B-A844-A252-506C1BA18065}">
      <dsp:nvSpPr>
        <dsp:cNvPr id="0" name=""/>
        <dsp:cNvSpPr/>
      </dsp:nvSpPr>
      <dsp:spPr>
        <a:xfrm>
          <a:off x="0" y="2402446"/>
          <a:ext cx="1808778" cy="10852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引言案例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31786" y="2434232"/>
        <a:ext cx="1745206" cy="1021695"/>
      </dsp:txXfrm>
    </dsp:sp>
    <dsp:sp modelId="{0753966B-E95E-8648-80F2-6C262443D1F3}">
      <dsp:nvSpPr>
        <dsp:cNvPr id="0" name=""/>
        <dsp:cNvSpPr/>
      </dsp:nvSpPr>
      <dsp:spPr>
        <a:xfrm rot="42846">
          <a:off x="1990675" y="2736734"/>
          <a:ext cx="385683" cy="44857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accent1"/>
            </a:solidFill>
          </a:endParaRPr>
        </a:p>
      </dsp:txBody>
      <dsp:txXfrm>
        <a:off x="1990679" y="2825728"/>
        <a:ext cx="269978" cy="269147"/>
      </dsp:txXfrm>
    </dsp:sp>
    <dsp:sp modelId="{5958B6D7-7831-2944-B306-4DECDCBBA51A}">
      <dsp:nvSpPr>
        <dsp:cNvPr id="0" name=""/>
        <dsp:cNvSpPr/>
      </dsp:nvSpPr>
      <dsp:spPr>
        <a:xfrm>
          <a:off x="2536427" y="2434060"/>
          <a:ext cx="1808778" cy="10852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2568213" y="2465846"/>
        <a:ext cx="1745206" cy="1021695"/>
      </dsp:txXfrm>
    </dsp:sp>
    <dsp:sp modelId="{9A7585AC-23F5-324A-ACCD-F21BAE9C89DC}">
      <dsp:nvSpPr>
        <dsp:cNvPr id="0" name=""/>
        <dsp:cNvSpPr/>
      </dsp:nvSpPr>
      <dsp:spPr>
        <a:xfrm rot="21557084">
          <a:off x="4526068" y="2736462"/>
          <a:ext cx="383490" cy="44857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accent1"/>
            </a:solidFill>
          </a:endParaRPr>
        </a:p>
      </dsp:txBody>
      <dsp:txXfrm>
        <a:off x="4526072" y="2826895"/>
        <a:ext cx="268443" cy="269147"/>
      </dsp:txXfrm>
    </dsp:sp>
    <dsp:sp modelId="{D98A4B14-340A-F747-BBE5-416BC326E57F}">
      <dsp:nvSpPr>
        <dsp:cNvPr id="0" name=""/>
        <dsp:cNvSpPr/>
      </dsp:nvSpPr>
      <dsp:spPr>
        <a:xfrm>
          <a:off x="5068717" y="2402446"/>
          <a:ext cx="1808778" cy="10852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金字塔原理的内部结构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5100503" y="2434232"/>
        <a:ext cx="1745206" cy="1021695"/>
      </dsp:txXfrm>
    </dsp:sp>
    <dsp:sp modelId="{8B10A64D-4211-674B-8450-4BD6A8F9C763}">
      <dsp:nvSpPr>
        <dsp:cNvPr id="0" name=""/>
        <dsp:cNvSpPr/>
      </dsp:nvSpPr>
      <dsp:spPr>
        <a:xfrm>
          <a:off x="7058373" y="2720791"/>
          <a:ext cx="383461" cy="44857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accent1"/>
            </a:solidFill>
          </a:endParaRPr>
        </a:p>
      </dsp:txBody>
      <dsp:txXfrm>
        <a:off x="7058373" y="2810506"/>
        <a:ext cx="268423" cy="269147"/>
      </dsp:txXfrm>
    </dsp:sp>
    <dsp:sp modelId="{2D308243-7A8D-A049-B48F-E3F55A9AF785}">
      <dsp:nvSpPr>
        <dsp:cNvPr id="0" name=""/>
        <dsp:cNvSpPr/>
      </dsp:nvSpPr>
      <dsp:spPr>
        <a:xfrm>
          <a:off x="7601007" y="2402446"/>
          <a:ext cx="1808778" cy="10852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sz="2400" kern="1200" dirty="0">
            <a:solidFill>
              <a:schemeClr val="accent1"/>
            </a:solidFill>
          </a:endParaRPr>
        </a:p>
      </dsp:txBody>
      <dsp:txXfrm>
        <a:off x="7632793" y="2434232"/>
        <a:ext cx="1745206" cy="1021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1AB39-5D1B-A844-A252-506C1BA18065}">
      <dsp:nvSpPr>
        <dsp:cNvPr id="0" name=""/>
        <dsp:cNvSpPr/>
      </dsp:nvSpPr>
      <dsp:spPr>
        <a:xfrm>
          <a:off x="0" y="2041490"/>
          <a:ext cx="2161630" cy="179353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引言案例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52531" y="2094021"/>
        <a:ext cx="2056568" cy="1688470"/>
      </dsp:txXfrm>
    </dsp:sp>
    <dsp:sp modelId="{0753966B-E95E-8648-80F2-6C262443D1F3}">
      <dsp:nvSpPr>
        <dsp:cNvPr id="0" name=""/>
        <dsp:cNvSpPr/>
      </dsp:nvSpPr>
      <dsp:spPr>
        <a:xfrm rot="40101">
          <a:off x="2343456" y="2730636"/>
          <a:ext cx="385525" cy="44919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accent1"/>
            </a:solidFill>
          </a:endParaRPr>
        </a:p>
      </dsp:txBody>
      <dsp:txXfrm>
        <a:off x="2343460" y="2819800"/>
        <a:ext cx="269868" cy="269518"/>
      </dsp:txXfrm>
    </dsp:sp>
    <dsp:sp modelId="{5958B6D7-7831-2944-B306-4DECDCBBA51A}">
      <dsp:nvSpPr>
        <dsp:cNvPr id="0" name=""/>
        <dsp:cNvSpPr/>
      </dsp:nvSpPr>
      <dsp:spPr>
        <a:xfrm>
          <a:off x="2888988" y="2426531"/>
          <a:ext cx="1811275" cy="108676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2920818" y="2458361"/>
        <a:ext cx="1747615" cy="1023105"/>
      </dsp:txXfrm>
    </dsp:sp>
    <dsp:sp modelId="{9A7585AC-23F5-324A-ACCD-F21BAE9C89DC}">
      <dsp:nvSpPr>
        <dsp:cNvPr id="0" name=""/>
        <dsp:cNvSpPr/>
      </dsp:nvSpPr>
      <dsp:spPr>
        <a:xfrm rot="21557084">
          <a:off x="4881375" y="2729351"/>
          <a:ext cx="384020" cy="44919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accent1"/>
            </a:solidFill>
          </a:endParaRPr>
        </a:p>
      </dsp:txBody>
      <dsp:txXfrm>
        <a:off x="4881379" y="2819909"/>
        <a:ext cx="268814" cy="269518"/>
      </dsp:txXfrm>
    </dsp:sp>
    <dsp:sp modelId="{D98A4B14-340A-F747-BBE5-416BC326E57F}">
      <dsp:nvSpPr>
        <dsp:cNvPr id="0" name=""/>
        <dsp:cNvSpPr/>
      </dsp:nvSpPr>
      <dsp:spPr>
        <a:xfrm>
          <a:off x="5424773" y="2394873"/>
          <a:ext cx="1811275" cy="108676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金字塔原理的内部结构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5456603" y="2426703"/>
        <a:ext cx="1747615" cy="1023105"/>
      </dsp:txXfrm>
    </dsp:sp>
    <dsp:sp modelId="{8B10A64D-4211-674B-8450-4BD6A8F9C763}">
      <dsp:nvSpPr>
        <dsp:cNvPr id="0" name=""/>
        <dsp:cNvSpPr/>
      </dsp:nvSpPr>
      <dsp:spPr>
        <a:xfrm>
          <a:off x="7417176" y="2713658"/>
          <a:ext cx="383990" cy="44919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>
            <a:solidFill>
              <a:schemeClr val="accent1"/>
            </a:solidFill>
          </a:endParaRPr>
        </a:p>
      </dsp:txBody>
      <dsp:txXfrm>
        <a:off x="7417176" y="2803497"/>
        <a:ext cx="268793" cy="269518"/>
      </dsp:txXfrm>
    </dsp:sp>
    <dsp:sp modelId="{2D308243-7A8D-A049-B48F-E3F55A9AF785}">
      <dsp:nvSpPr>
        <dsp:cNvPr id="0" name=""/>
        <dsp:cNvSpPr/>
      </dsp:nvSpPr>
      <dsp:spPr>
        <a:xfrm>
          <a:off x="7960558" y="2394873"/>
          <a:ext cx="1811275" cy="108676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sz="2400" kern="1200" dirty="0">
            <a:solidFill>
              <a:schemeClr val="accent1"/>
            </a:solidFill>
          </a:endParaRPr>
        </a:p>
      </dsp:txBody>
      <dsp:txXfrm>
        <a:off x="7992388" y="2426703"/>
        <a:ext cx="1747615" cy="1023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1AB39-5D1B-A844-A252-506C1BA18065}">
      <dsp:nvSpPr>
        <dsp:cNvPr id="0" name=""/>
        <dsp:cNvSpPr/>
      </dsp:nvSpPr>
      <dsp:spPr>
        <a:xfrm>
          <a:off x="0" y="2430715"/>
          <a:ext cx="1714547" cy="10287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300" kern="1200" dirty="0" smtClean="0">
              <a:solidFill>
                <a:schemeClr val="accent1"/>
              </a:solidFill>
            </a:rPr>
            <a:t>引言案例</a:t>
          </a:r>
          <a:endParaRPr lang="zh-CN" altLang="en-US" sz="2300" kern="1200" dirty="0">
            <a:solidFill>
              <a:schemeClr val="accent1"/>
            </a:solidFill>
          </a:endParaRPr>
        </a:p>
      </dsp:txBody>
      <dsp:txXfrm>
        <a:off x="30130" y="2460845"/>
        <a:ext cx="1654287" cy="968468"/>
      </dsp:txXfrm>
    </dsp:sp>
    <dsp:sp modelId="{0753966B-E95E-8648-80F2-6C262443D1F3}">
      <dsp:nvSpPr>
        <dsp:cNvPr id="0" name=""/>
        <dsp:cNvSpPr/>
      </dsp:nvSpPr>
      <dsp:spPr>
        <a:xfrm rot="38881">
          <a:off x="1886469" y="2746178"/>
          <a:ext cx="364523" cy="42520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accent1"/>
            </a:solidFill>
          </a:endParaRPr>
        </a:p>
      </dsp:txBody>
      <dsp:txXfrm>
        <a:off x="1886472" y="2830601"/>
        <a:ext cx="255166" cy="255125"/>
      </dsp:txXfrm>
    </dsp:sp>
    <dsp:sp modelId="{5958B6D7-7831-2944-B306-4DECDCBBA51A}">
      <dsp:nvSpPr>
        <dsp:cNvPr id="0" name=""/>
        <dsp:cNvSpPr/>
      </dsp:nvSpPr>
      <dsp:spPr>
        <a:xfrm>
          <a:off x="2402283" y="1963359"/>
          <a:ext cx="2208988" cy="202337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2461546" y="2022622"/>
        <a:ext cx="2090462" cy="1904849"/>
      </dsp:txXfrm>
    </dsp:sp>
    <dsp:sp modelId="{9A7585AC-23F5-324A-ACCD-F21BAE9C89DC}">
      <dsp:nvSpPr>
        <dsp:cNvPr id="0" name=""/>
        <dsp:cNvSpPr/>
      </dsp:nvSpPr>
      <dsp:spPr>
        <a:xfrm rot="21561091">
          <a:off x="4782715" y="2745944"/>
          <a:ext cx="363507" cy="42520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accent1"/>
            </a:solidFill>
          </a:endParaRPr>
        </a:p>
      </dsp:txBody>
      <dsp:txXfrm>
        <a:off x="4782718" y="2831602"/>
        <a:ext cx="254455" cy="255125"/>
      </dsp:txXfrm>
    </dsp:sp>
    <dsp:sp modelId="{D98A4B14-340A-F747-BBE5-416BC326E57F}">
      <dsp:nvSpPr>
        <dsp:cNvPr id="0" name=""/>
        <dsp:cNvSpPr/>
      </dsp:nvSpPr>
      <dsp:spPr>
        <a:xfrm>
          <a:off x="5297091" y="2430715"/>
          <a:ext cx="1714547" cy="10287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300" kern="1200" dirty="0" smtClean="0">
              <a:solidFill>
                <a:schemeClr val="accent1"/>
              </a:solidFill>
            </a:rPr>
            <a:t>金字塔原理的内部结构</a:t>
          </a:r>
          <a:endParaRPr lang="zh-CN" altLang="en-US" sz="2300" kern="1200" dirty="0">
            <a:solidFill>
              <a:schemeClr val="accent1"/>
            </a:solidFill>
          </a:endParaRPr>
        </a:p>
      </dsp:txBody>
      <dsp:txXfrm>
        <a:off x="5327221" y="2460845"/>
        <a:ext cx="1654287" cy="968468"/>
      </dsp:txXfrm>
    </dsp:sp>
    <dsp:sp modelId="{8B10A64D-4211-674B-8450-4BD6A8F9C763}">
      <dsp:nvSpPr>
        <dsp:cNvPr id="0" name=""/>
        <dsp:cNvSpPr/>
      </dsp:nvSpPr>
      <dsp:spPr>
        <a:xfrm>
          <a:off x="7183093" y="2732476"/>
          <a:ext cx="363484" cy="42520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accent1"/>
            </a:solidFill>
          </a:endParaRPr>
        </a:p>
      </dsp:txBody>
      <dsp:txXfrm>
        <a:off x="7183093" y="2817517"/>
        <a:ext cx="254439" cy="255125"/>
      </dsp:txXfrm>
    </dsp:sp>
    <dsp:sp modelId="{2D308243-7A8D-A049-B48F-E3F55A9AF785}">
      <dsp:nvSpPr>
        <dsp:cNvPr id="0" name=""/>
        <dsp:cNvSpPr/>
      </dsp:nvSpPr>
      <dsp:spPr>
        <a:xfrm>
          <a:off x="7697458" y="2430715"/>
          <a:ext cx="1714547" cy="10287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300" kern="1200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sz="2300" kern="1200" dirty="0">
            <a:solidFill>
              <a:schemeClr val="accent1"/>
            </a:solidFill>
          </a:endParaRPr>
        </a:p>
      </dsp:txBody>
      <dsp:txXfrm>
        <a:off x="7727588" y="2460845"/>
        <a:ext cx="1654287" cy="968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1AB39-5D1B-A844-A252-506C1BA18065}">
      <dsp:nvSpPr>
        <dsp:cNvPr id="0" name=""/>
        <dsp:cNvSpPr/>
      </dsp:nvSpPr>
      <dsp:spPr>
        <a:xfrm>
          <a:off x="0" y="2268382"/>
          <a:ext cx="1760513" cy="135339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引言案例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39640" y="2308022"/>
        <a:ext cx="1681233" cy="1274115"/>
      </dsp:txXfrm>
    </dsp:sp>
    <dsp:sp modelId="{0753966B-E95E-8648-80F2-6C262443D1F3}">
      <dsp:nvSpPr>
        <dsp:cNvPr id="0" name=""/>
        <dsp:cNvSpPr/>
      </dsp:nvSpPr>
      <dsp:spPr>
        <a:xfrm rot="54956">
          <a:off x="1936853" y="2746657"/>
          <a:ext cx="373938" cy="43660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accent1"/>
            </a:solidFill>
          </a:endParaRPr>
        </a:p>
      </dsp:txBody>
      <dsp:txXfrm>
        <a:off x="1936860" y="2833081"/>
        <a:ext cx="261757" cy="261965"/>
      </dsp:txXfrm>
    </dsp:sp>
    <dsp:sp modelId="{5958B6D7-7831-2944-B306-4DECDCBBA51A}">
      <dsp:nvSpPr>
        <dsp:cNvPr id="0" name=""/>
        <dsp:cNvSpPr/>
      </dsp:nvSpPr>
      <dsp:spPr>
        <a:xfrm>
          <a:off x="2465968" y="2307806"/>
          <a:ext cx="1760513" cy="135339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2505608" y="2347446"/>
        <a:ext cx="1681233" cy="1274115"/>
      </dsp:txXfrm>
    </dsp:sp>
    <dsp:sp modelId="{9A7585AC-23F5-324A-ACCD-F21BAE9C89DC}">
      <dsp:nvSpPr>
        <dsp:cNvPr id="0" name=""/>
        <dsp:cNvSpPr/>
      </dsp:nvSpPr>
      <dsp:spPr>
        <a:xfrm rot="21547738">
          <a:off x="4402511" y="2747303"/>
          <a:ext cx="373272" cy="43660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accent1"/>
            </a:solidFill>
          </a:endParaRPr>
        </a:p>
      </dsp:txBody>
      <dsp:txXfrm>
        <a:off x="4402517" y="2835475"/>
        <a:ext cx="261290" cy="261965"/>
      </dsp:txXfrm>
    </dsp:sp>
    <dsp:sp modelId="{D98A4B14-340A-F747-BBE5-416BC326E57F}">
      <dsp:nvSpPr>
        <dsp:cNvPr id="0" name=""/>
        <dsp:cNvSpPr/>
      </dsp:nvSpPr>
      <dsp:spPr>
        <a:xfrm>
          <a:off x="4930687" y="1713943"/>
          <a:ext cx="2017267" cy="2462272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金字塔原理的内部结构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4989771" y="1773027"/>
        <a:ext cx="1899099" cy="2344104"/>
      </dsp:txXfrm>
    </dsp:sp>
    <dsp:sp modelId="{8B10A64D-4211-674B-8450-4BD6A8F9C763}">
      <dsp:nvSpPr>
        <dsp:cNvPr id="0" name=""/>
        <dsp:cNvSpPr/>
      </dsp:nvSpPr>
      <dsp:spPr>
        <a:xfrm>
          <a:off x="7124006" y="2726776"/>
          <a:ext cx="373228" cy="43660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solidFill>
              <a:schemeClr val="accent1"/>
            </a:solidFill>
          </a:endParaRPr>
        </a:p>
      </dsp:txBody>
      <dsp:txXfrm>
        <a:off x="7124006" y="2814097"/>
        <a:ext cx="261260" cy="261965"/>
      </dsp:txXfrm>
    </dsp:sp>
    <dsp:sp modelId="{2D308243-7A8D-A049-B48F-E3F55A9AF785}">
      <dsp:nvSpPr>
        <dsp:cNvPr id="0" name=""/>
        <dsp:cNvSpPr/>
      </dsp:nvSpPr>
      <dsp:spPr>
        <a:xfrm>
          <a:off x="7652160" y="2268382"/>
          <a:ext cx="1760513" cy="135339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sz="2400" kern="1200" dirty="0">
            <a:solidFill>
              <a:schemeClr val="accent1"/>
            </a:solidFill>
          </a:endParaRPr>
        </a:p>
      </dsp:txBody>
      <dsp:txXfrm>
        <a:off x="7691800" y="2308022"/>
        <a:ext cx="1681233" cy="12741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9C69C-65E9-404A-BF50-673E502323E5}">
      <dsp:nvSpPr>
        <dsp:cNvPr id="0" name=""/>
        <dsp:cNvSpPr/>
      </dsp:nvSpPr>
      <dsp:spPr>
        <a:xfrm>
          <a:off x="10038362" y="2770523"/>
          <a:ext cx="1193227" cy="28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92"/>
              </a:lnTo>
              <a:lnTo>
                <a:pt x="1193227" y="193492"/>
              </a:lnTo>
              <a:lnTo>
                <a:pt x="1193227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C5C4-D40A-4045-ACA3-0DA598853526}">
      <dsp:nvSpPr>
        <dsp:cNvPr id="0" name=""/>
        <dsp:cNvSpPr/>
      </dsp:nvSpPr>
      <dsp:spPr>
        <a:xfrm>
          <a:off x="9992642" y="2770523"/>
          <a:ext cx="91440" cy="2839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04460-2A3A-1F4A-B745-0F9A1A529EB1}">
      <dsp:nvSpPr>
        <dsp:cNvPr id="0" name=""/>
        <dsp:cNvSpPr/>
      </dsp:nvSpPr>
      <dsp:spPr>
        <a:xfrm>
          <a:off x="8845135" y="2770523"/>
          <a:ext cx="1193227" cy="283933"/>
        </a:xfrm>
        <a:custGeom>
          <a:avLst/>
          <a:gdLst/>
          <a:ahLst/>
          <a:cxnLst/>
          <a:rect l="0" t="0" r="0" b="0"/>
          <a:pathLst>
            <a:path>
              <a:moveTo>
                <a:pt x="1193227" y="0"/>
              </a:moveTo>
              <a:lnTo>
                <a:pt x="1193227" y="193492"/>
              </a:lnTo>
              <a:lnTo>
                <a:pt x="0" y="193492"/>
              </a:lnTo>
              <a:lnTo>
                <a:pt x="0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6E916-98B8-5D42-8DF8-7BBB6B4A602C}">
      <dsp:nvSpPr>
        <dsp:cNvPr id="0" name=""/>
        <dsp:cNvSpPr/>
      </dsp:nvSpPr>
      <dsp:spPr>
        <a:xfrm>
          <a:off x="6458680" y="1866654"/>
          <a:ext cx="3579681" cy="28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92"/>
              </a:lnTo>
              <a:lnTo>
                <a:pt x="3579681" y="193492"/>
              </a:lnTo>
              <a:lnTo>
                <a:pt x="3579681" y="283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5F326-E2B3-A94E-B33A-F78E518434A4}">
      <dsp:nvSpPr>
        <dsp:cNvPr id="0" name=""/>
        <dsp:cNvSpPr/>
      </dsp:nvSpPr>
      <dsp:spPr>
        <a:xfrm>
          <a:off x="6458680" y="2770523"/>
          <a:ext cx="1193227" cy="28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92"/>
              </a:lnTo>
              <a:lnTo>
                <a:pt x="1193227" y="193492"/>
              </a:lnTo>
              <a:lnTo>
                <a:pt x="1193227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52E23-BB67-2D41-8902-420828472DF3}">
      <dsp:nvSpPr>
        <dsp:cNvPr id="0" name=""/>
        <dsp:cNvSpPr/>
      </dsp:nvSpPr>
      <dsp:spPr>
        <a:xfrm>
          <a:off x="6412960" y="2770523"/>
          <a:ext cx="91440" cy="2839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0A65D-3B09-E54B-805D-966239A5D25E}">
      <dsp:nvSpPr>
        <dsp:cNvPr id="0" name=""/>
        <dsp:cNvSpPr/>
      </dsp:nvSpPr>
      <dsp:spPr>
        <a:xfrm>
          <a:off x="5265453" y="2770523"/>
          <a:ext cx="1193227" cy="283933"/>
        </a:xfrm>
        <a:custGeom>
          <a:avLst/>
          <a:gdLst/>
          <a:ahLst/>
          <a:cxnLst/>
          <a:rect l="0" t="0" r="0" b="0"/>
          <a:pathLst>
            <a:path>
              <a:moveTo>
                <a:pt x="1193227" y="0"/>
              </a:moveTo>
              <a:lnTo>
                <a:pt x="1193227" y="193492"/>
              </a:lnTo>
              <a:lnTo>
                <a:pt x="0" y="193492"/>
              </a:lnTo>
              <a:lnTo>
                <a:pt x="0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E8D3A-D79A-EF41-9FB0-90B3B8A38453}">
      <dsp:nvSpPr>
        <dsp:cNvPr id="0" name=""/>
        <dsp:cNvSpPr/>
      </dsp:nvSpPr>
      <dsp:spPr>
        <a:xfrm>
          <a:off x="6412960" y="1866654"/>
          <a:ext cx="91440" cy="2839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A3670-535E-D940-8DB9-E97F5B452B63}">
      <dsp:nvSpPr>
        <dsp:cNvPr id="0" name=""/>
        <dsp:cNvSpPr/>
      </dsp:nvSpPr>
      <dsp:spPr>
        <a:xfrm>
          <a:off x="2878998" y="2770523"/>
          <a:ext cx="1193227" cy="28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92"/>
              </a:lnTo>
              <a:lnTo>
                <a:pt x="1193227" y="193492"/>
              </a:lnTo>
              <a:lnTo>
                <a:pt x="1193227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F7B04-D42B-BA47-A6D0-5C3627A8D5D9}">
      <dsp:nvSpPr>
        <dsp:cNvPr id="0" name=""/>
        <dsp:cNvSpPr/>
      </dsp:nvSpPr>
      <dsp:spPr>
        <a:xfrm>
          <a:off x="2833278" y="2770523"/>
          <a:ext cx="91440" cy="2839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4E6B8-ABE7-4749-8861-22C2B1276D2B}">
      <dsp:nvSpPr>
        <dsp:cNvPr id="0" name=""/>
        <dsp:cNvSpPr/>
      </dsp:nvSpPr>
      <dsp:spPr>
        <a:xfrm>
          <a:off x="1685771" y="3674393"/>
          <a:ext cx="1193227" cy="28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92"/>
              </a:lnTo>
              <a:lnTo>
                <a:pt x="1193227" y="193492"/>
              </a:lnTo>
              <a:lnTo>
                <a:pt x="1193227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2B307-7427-6E43-852E-6F682DDDB72F}">
      <dsp:nvSpPr>
        <dsp:cNvPr id="0" name=""/>
        <dsp:cNvSpPr/>
      </dsp:nvSpPr>
      <dsp:spPr>
        <a:xfrm>
          <a:off x="1640051" y="3674393"/>
          <a:ext cx="91440" cy="2839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52435-1916-C144-965F-0536C3D44229}">
      <dsp:nvSpPr>
        <dsp:cNvPr id="0" name=""/>
        <dsp:cNvSpPr/>
      </dsp:nvSpPr>
      <dsp:spPr>
        <a:xfrm>
          <a:off x="492543" y="3674393"/>
          <a:ext cx="1193227" cy="283933"/>
        </a:xfrm>
        <a:custGeom>
          <a:avLst/>
          <a:gdLst/>
          <a:ahLst/>
          <a:cxnLst/>
          <a:rect l="0" t="0" r="0" b="0"/>
          <a:pathLst>
            <a:path>
              <a:moveTo>
                <a:pt x="1193227" y="0"/>
              </a:moveTo>
              <a:lnTo>
                <a:pt x="1193227" y="193492"/>
              </a:lnTo>
              <a:lnTo>
                <a:pt x="0" y="193492"/>
              </a:lnTo>
              <a:lnTo>
                <a:pt x="0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D8BA8-23B9-7C4A-9C02-F43276A4122E}">
      <dsp:nvSpPr>
        <dsp:cNvPr id="0" name=""/>
        <dsp:cNvSpPr/>
      </dsp:nvSpPr>
      <dsp:spPr>
        <a:xfrm>
          <a:off x="1685771" y="2770523"/>
          <a:ext cx="1193227" cy="283933"/>
        </a:xfrm>
        <a:custGeom>
          <a:avLst/>
          <a:gdLst/>
          <a:ahLst/>
          <a:cxnLst/>
          <a:rect l="0" t="0" r="0" b="0"/>
          <a:pathLst>
            <a:path>
              <a:moveTo>
                <a:pt x="1193227" y="0"/>
              </a:moveTo>
              <a:lnTo>
                <a:pt x="1193227" y="193492"/>
              </a:lnTo>
              <a:lnTo>
                <a:pt x="0" y="193492"/>
              </a:lnTo>
              <a:lnTo>
                <a:pt x="0" y="28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DFF6B-C518-DB4B-92FD-115F1B7258B0}">
      <dsp:nvSpPr>
        <dsp:cNvPr id="0" name=""/>
        <dsp:cNvSpPr/>
      </dsp:nvSpPr>
      <dsp:spPr>
        <a:xfrm>
          <a:off x="2878998" y="1866654"/>
          <a:ext cx="3579681" cy="283933"/>
        </a:xfrm>
        <a:custGeom>
          <a:avLst/>
          <a:gdLst/>
          <a:ahLst/>
          <a:cxnLst/>
          <a:rect l="0" t="0" r="0" b="0"/>
          <a:pathLst>
            <a:path>
              <a:moveTo>
                <a:pt x="3579681" y="0"/>
              </a:moveTo>
              <a:lnTo>
                <a:pt x="3579681" y="193492"/>
              </a:lnTo>
              <a:lnTo>
                <a:pt x="0" y="193492"/>
              </a:lnTo>
              <a:lnTo>
                <a:pt x="0" y="283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2686-6D2A-D743-9629-12E3C5F1ECEE}">
      <dsp:nvSpPr>
        <dsp:cNvPr id="0" name=""/>
        <dsp:cNvSpPr/>
      </dsp:nvSpPr>
      <dsp:spPr>
        <a:xfrm>
          <a:off x="5970542" y="1246718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3CA55B-A3CB-5F4A-9E7C-DB610E8E2E4B}">
      <dsp:nvSpPr>
        <dsp:cNvPr id="0" name=""/>
        <dsp:cNvSpPr/>
      </dsp:nvSpPr>
      <dsp:spPr>
        <a:xfrm>
          <a:off x="6079017" y="1349769"/>
          <a:ext cx="976276" cy="619935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900" kern="1200" dirty="0" smtClean="0">
              <a:solidFill>
                <a:schemeClr val="accent1"/>
              </a:solidFill>
            </a:rPr>
            <a:t>新项目要求用</a:t>
          </a:r>
          <a:r>
            <a:rPr kumimoji="1" lang="en-US" altLang="zh-CN" sz="900" kern="1200" dirty="0" smtClean="0">
              <a:solidFill>
                <a:schemeClr val="accent1"/>
              </a:solidFill>
            </a:rPr>
            <a:t>TS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900" kern="1200" dirty="0" smtClean="0">
              <a:solidFill>
                <a:schemeClr val="accent1"/>
              </a:solidFill>
            </a:rPr>
            <a:t>的建议是否可行</a:t>
          </a:r>
          <a:endParaRPr lang="zh-CN" altLang="en-US" sz="900" kern="1200" dirty="0">
            <a:solidFill>
              <a:schemeClr val="accent1"/>
            </a:solidFill>
          </a:endParaRPr>
        </a:p>
      </dsp:txBody>
      <dsp:txXfrm>
        <a:off x="6097174" y="1367926"/>
        <a:ext cx="939962" cy="583621"/>
      </dsp:txXfrm>
    </dsp:sp>
    <dsp:sp modelId="{D73B5B41-EECD-C546-AB4D-79456859E4DC}">
      <dsp:nvSpPr>
        <dsp:cNvPr id="0" name=""/>
        <dsp:cNvSpPr/>
      </dsp:nvSpPr>
      <dsp:spPr>
        <a:xfrm>
          <a:off x="2390860" y="2150588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317D86-FD41-A84D-A909-1AE53F8D065E}">
      <dsp:nvSpPr>
        <dsp:cNvPr id="0" name=""/>
        <dsp:cNvSpPr/>
      </dsp:nvSpPr>
      <dsp:spPr>
        <a:xfrm>
          <a:off x="2499335" y="2253639"/>
          <a:ext cx="976276" cy="619935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900" kern="1200" dirty="0" smtClean="0">
              <a:solidFill>
                <a:schemeClr val="accent1"/>
              </a:solidFill>
            </a:rPr>
            <a:t>优点</a:t>
          </a:r>
          <a:endParaRPr lang="zh-CN" altLang="en-US" sz="900" kern="1200" dirty="0">
            <a:solidFill>
              <a:schemeClr val="accent1"/>
            </a:solidFill>
          </a:endParaRPr>
        </a:p>
      </dsp:txBody>
      <dsp:txXfrm>
        <a:off x="2517492" y="2271796"/>
        <a:ext cx="939962" cy="583621"/>
      </dsp:txXfrm>
    </dsp:sp>
    <dsp:sp modelId="{6D861557-5F80-1A46-84DD-96EEB0678EFB}">
      <dsp:nvSpPr>
        <dsp:cNvPr id="0" name=""/>
        <dsp:cNvSpPr/>
      </dsp:nvSpPr>
      <dsp:spPr>
        <a:xfrm>
          <a:off x="1197632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8EEEDC-1B83-5642-911E-CB5D878835EC}">
      <dsp:nvSpPr>
        <dsp:cNvPr id="0" name=""/>
        <dsp:cNvSpPr/>
      </dsp:nvSpPr>
      <dsp:spPr>
        <a:xfrm>
          <a:off x="1306107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 dirty="0"/>
        </a:p>
      </dsp:txBody>
      <dsp:txXfrm>
        <a:off x="1324264" y="3175666"/>
        <a:ext cx="939962" cy="583621"/>
      </dsp:txXfrm>
    </dsp:sp>
    <dsp:sp modelId="{1AC997F1-1A7A-ED46-9AA0-D0E07E24EC3E}">
      <dsp:nvSpPr>
        <dsp:cNvPr id="0" name=""/>
        <dsp:cNvSpPr/>
      </dsp:nvSpPr>
      <dsp:spPr>
        <a:xfrm>
          <a:off x="4405" y="395832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E91DC-65A6-7D4F-9B6A-82A3818694BF}">
      <dsp:nvSpPr>
        <dsp:cNvPr id="0" name=""/>
        <dsp:cNvSpPr/>
      </dsp:nvSpPr>
      <dsp:spPr>
        <a:xfrm>
          <a:off x="112880" y="4061378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31037" y="4079535"/>
        <a:ext cx="939962" cy="583621"/>
      </dsp:txXfrm>
    </dsp:sp>
    <dsp:sp modelId="{8684F2E4-4456-C145-882C-4367065564B2}">
      <dsp:nvSpPr>
        <dsp:cNvPr id="0" name=""/>
        <dsp:cNvSpPr/>
      </dsp:nvSpPr>
      <dsp:spPr>
        <a:xfrm>
          <a:off x="1197632" y="395832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AC27FA-CB36-A94A-9C72-CC2857F42440}">
      <dsp:nvSpPr>
        <dsp:cNvPr id="0" name=""/>
        <dsp:cNvSpPr/>
      </dsp:nvSpPr>
      <dsp:spPr>
        <a:xfrm>
          <a:off x="1306107" y="4061378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324264" y="4079535"/>
        <a:ext cx="939962" cy="583621"/>
      </dsp:txXfrm>
    </dsp:sp>
    <dsp:sp modelId="{44F80821-0CBD-5543-A05A-724F69DEB6BA}">
      <dsp:nvSpPr>
        <dsp:cNvPr id="0" name=""/>
        <dsp:cNvSpPr/>
      </dsp:nvSpPr>
      <dsp:spPr>
        <a:xfrm>
          <a:off x="2390860" y="395832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F1CBC8-13D2-F24B-8204-78A119FA1734}">
      <dsp:nvSpPr>
        <dsp:cNvPr id="0" name=""/>
        <dsp:cNvSpPr/>
      </dsp:nvSpPr>
      <dsp:spPr>
        <a:xfrm>
          <a:off x="2499335" y="4061378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517492" y="4079535"/>
        <a:ext cx="939962" cy="583621"/>
      </dsp:txXfrm>
    </dsp:sp>
    <dsp:sp modelId="{F056B83E-F074-6742-9440-D0B6984A421A}">
      <dsp:nvSpPr>
        <dsp:cNvPr id="0" name=""/>
        <dsp:cNvSpPr/>
      </dsp:nvSpPr>
      <dsp:spPr>
        <a:xfrm>
          <a:off x="2390860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9C74EB-99ED-7B49-AB08-C9BF5379DFFC}">
      <dsp:nvSpPr>
        <dsp:cNvPr id="0" name=""/>
        <dsp:cNvSpPr/>
      </dsp:nvSpPr>
      <dsp:spPr>
        <a:xfrm>
          <a:off x="2499335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2517492" y="3175666"/>
        <a:ext cx="939962" cy="583621"/>
      </dsp:txXfrm>
    </dsp:sp>
    <dsp:sp modelId="{7F2927BF-0AF0-BD4E-9380-E3BDF1D94D33}">
      <dsp:nvSpPr>
        <dsp:cNvPr id="0" name=""/>
        <dsp:cNvSpPr/>
      </dsp:nvSpPr>
      <dsp:spPr>
        <a:xfrm>
          <a:off x="3584087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E3E9FE-45E3-454F-B8C2-54A5E1E064E2}">
      <dsp:nvSpPr>
        <dsp:cNvPr id="0" name=""/>
        <dsp:cNvSpPr/>
      </dsp:nvSpPr>
      <dsp:spPr>
        <a:xfrm>
          <a:off x="3692562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710719" y="3175666"/>
        <a:ext cx="939962" cy="583621"/>
      </dsp:txXfrm>
    </dsp:sp>
    <dsp:sp modelId="{6DAF77E1-F169-2F41-8945-3F5D3F80F1C0}">
      <dsp:nvSpPr>
        <dsp:cNvPr id="0" name=""/>
        <dsp:cNvSpPr/>
      </dsp:nvSpPr>
      <dsp:spPr>
        <a:xfrm>
          <a:off x="5970542" y="2150588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90DA-6766-7543-A240-7CE1B3C7CE19}">
      <dsp:nvSpPr>
        <dsp:cNvPr id="0" name=""/>
        <dsp:cNvSpPr/>
      </dsp:nvSpPr>
      <dsp:spPr>
        <a:xfrm>
          <a:off x="6079017" y="2253639"/>
          <a:ext cx="976276" cy="619935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solidFill>
                <a:schemeClr val="accent1"/>
              </a:solidFill>
            </a:rPr>
            <a:t>不足</a:t>
          </a:r>
          <a:endParaRPr lang="zh-CN" altLang="en-US" sz="900" kern="1200" dirty="0">
            <a:solidFill>
              <a:schemeClr val="accent1"/>
            </a:solidFill>
          </a:endParaRPr>
        </a:p>
      </dsp:txBody>
      <dsp:txXfrm>
        <a:off x="6097174" y="2271796"/>
        <a:ext cx="939962" cy="583621"/>
      </dsp:txXfrm>
    </dsp:sp>
    <dsp:sp modelId="{20A377EB-FC25-5141-9B98-A7BC3708EA12}">
      <dsp:nvSpPr>
        <dsp:cNvPr id="0" name=""/>
        <dsp:cNvSpPr/>
      </dsp:nvSpPr>
      <dsp:spPr>
        <a:xfrm>
          <a:off x="4777314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6D6AF5-63E2-C541-A4D7-2629BE124947}">
      <dsp:nvSpPr>
        <dsp:cNvPr id="0" name=""/>
        <dsp:cNvSpPr/>
      </dsp:nvSpPr>
      <dsp:spPr>
        <a:xfrm>
          <a:off x="4885789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4903946" y="3175666"/>
        <a:ext cx="939962" cy="583621"/>
      </dsp:txXfrm>
    </dsp:sp>
    <dsp:sp modelId="{33148602-024D-FF40-80BF-A8211E9C2E94}">
      <dsp:nvSpPr>
        <dsp:cNvPr id="0" name=""/>
        <dsp:cNvSpPr/>
      </dsp:nvSpPr>
      <dsp:spPr>
        <a:xfrm>
          <a:off x="5970542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F95A4A-4179-2A4D-963E-E8D353A2E355}">
      <dsp:nvSpPr>
        <dsp:cNvPr id="0" name=""/>
        <dsp:cNvSpPr/>
      </dsp:nvSpPr>
      <dsp:spPr>
        <a:xfrm>
          <a:off x="6079017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6097174" y="3175666"/>
        <a:ext cx="939962" cy="583621"/>
      </dsp:txXfrm>
    </dsp:sp>
    <dsp:sp modelId="{BE2422C2-6ECC-FD4F-8E2F-E3C558AD8090}">
      <dsp:nvSpPr>
        <dsp:cNvPr id="0" name=""/>
        <dsp:cNvSpPr/>
      </dsp:nvSpPr>
      <dsp:spPr>
        <a:xfrm>
          <a:off x="7163769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C425CB-5A37-024A-8A6D-DE07EF67BE49}">
      <dsp:nvSpPr>
        <dsp:cNvPr id="0" name=""/>
        <dsp:cNvSpPr/>
      </dsp:nvSpPr>
      <dsp:spPr>
        <a:xfrm>
          <a:off x="7272244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7290401" y="3175666"/>
        <a:ext cx="939962" cy="583621"/>
      </dsp:txXfrm>
    </dsp:sp>
    <dsp:sp modelId="{58360C78-0EBA-9748-869E-EECE454C2A3B}">
      <dsp:nvSpPr>
        <dsp:cNvPr id="0" name=""/>
        <dsp:cNvSpPr/>
      </dsp:nvSpPr>
      <dsp:spPr>
        <a:xfrm>
          <a:off x="9550224" y="2150588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EC199-6F7F-F640-9E8B-039A2F708FA4}">
      <dsp:nvSpPr>
        <dsp:cNvPr id="0" name=""/>
        <dsp:cNvSpPr/>
      </dsp:nvSpPr>
      <dsp:spPr>
        <a:xfrm>
          <a:off x="9658699" y="2253639"/>
          <a:ext cx="976276" cy="619935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>
              <a:solidFill>
                <a:schemeClr val="accent1"/>
              </a:solidFill>
            </a:rPr>
            <a:t>竞品比较</a:t>
          </a:r>
          <a:endParaRPr lang="zh-CN" altLang="en-US" sz="900" kern="1200" dirty="0">
            <a:solidFill>
              <a:schemeClr val="accent1"/>
            </a:solidFill>
          </a:endParaRPr>
        </a:p>
      </dsp:txBody>
      <dsp:txXfrm>
        <a:off x="9676856" y="2271796"/>
        <a:ext cx="939962" cy="583621"/>
      </dsp:txXfrm>
    </dsp:sp>
    <dsp:sp modelId="{9AC0E201-560B-614F-BAAA-F4212C15766E}">
      <dsp:nvSpPr>
        <dsp:cNvPr id="0" name=""/>
        <dsp:cNvSpPr/>
      </dsp:nvSpPr>
      <dsp:spPr>
        <a:xfrm>
          <a:off x="8356996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C841A-B1B5-2144-9863-03952EFD7787}">
      <dsp:nvSpPr>
        <dsp:cNvPr id="0" name=""/>
        <dsp:cNvSpPr/>
      </dsp:nvSpPr>
      <dsp:spPr>
        <a:xfrm>
          <a:off x="8465471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8483628" y="3175666"/>
        <a:ext cx="939962" cy="583621"/>
      </dsp:txXfrm>
    </dsp:sp>
    <dsp:sp modelId="{9F4FC1D5-0A54-AA45-A110-693AA9FBED89}">
      <dsp:nvSpPr>
        <dsp:cNvPr id="0" name=""/>
        <dsp:cNvSpPr/>
      </dsp:nvSpPr>
      <dsp:spPr>
        <a:xfrm>
          <a:off x="9550224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AC2CBD-4829-894F-8B0D-50B544035F7E}">
      <dsp:nvSpPr>
        <dsp:cNvPr id="0" name=""/>
        <dsp:cNvSpPr/>
      </dsp:nvSpPr>
      <dsp:spPr>
        <a:xfrm>
          <a:off x="9658699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9676856" y="3175666"/>
        <a:ext cx="939962" cy="583621"/>
      </dsp:txXfrm>
    </dsp:sp>
    <dsp:sp modelId="{07276303-DC81-4C45-BEA8-3C5EE148B705}">
      <dsp:nvSpPr>
        <dsp:cNvPr id="0" name=""/>
        <dsp:cNvSpPr/>
      </dsp:nvSpPr>
      <dsp:spPr>
        <a:xfrm>
          <a:off x="10743451" y="3054457"/>
          <a:ext cx="976276" cy="6199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B90786-30A1-DF4B-A66A-1AD37C0FDEB5}">
      <dsp:nvSpPr>
        <dsp:cNvPr id="0" name=""/>
        <dsp:cNvSpPr/>
      </dsp:nvSpPr>
      <dsp:spPr>
        <a:xfrm>
          <a:off x="10851926" y="3157509"/>
          <a:ext cx="976276" cy="6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0870083" y="3175666"/>
        <a:ext cx="939962" cy="5836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1AB39-5D1B-A844-A252-506C1BA18065}">
      <dsp:nvSpPr>
        <dsp:cNvPr id="0" name=""/>
        <dsp:cNvSpPr/>
      </dsp:nvSpPr>
      <dsp:spPr>
        <a:xfrm>
          <a:off x="0" y="2327421"/>
          <a:ext cx="1954583" cy="117275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600" kern="1200" dirty="0" smtClean="0">
              <a:solidFill>
                <a:schemeClr val="accent1"/>
              </a:solidFill>
            </a:rPr>
            <a:t>引言案例</a:t>
          </a:r>
          <a:endParaRPr lang="zh-CN" altLang="en-US" sz="2600" kern="1200" dirty="0">
            <a:solidFill>
              <a:schemeClr val="accent1"/>
            </a:solidFill>
          </a:endParaRPr>
        </a:p>
      </dsp:txBody>
      <dsp:txXfrm>
        <a:off x="34349" y="2361770"/>
        <a:ext cx="1885885" cy="1104052"/>
      </dsp:txXfrm>
    </dsp:sp>
    <dsp:sp modelId="{0753966B-E95E-8648-80F2-6C262443D1F3}">
      <dsp:nvSpPr>
        <dsp:cNvPr id="0" name=""/>
        <dsp:cNvSpPr/>
      </dsp:nvSpPr>
      <dsp:spPr>
        <a:xfrm rot="42891">
          <a:off x="2150421" y="2688655"/>
          <a:ext cx="415242" cy="4847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accent1"/>
            </a:solidFill>
          </a:endParaRPr>
        </a:p>
      </dsp:txBody>
      <dsp:txXfrm>
        <a:off x="2150426" y="2784825"/>
        <a:ext cx="290669" cy="290842"/>
      </dsp:txXfrm>
    </dsp:sp>
    <dsp:sp modelId="{5958B6D7-7831-2944-B306-4DECDCBBA51A}">
      <dsp:nvSpPr>
        <dsp:cNvPr id="0" name=""/>
        <dsp:cNvSpPr/>
      </dsp:nvSpPr>
      <dsp:spPr>
        <a:xfrm>
          <a:off x="2737999" y="2361583"/>
          <a:ext cx="1954583" cy="117275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400" kern="1200" dirty="0" smtClean="0">
              <a:solidFill>
                <a:schemeClr val="accent1"/>
              </a:solidFill>
            </a:rPr>
            <a:t>为什么要用金字塔原理</a:t>
          </a:r>
          <a:endParaRPr lang="zh-CN" altLang="en-US" sz="2400" kern="1200" dirty="0">
            <a:solidFill>
              <a:schemeClr val="accent1"/>
            </a:solidFill>
          </a:endParaRPr>
        </a:p>
      </dsp:txBody>
      <dsp:txXfrm>
        <a:off x="2772348" y="2395932"/>
        <a:ext cx="1885885" cy="1104052"/>
      </dsp:txXfrm>
    </dsp:sp>
    <dsp:sp modelId="{9A7585AC-23F5-324A-ACCD-F21BAE9C89DC}">
      <dsp:nvSpPr>
        <dsp:cNvPr id="0" name=""/>
        <dsp:cNvSpPr/>
      </dsp:nvSpPr>
      <dsp:spPr>
        <a:xfrm rot="21557084">
          <a:off x="4888025" y="2688362"/>
          <a:ext cx="414403" cy="4847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accent1"/>
            </a:solidFill>
          </a:endParaRPr>
        </a:p>
      </dsp:txBody>
      <dsp:txXfrm>
        <a:off x="4888030" y="2786085"/>
        <a:ext cx="290082" cy="290842"/>
      </dsp:txXfrm>
    </dsp:sp>
    <dsp:sp modelId="{D98A4B14-340A-F747-BBE5-416BC326E57F}">
      <dsp:nvSpPr>
        <dsp:cNvPr id="0" name=""/>
        <dsp:cNvSpPr/>
      </dsp:nvSpPr>
      <dsp:spPr>
        <a:xfrm>
          <a:off x="5474416" y="2327421"/>
          <a:ext cx="1954583" cy="117275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600" kern="1200" dirty="0" smtClean="0">
              <a:solidFill>
                <a:schemeClr val="accent1"/>
              </a:solidFill>
            </a:rPr>
            <a:t>金字塔原理的内部结构</a:t>
          </a:r>
          <a:endParaRPr lang="zh-CN" altLang="en-US" sz="2600" kern="1200" dirty="0">
            <a:solidFill>
              <a:schemeClr val="accent1"/>
            </a:solidFill>
          </a:endParaRPr>
        </a:p>
      </dsp:txBody>
      <dsp:txXfrm>
        <a:off x="5508765" y="2361770"/>
        <a:ext cx="1885885" cy="1104052"/>
      </dsp:txXfrm>
    </dsp:sp>
    <dsp:sp modelId="{8B10A64D-4211-674B-8450-4BD6A8F9C763}">
      <dsp:nvSpPr>
        <dsp:cNvPr id="0" name=""/>
        <dsp:cNvSpPr/>
      </dsp:nvSpPr>
      <dsp:spPr>
        <a:xfrm>
          <a:off x="7624458" y="2671428"/>
          <a:ext cx="414371" cy="484736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>
            <a:solidFill>
              <a:schemeClr val="accent1"/>
            </a:solidFill>
          </a:endParaRPr>
        </a:p>
      </dsp:txBody>
      <dsp:txXfrm>
        <a:off x="7624458" y="2768375"/>
        <a:ext cx="290060" cy="290842"/>
      </dsp:txXfrm>
    </dsp:sp>
    <dsp:sp modelId="{2D308243-7A8D-A049-B48F-E3F55A9AF785}">
      <dsp:nvSpPr>
        <dsp:cNvPr id="0" name=""/>
        <dsp:cNvSpPr/>
      </dsp:nvSpPr>
      <dsp:spPr>
        <a:xfrm>
          <a:off x="8210833" y="1842448"/>
          <a:ext cx="2131219" cy="2142696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600" kern="1200" dirty="0" smtClean="0">
              <a:solidFill>
                <a:schemeClr val="accent1"/>
              </a:solidFill>
            </a:rPr>
            <a:t>如何构建金字塔原理</a:t>
          </a:r>
          <a:endParaRPr kumimoji="1" lang="zh-CN" altLang="en-US" sz="2600" kern="1200" dirty="0">
            <a:solidFill>
              <a:schemeClr val="accent1"/>
            </a:solidFill>
          </a:endParaRPr>
        </a:p>
      </dsp:txBody>
      <dsp:txXfrm>
        <a:off x="8273254" y="1904869"/>
        <a:ext cx="2006377" cy="2017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06AAF-A3A9-8F49-ABBF-6C22BC50350A}">
      <dsp:nvSpPr>
        <dsp:cNvPr id="0" name=""/>
        <dsp:cNvSpPr/>
      </dsp:nvSpPr>
      <dsp:spPr>
        <a:xfrm>
          <a:off x="3951784" y="1140927"/>
          <a:ext cx="2757976" cy="478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28"/>
              </a:lnTo>
              <a:lnTo>
                <a:pt x="2757976" y="239328"/>
              </a:lnTo>
              <a:lnTo>
                <a:pt x="2757976" y="4786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440FE-F50A-EE42-8BA1-33514D992F7B}">
      <dsp:nvSpPr>
        <dsp:cNvPr id="0" name=""/>
        <dsp:cNvSpPr/>
      </dsp:nvSpPr>
      <dsp:spPr>
        <a:xfrm>
          <a:off x="3906065" y="1140927"/>
          <a:ext cx="91440" cy="478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86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955F2-74C4-4D4C-BCE3-AA3C46A9C7ED}">
      <dsp:nvSpPr>
        <dsp:cNvPr id="0" name=""/>
        <dsp:cNvSpPr/>
      </dsp:nvSpPr>
      <dsp:spPr>
        <a:xfrm>
          <a:off x="1193808" y="1140927"/>
          <a:ext cx="2757976" cy="478657"/>
        </a:xfrm>
        <a:custGeom>
          <a:avLst/>
          <a:gdLst/>
          <a:ahLst/>
          <a:cxnLst/>
          <a:rect l="0" t="0" r="0" b="0"/>
          <a:pathLst>
            <a:path>
              <a:moveTo>
                <a:pt x="2757976" y="0"/>
              </a:moveTo>
              <a:lnTo>
                <a:pt x="2757976" y="239328"/>
              </a:lnTo>
              <a:lnTo>
                <a:pt x="0" y="239328"/>
              </a:lnTo>
              <a:lnTo>
                <a:pt x="0" y="4786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9BCF8-4E38-D34B-8DE8-D4B05BE90934}">
      <dsp:nvSpPr>
        <dsp:cNvPr id="0" name=""/>
        <dsp:cNvSpPr/>
      </dsp:nvSpPr>
      <dsp:spPr>
        <a:xfrm>
          <a:off x="2812125" y="1268"/>
          <a:ext cx="2279319" cy="1139659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500" kern="1200" dirty="0" smtClean="0">
              <a:solidFill>
                <a:schemeClr val="accent1"/>
              </a:solidFill>
            </a:rPr>
            <a:t>新项目要求用</a:t>
          </a:r>
          <a:r>
            <a:rPr kumimoji="1" lang="en-US" altLang="zh-CN" sz="2500" kern="1200" dirty="0" smtClean="0">
              <a:solidFill>
                <a:schemeClr val="accent1"/>
              </a:solidFill>
            </a:rPr>
            <a:t>TS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500" kern="1200" dirty="0" smtClean="0">
              <a:solidFill>
                <a:schemeClr val="accent1"/>
              </a:solidFill>
            </a:rPr>
            <a:t>的建议是否可行</a:t>
          </a:r>
          <a:endParaRPr lang="zh-CN" altLang="en-US" sz="2500" kern="1200" dirty="0">
            <a:solidFill>
              <a:schemeClr val="accent1"/>
            </a:solidFill>
          </a:endParaRPr>
        </a:p>
      </dsp:txBody>
      <dsp:txXfrm>
        <a:off x="2812125" y="1268"/>
        <a:ext cx="2279319" cy="1139659"/>
      </dsp:txXfrm>
    </dsp:sp>
    <dsp:sp modelId="{FE64D1DB-A0CF-3D46-A50A-9CE7D80F5F67}">
      <dsp:nvSpPr>
        <dsp:cNvPr id="0" name=""/>
        <dsp:cNvSpPr/>
      </dsp:nvSpPr>
      <dsp:spPr>
        <a:xfrm>
          <a:off x="54148" y="1619585"/>
          <a:ext cx="2279319" cy="1139659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500" kern="1200" dirty="0" smtClean="0">
              <a:solidFill>
                <a:schemeClr val="accent1"/>
              </a:solidFill>
            </a:rPr>
            <a:t>优点</a:t>
          </a:r>
          <a:endParaRPr lang="zh-CN" altLang="en-US" sz="2500" kern="1200" dirty="0">
            <a:solidFill>
              <a:schemeClr val="accent1"/>
            </a:solidFill>
          </a:endParaRPr>
        </a:p>
      </dsp:txBody>
      <dsp:txXfrm>
        <a:off x="54148" y="1619585"/>
        <a:ext cx="2279319" cy="1139659"/>
      </dsp:txXfrm>
    </dsp:sp>
    <dsp:sp modelId="{FDDDA8C5-3A16-984A-ABF9-E54C7721AEB8}">
      <dsp:nvSpPr>
        <dsp:cNvPr id="0" name=""/>
        <dsp:cNvSpPr/>
      </dsp:nvSpPr>
      <dsp:spPr>
        <a:xfrm>
          <a:off x="2812125" y="1619585"/>
          <a:ext cx="2279319" cy="1139659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accent1"/>
              </a:solidFill>
            </a:rPr>
            <a:t>不足</a:t>
          </a:r>
          <a:endParaRPr lang="zh-CN" altLang="en-US" sz="2500" kern="1200" dirty="0">
            <a:solidFill>
              <a:schemeClr val="accent1"/>
            </a:solidFill>
          </a:endParaRPr>
        </a:p>
      </dsp:txBody>
      <dsp:txXfrm>
        <a:off x="2812125" y="1619585"/>
        <a:ext cx="2279319" cy="1139659"/>
      </dsp:txXfrm>
    </dsp:sp>
    <dsp:sp modelId="{832F5BB5-641D-4A44-B73E-DB9DBEFDF53E}">
      <dsp:nvSpPr>
        <dsp:cNvPr id="0" name=""/>
        <dsp:cNvSpPr/>
      </dsp:nvSpPr>
      <dsp:spPr>
        <a:xfrm>
          <a:off x="5570101" y="1619585"/>
          <a:ext cx="2279319" cy="1139659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accent1"/>
              </a:solidFill>
            </a:rPr>
            <a:t>竞品比较</a:t>
          </a:r>
          <a:endParaRPr lang="zh-CN" altLang="en-US" sz="2500" kern="1200" dirty="0">
            <a:solidFill>
              <a:schemeClr val="accent1"/>
            </a:solidFill>
          </a:endParaRPr>
        </a:p>
      </dsp:txBody>
      <dsp:txXfrm>
        <a:off x="5570101" y="1619585"/>
        <a:ext cx="2279319" cy="1139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A8EDA-2C7A-7444-80B6-530C60CD9C38}" type="datetimeFigureOut">
              <a:rPr kumimoji="1" lang="zh-CN" altLang="en-US" smtClean="0"/>
              <a:t>2019/11/20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6217E-DE98-E74B-8EF4-B614FBD9E1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8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5435" y="3049700"/>
            <a:ext cx="4008120" cy="2286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 hasCustomPrompt="1"/>
          </p:nvPr>
        </p:nvSpPr>
        <p:spPr>
          <a:xfrm>
            <a:off x="1254445" y="1675933"/>
            <a:ext cx="10058400" cy="865822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kumimoji="1" lang="zh-CN" altLang="en-US" dirty="0"/>
              <a:t>滴滴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1245435" y="2555150"/>
            <a:ext cx="5126790" cy="352803"/>
          </a:xfrm>
        </p:spPr>
        <p:txBody>
          <a:bodyPr>
            <a:normAutofit/>
          </a:bodyPr>
          <a:lstStyle>
            <a:lvl1pPr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z="1700" b="0" i="0" kern="1200" dirty="0">
                <a:solidFill>
                  <a:schemeClr val="tx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单击以添加副标题</a:t>
            </a:r>
            <a:endParaRPr kumimoji="1"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254445" y="3768283"/>
            <a:ext cx="5117780" cy="41433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zh-CN" altLang="en-US" sz="1800" b="0" i="0" spc="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代用名</a:t>
            </a:r>
            <a:r>
              <a:rPr lang="zh-TW" altLang="en-US" sz="1800" b="0" i="0" spc="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lang="en-US" altLang="zh-TW" sz="1800" b="0" i="0" spc="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2015/09/09</a:t>
            </a:r>
            <a:endParaRPr lang="en-US" altLang="zh-CN" sz="1800" b="0" i="0" spc="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45" y="5472752"/>
            <a:ext cx="4509633" cy="8393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5000">
              <a:solidFill>
                <a:srgbClr val="F88719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0" y="325740"/>
            <a:ext cx="2364691" cy="74877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51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7858"/>
            <a:ext cx="10058401" cy="434123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2484" y="6459786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176C7A55-8A8D-7F47-B9D5-58134140AB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末尾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5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5"/>
          <a:stretch/>
        </p:blipFill>
        <p:spPr>
          <a:xfrm>
            <a:off x="7896200" y="5944"/>
            <a:ext cx="4295800" cy="6857657"/>
          </a:xfrm>
          <a:prstGeom prst="rect">
            <a:avLst/>
          </a:prstGeom>
        </p:spPr>
      </p:pic>
      <p:sp>
        <p:nvSpPr>
          <p:cNvPr id="11" name="圆形">
            <a:extLst>
              <a:ext uri="{FF2B5EF4-FFF2-40B4-BE49-F238E27FC236}">
                <a16:creationId xmlns="" xmlns:a16="http://schemas.microsoft.com/office/drawing/2014/main" id="{47B3E352-DF53-7B40-92A5-14C4CEEB3F08}"/>
              </a:ext>
            </a:extLst>
          </p:cNvPr>
          <p:cNvSpPr/>
          <p:nvPr/>
        </p:nvSpPr>
        <p:spPr>
          <a:xfrm>
            <a:off x="916256" y="758471"/>
            <a:ext cx="5182526" cy="5182527"/>
          </a:xfrm>
          <a:prstGeom prst="ellipse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7F41"/>
            </a:solidFill>
            <a:miter lim="400000"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 dirty="0"/>
          </a:p>
        </p:txBody>
      </p:sp>
      <p:sp>
        <p:nvSpPr>
          <p:cNvPr id="13" name="Name      2018.06.06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76387" y="3819097"/>
            <a:ext cx="791028" cy="4739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buSzTx/>
              <a:buFontTx/>
              <a:buNone/>
              <a:defRPr sz="14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dirty="0"/>
              <a:t>Name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A82B516-51E7-754C-96C2-B22426010D42}"/>
              </a:ext>
            </a:extLst>
          </p:cNvPr>
          <p:cNvSpPr txBox="1"/>
          <p:nvPr/>
        </p:nvSpPr>
        <p:spPr>
          <a:xfrm>
            <a:off x="4909457" y="-903514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856DAC17-3CE3-FB4D-A77A-79680B9FD5E5}"/>
              </a:ext>
            </a:extLst>
          </p:cNvPr>
          <p:cNvSpPr txBox="1"/>
          <p:nvPr/>
        </p:nvSpPr>
        <p:spPr>
          <a:xfrm>
            <a:off x="1192696" y="-2107096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6EE61546-AB5C-2243-8E87-AC49B8875FF4}"/>
              </a:ext>
            </a:extLst>
          </p:cNvPr>
          <p:cNvSpPr txBox="1"/>
          <p:nvPr/>
        </p:nvSpPr>
        <p:spPr>
          <a:xfrm>
            <a:off x="1815548" y="-490330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6" name="Name      2018.06.06">
            <a:extLst>
              <a:ext uri="{FF2B5EF4-FFF2-40B4-BE49-F238E27FC236}">
                <a16:creationId xmlns="" xmlns:a16="http://schemas.microsoft.com/office/drawing/2014/main" id="{EFD7B155-AFA3-144F-845A-D479D1E43B23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381232" y="3819097"/>
            <a:ext cx="1967032" cy="4739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buSzTx/>
              <a:buFontTx/>
              <a:buNone/>
              <a:defRPr sz="1400" b="0" i="0">
                <a:solidFill>
                  <a:schemeClr val="tx1"/>
                </a:solidFill>
                <a:latin typeface="+mj-ea"/>
                <a:ea typeface="+mj-ea"/>
                <a:cs typeface="Microsoft YaHei Normal"/>
              </a:defRPr>
            </a:lvl1pPr>
          </a:lstStyle>
          <a:p>
            <a:r>
              <a:rPr lang="en-US" altLang="zh-CN" dirty="0"/>
              <a:t>2018.06.06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9AD489F-B4FB-8F4A-A1AE-B4A3E317046F}"/>
              </a:ext>
            </a:extLst>
          </p:cNvPr>
          <p:cNvSpPr txBox="1"/>
          <p:nvPr/>
        </p:nvSpPr>
        <p:spPr>
          <a:xfrm>
            <a:off x="-345989" y="-79083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07700" y="2587428"/>
            <a:ext cx="4199638" cy="1252985"/>
          </a:xfr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微软雅黑</a:t>
            </a:r>
            <a:r>
              <a:rPr lang="en-US" altLang="zh-CN" dirty="0"/>
              <a:t>42</a:t>
            </a:r>
            <a:r>
              <a:rPr lang="zh-CN" altLang="en-US" dirty="0"/>
              <a:t>号字</a:t>
            </a:r>
          </a:p>
          <a:p>
            <a:pPr lvl="0"/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5" cy="6858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5"/>
          <a:stretch/>
        </p:blipFill>
        <p:spPr>
          <a:xfrm>
            <a:off x="7896200" y="5944"/>
            <a:ext cx="4295800" cy="6857657"/>
          </a:xfrm>
          <a:prstGeom prst="rect">
            <a:avLst/>
          </a:prstGeom>
        </p:spPr>
      </p:pic>
      <p:sp>
        <p:nvSpPr>
          <p:cNvPr id="18" name="圆形">
            <a:extLst>
              <a:ext uri="{FF2B5EF4-FFF2-40B4-BE49-F238E27FC236}">
                <a16:creationId xmlns:a16="http://schemas.microsoft.com/office/drawing/2014/main" xmlns="" id="{47B3E352-DF53-7B40-92A5-14C4CEEB3F08}"/>
              </a:ext>
            </a:extLst>
          </p:cNvPr>
          <p:cNvSpPr/>
          <p:nvPr userDrawn="1"/>
        </p:nvSpPr>
        <p:spPr>
          <a:xfrm>
            <a:off x="916256" y="758471"/>
            <a:ext cx="5182526" cy="5182527"/>
          </a:xfrm>
          <a:prstGeom prst="ellipse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7F41"/>
            </a:solidFill>
            <a:miter lim="400000"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A82B516-51E7-754C-96C2-B22426010D42}"/>
              </a:ext>
            </a:extLst>
          </p:cNvPr>
          <p:cNvSpPr txBox="1"/>
          <p:nvPr userDrawn="1"/>
        </p:nvSpPr>
        <p:spPr>
          <a:xfrm>
            <a:off x="4909457" y="-903514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56DAC17-3CE3-FB4D-A77A-79680B9FD5E5}"/>
              </a:ext>
            </a:extLst>
          </p:cNvPr>
          <p:cNvSpPr txBox="1"/>
          <p:nvPr userDrawn="1"/>
        </p:nvSpPr>
        <p:spPr>
          <a:xfrm>
            <a:off x="1192696" y="-2107096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6EE61546-AB5C-2243-8E87-AC49B8875FF4}"/>
              </a:ext>
            </a:extLst>
          </p:cNvPr>
          <p:cNvSpPr txBox="1"/>
          <p:nvPr userDrawn="1"/>
        </p:nvSpPr>
        <p:spPr>
          <a:xfrm>
            <a:off x="1815548" y="-490330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59AD489F-B4FB-8F4A-A1AE-B4A3E317046F}"/>
              </a:ext>
            </a:extLst>
          </p:cNvPr>
          <p:cNvSpPr txBox="1"/>
          <p:nvPr userDrawn="1"/>
        </p:nvSpPr>
        <p:spPr>
          <a:xfrm>
            <a:off x="-345989" y="-79083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5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5"/>
          <a:stretch/>
        </p:blipFill>
        <p:spPr>
          <a:xfrm>
            <a:off x="7896200" y="5944"/>
            <a:ext cx="4295800" cy="6857657"/>
          </a:xfrm>
          <a:prstGeom prst="rect">
            <a:avLst/>
          </a:prstGeom>
        </p:spPr>
      </p:pic>
      <p:sp>
        <p:nvSpPr>
          <p:cNvPr id="11" name="圆形">
            <a:extLst>
              <a:ext uri="{FF2B5EF4-FFF2-40B4-BE49-F238E27FC236}">
                <a16:creationId xmlns:a16="http://schemas.microsoft.com/office/drawing/2014/main" xmlns="" id="{47B3E352-DF53-7B40-92A5-14C4CEEB3F08}"/>
              </a:ext>
            </a:extLst>
          </p:cNvPr>
          <p:cNvSpPr/>
          <p:nvPr userDrawn="1"/>
        </p:nvSpPr>
        <p:spPr>
          <a:xfrm>
            <a:off x="916256" y="758471"/>
            <a:ext cx="5182526" cy="5182527"/>
          </a:xfrm>
          <a:prstGeom prst="ellipse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7F41"/>
            </a:solidFill>
            <a:miter lim="400000"/>
          </a:ln>
        </p:spPr>
        <p:txBody>
          <a:bodyPr lIns="45719" rIns="45719" anchor="ctr"/>
          <a:lstStyle/>
          <a:p>
            <a:pPr>
              <a:lnSpc>
                <a:spcPct val="90000"/>
              </a:lnSpc>
              <a:defRPr sz="2300">
                <a:solidFill>
                  <a:srgbClr val="FFFFFF"/>
                </a:solidFill>
                <a:latin typeface="PingFang HK Regular"/>
                <a:ea typeface="PingFang HK Regular"/>
                <a:cs typeface="PingFang HK Regular"/>
                <a:sym typeface="PingFang HK Regular"/>
              </a:defRPr>
            </a:pPr>
            <a:endParaRPr dirty="0"/>
          </a:p>
        </p:txBody>
      </p:sp>
      <p:sp>
        <p:nvSpPr>
          <p:cNvPr id="13" name="Name      2018.06.06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476387" y="3819097"/>
            <a:ext cx="791028" cy="4739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buSzTx/>
              <a:buFontTx/>
              <a:buNone/>
              <a:defRPr sz="14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dirty="0"/>
              <a:t>Name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A82B516-51E7-754C-96C2-B22426010D42}"/>
              </a:ext>
            </a:extLst>
          </p:cNvPr>
          <p:cNvSpPr txBox="1"/>
          <p:nvPr userDrawn="1"/>
        </p:nvSpPr>
        <p:spPr>
          <a:xfrm>
            <a:off x="4909457" y="-903514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56DAC17-3CE3-FB4D-A77A-79680B9FD5E5}"/>
              </a:ext>
            </a:extLst>
          </p:cNvPr>
          <p:cNvSpPr txBox="1"/>
          <p:nvPr userDrawn="1"/>
        </p:nvSpPr>
        <p:spPr>
          <a:xfrm>
            <a:off x="1192696" y="-2107096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EE61546-AB5C-2243-8E87-AC49B8875FF4}"/>
              </a:ext>
            </a:extLst>
          </p:cNvPr>
          <p:cNvSpPr txBox="1"/>
          <p:nvPr userDrawn="1"/>
        </p:nvSpPr>
        <p:spPr>
          <a:xfrm>
            <a:off x="1815548" y="-490330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6" name="Name      2018.06.06">
            <a:extLst>
              <a:ext uri="{FF2B5EF4-FFF2-40B4-BE49-F238E27FC236}">
                <a16:creationId xmlns:a16="http://schemas.microsoft.com/office/drawing/2014/main" xmlns="" id="{EFD7B155-AFA3-144F-845A-D479D1E43B23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381232" y="3819097"/>
            <a:ext cx="1967032" cy="4739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buSzTx/>
              <a:buFontTx/>
              <a:buNone/>
              <a:defRPr sz="1400" b="0" i="0">
                <a:solidFill>
                  <a:schemeClr val="tx1"/>
                </a:solidFill>
                <a:latin typeface="+mj-ea"/>
                <a:ea typeface="+mj-ea"/>
                <a:cs typeface="Microsoft YaHei Normal"/>
              </a:defRPr>
            </a:lvl1pPr>
          </a:lstStyle>
          <a:p>
            <a:r>
              <a:rPr lang="en-US" altLang="zh-CN" dirty="0"/>
              <a:t>2018.06.06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9AD489F-B4FB-8F4A-A1AE-B4A3E317046F}"/>
              </a:ext>
            </a:extLst>
          </p:cNvPr>
          <p:cNvSpPr txBox="1"/>
          <p:nvPr userDrawn="1"/>
        </p:nvSpPr>
        <p:spPr>
          <a:xfrm>
            <a:off x="-345989" y="-790832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rmAutofit fontScale="25000" lnSpcReduction="20000"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PingFang SC Regular"/>
              <a:ea typeface="PingFang SC Regular"/>
              <a:cs typeface="PingFang SC Regular"/>
              <a:sym typeface="PingFang SC Regular"/>
            </a:endParaRP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07700" y="2587428"/>
            <a:ext cx="4199638" cy="1252985"/>
          </a:xfr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4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微软雅黑</a:t>
            </a:r>
            <a:r>
              <a:rPr lang="en-US" altLang="zh-CN" dirty="0"/>
              <a:t>42</a:t>
            </a:r>
            <a:r>
              <a:rPr lang="zh-CN" altLang="en-US" dirty="0"/>
              <a:t>号字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012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54384"/>
            <a:ext cx="10058400" cy="865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4290"/>
            <a:ext cx="10058400" cy="50011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535988" y="6487693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176C7A55-8A8D-7F47-B9D5-58134140AB4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80" y="1202036"/>
            <a:ext cx="10058400" cy="215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88" y="0"/>
            <a:ext cx="2364691" cy="7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kern="1200" spc="-50" baseline="0">
          <a:solidFill>
            <a:schemeClr val="tx1"/>
          </a:solidFill>
          <a:latin typeface="Lantinghei SC Demibold" charset="-122"/>
          <a:ea typeface="Lantinghei SC Demibold" charset="-122"/>
          <a:cs typeface="Lantinghei SC Demibold" charset="-122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2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000" b="0" i="0" kern="1200">
          <a:solidFill>
            <a:schemeClr val="bg1"/>
          </a:solidFill>
          <a:latin typeface="Lantinghei SC Extralight" charset="-122"/>
          <a:ea typeface="Lantinghei SC Extralight" charset="-122"/>
          <a:cs typeface="Lantinghei SC Extralight" charset="-122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 flipH="1">
            <a:off x="7127511" y="4168591"/>
            <a:ext cx="1402125" cy="249008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曹毅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8979794" y="4056096"/>
            <a:ext cx="1967032" cy="473999"/>
          </a:xfrm>
        </p:spPr>
        <p:txBody>
          <a:bodyPr/>
          <a:lstStyle/>
          <a:p>
            <a:r>
              <a:rPr kumimoji="1" lang="en-US" altLang="zh-CN" dirty="0" smtClean="0"/>
              <a:t>2019.11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3679412" y="1973066"/>
            <a:ext cx="6536151" cy="1784547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	</a:t>
            </a:r>
            <a:r>
              <a:rPr lang="zh-CN" altLang="en-US" sz="5400" dirty="0" smtClean="0"/>
              <a:t>金字塔原理</a:t>
            </a:r>
            <a:endParaRPr lang="en-US" altLang="zh-CN" sz="5400" dirty="0"/>
          </a:p>
          <a:p>
            <a:r>
              <a:rPr lang="en-US" altLang="zh-CN" sz="5400" dirty="0" smtClean="0"/>
              <a:t>				</a:t>
            </a:r>
            <a:r>
              <a:rPr lang="zh-CN" altLang="en-US" sz="3200" dirty="0" smtClean="0"/>
              <a:t>基础篇</a:t>
            </a:r>
            <a:endParaRPr lang="en-US" altLang="zh-CN" sz="5400" dirty="0" smtClean="0"/>
          </a:p>
          <a:p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837197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2962" y="5000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目录</a:t>
            </a:r>
            <a:endParaRPr kumimoji="1" lang="zh-CN" altLang="en-US" sz="32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39296220"/>
              </p:ext>
            </p:extLst>
          </p:nvPr>
        </p:nvGraphicFramePr>
        <p:xfrm>
          <a:off x="1848365" y="627798"/>
          <a:ext cx="9413923" cy="589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269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962" y="50006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金字塔原理四个基本特征</a:t>
            </a:r>
            <a:endParaRPr kumimoji="1"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671763" y="2671763"/>
            <a:ext cx="45719" cy="45719"/>
          </a:xfrm>
          <a:prstGeom prst="rect">
            <a:avLst/>
          </a:prstGeom>
          <a:solidFill>
            <a:srgbClr val="FFC4A6">
              <a:alpha val="50000"/>
            </a:srgb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88418" y="1919845"/>
            <a:ext cx="1415772" cy="461665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  <a:softEdge rad="12700"/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accent1"/>
                </a:solidFill>
              </a:rPr>
              <a:t>中心思想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7418" y="3235612"/>
            <a:ext cx="1188749" cy="461665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accent1"/>
                </a:solidFill>
              </a:rPr>
              <a:t>A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3614" y="3212544"/>
            <a:ext cx="1188749" cy="461665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accent1"/>
                </a:solidFill>
              </a:rPr>
              <a:t>B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11785" y="3235612"/>
            <a:ext cx="1188749" cy="461665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C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2709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73719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04729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84598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15608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04190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80942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11952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300534" y="4662185"/>
            <a:ext cx="614364" cy="3693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chemeClr val="accent1"/>
                </a:solidFill>
              </a:rPr>
              <a:t>A1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98578" y="1859024"/>
            <a:ext cx="3416320" cy="646331"/>
          </a:xfrm>
          <a:prstGeom prst="rect">
            <a:avLst/>
          </a:prstGeom>
          <a:noFill/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1.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结论先行</a:t>
            </a:r>
            <a:r>
              <a:rPr kumimoji="1" lang="zh-CN" altLang="en-US" dirty="0" smtClean="0"/>
              <a:t>：每篇文章只有一个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中心思想，并放在文章的最前面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300534" y="3050946"/>
            <a:ext cx="27193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2.</a:t>
            </a:r>
            <a:r>
              <a:rPr kumimoji="1" lang="zh-CN" altLang="en-US" dirty="0" smtClean="0">
                <a:solidFill>
                  <a:srgbClr val="FF0000"/>
                </a:solidFill>
              </a:rPr>
              <a:t>以上统下</a:t>
            </a:r>
            <a:r>
              <a:rPr kumimoji="1" lang="zh-CN" altLang="en-US" dirty="0" smtClean="0"/>
              <a:t>：每一层的思想必须是下一层的总结</a:t>
            </a:r>
            <a:endParaRPr kumimoji="1" lang="zh-CN" altLang="en-US" dirty="0"/>
          </a:p>
        </p:txBody>
      </p:sp>
      <p:sp>
        <p:nvSpPr>
          <p:cNvPr id="29" name="左大括号 28"/>
          <p:cNvSpPr/>
          <p:nvPr/>
        </p:nvSpPr>
        <p:spPr>
          <a:xfrm rot="16200000">
            <a:off x="2548752" y="4063876"/>
            <a:ext cx="276427" cy="2464256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439635" y="5491707"/>
            <a:ext cx="24642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3.</a:t>
            </a:r>
            <a:r>
              <a:rPr kumimoji="1" lang="zh-CN" altLang="en-US" dirty="0" smtClean="0">
                <a:solidFill>
                  <a:srgbClr val="FF0000"/>
                </a:solidFill>
              </a:rPr>
              <a:t>归类分组</a:t>
            </a:r>
            <a:r>
              <a:rPr kumimoji="1" lang="zh-CN" altLang="en-US" dirty="0" smtClean="0"/>
              <a:t>：每一组思想必须属于同一范畴</a:t>
            </a:r>
            <a:endParaRPr kumimoji="1" lang="zh-CN" altLang="en-US" dirty="0"/>
          </a:p>
        </p:txBody>
      </p:sp>
      <p:sp>
        <p:nvSpPr>
          <p:cNvPr id="31" name="左大括号 30"/>
          <p:cNvSpPr/>
          <p:nvPr/>
        </p:nvSpPr>
        <p:spPr>
          <a:xfrm rot="16200000">
            <a:off x="8574857" y="4063876"/>
            <a:ext cx="276427" cy="2464256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465739" y="5491707"/>
            <a:ext cx="28641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dirty="0" smtClean="0">
                <a:solidFill>
                  <a:srgbClr val="FF0000"/>
                </a:solidFill>
              </a:rPr>
              <a:t>逻辑递进</a:t>
            </a:r>
            <a:r>
              <a:rPr kumimoji="1" lang="zh-CN" altLang="en-US" dirty="0" smtClean="0"/>
              <a:t>：每一组思想必须按照逻辑顺序培训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504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0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2962" y="50006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金字塔内部结构：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83" y="1084838"/>
            <a:ext cx="5537200" cy="3822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536" y="1719616"/>
            <a:ext cx="384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1.</a:t>
            </a:r>
            <a:r>
              <a:rPr kumimoji="1" lang="zh-CN" altLang="en-US" sz="2400" dirty="0" smtClean="0">
                <a:solidFill>
                  <a:schemeClr val="accent1"/>
                </a:solidFill>
              </a:rPr>
              <a:t>主题之间的纵向逻辑</a:t>
            </a:r>
            <a:endParaRPr kumimoji="1" lang="en-US" altLang="zh-CN" sz="2400" dirty="0" smtClean="0">
              <a:solidFill>
                <a:schemeClr val="accent1"/>
              </a:solidFill>
            </a:endParaRPr>
          </a:p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2.</a:t>
            </a:r>
            <a:r>
              <a:rPr kumimoji="1" lang="zh-CN" altLang="en-US" sz="2400" dirty="0" smtClean="0">
                <a:solidFill>
                  <a:schemeClr val="accent1"/>
                </a:solidFill>
              </a:rPr>
              <a:t>子主题之间的横向逻辑</a:t>
            </a:r>
            <a:endParaRPr kumimoji="1" lang="en-US" altLang="zh-CN" sz="2400" dirty="0" smtClean="0">
              <a:solidFill>
                <a:schemeClr val="accent1"/>
              </a:solidFill>
            </a:endParaRPr>
          </a:p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3.</a:t>
            </a:r>
            <a:r>
              <a:rPr kumimoji="1" lang="zh-CN" altLang="en-US" sz="2400" dirty="0" smtClean="0">
                <a:solidFill>
                  <a:schemeClr val="accent1"/>
                </a:solidFill>
              </a:rPr>
              <a:t>序言的讲故事机构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1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962" y="50006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纵向关系：</a:t>
            </a:r>
            <a:endParaRPr kumimoji="1" lang="zh-CN" altLang="en-US" sz="3200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56460810"/>
              </p:ext>
            </p:extLst>
          </p:nvPr>
        </p:nvGraphicFramePr>
        <p:xfrm>
          <a:off x="245660" y="500063"/>
          <a:ext cx="11832609" cy="5928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2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962" y="50006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横向逻辑顺序</a:t>
            </a:r>
            <a:endParaRPr kumimoji="1"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56" y="1299268"/>
            <a:ext cx="9127951" cy="51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66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962" y="500063"/>
            <a:ext cx="4843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横向关系</a:t>
            </a:r>
            <a:r>
              <a:rPr kumimoji="1" lang="zh-CN" altLang="en-US" sz="3200" dirty="0" smtClean="0"/>
              <a:t>只有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归纳</a:t>
            </a:r>
            <a:r>
              <a:rPr kumimoji="1" lang="zh-CN" altLang="en-US" sz="3200" dirty="0" smtClean="0"/>
              <a:t>和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演绎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40" y="1084838"/>
            <a:ext cx="9280478" cy="53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2962" y="5000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目录</a:t>
            </a:r>
            <a:endParaRPr kumimoji="1" lang="zh-CN" altLang="en-US" sz="32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808191787"/>
              </p:ext>
            </p:extLst>
          </p:nvPr>
        </p:nvGraphicFramePr>
        <p:xfrm>
          <a:off x="1766478" y="559559"/>
          <a:ext cx="10343635" cy="5827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82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2962" y="500063"/>
            <a:ext cx="4979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如何构建金字塔</a:t>
            </a:r>
            <a:r>
              <a:rPr kumimoji="1" lang="en-US" altLang="zh-CN" sz="3200" dirty="0" smtClean="0"/>
              <a:t>-</a:t>
            </a:r>
            <a:r>
              <a:rPr kumimoji="1" lang="zh-CN" altLang="en-US" sz="3200" dirty="0" smtClean="0"/>
              <a:t>两种方式</a:t>
            </a:r>
            <a:endParaRPr kumimoji="1" lang="zh-CN" altLang="en-US" sz="3200" dirty="0"/>
          </a:p>
        </p:txBody>
      </p:sp>
      <p:sp>
        <p:nvSpPr>
          <p:cNvPr id="9" name="下箭头 8"/>
          <p:cNvSpPr/>
          <p:nvPr/>
        </p:nvSpPr>
        <p:spPr>
          <a:xfrm>
            <a:off x="3332682" y="1711782"/>
            <a:ext cx="1435574" cy="3600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自上而下</a:t>
            </a:r>
            <a:endParaRPr kumimoji="1" lang="en-US" altLang="zh-CN" sz="28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/>
            <a:endParaRPr kumimoji="1" lang="zh-CN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上箭头 11"/>
          <p:cNvSpPr>
            <a:spLocks noChangeAspect="1"/>
          </p:cNvSpPr>
          <p:nvPr/>
        </p:nvSpPr>
        <p:spPr>
          <a:xfrm>
            <a:off x="6231835" y="1574252"/>
            <a:ext cx="1296537" cy="3600000"/>
          </a:xfrm>
          <a:prstGeom prst="up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自下</a:t>
            </a:r>
            <a:endParaRPr kumimoji="1" lang="en-US" altLang="zh-CN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ctr"/>
            <a:r>
              <a:rPr kumimoji="1" lang="zh-CN" alt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而上</a:t>
            </a:r>
            <a:endParaRPr kumimoji="1" lang="zh-CN" altLang="en-US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51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962" y="5000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自上而下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42962" y="1528549"/>
            <a:ext cx="45384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自上而下法构建金字塔的基本步骤：</a:t>
            </a:r>
          </a:p>
          <a:p>
            <a:pPr lvl="1"/>
            <a:r>
              <a:rPr lang="en-US" altLang="zh-CN" sz="2000" dirty="0" smtClean="0"/>
              <a:t>1.</a:t>
            </a:r>
            <a:r>
              <a:rPr lang="zh-CN" altLang="en-US" sz="2000" dirty="0" smtClean="0"/>
              <a:t>提</a:t>
            </a:r>
            <a:r>
              <a:rPr lang="zh-CN" altLang="en-US" sz="2000" dirty="0"/>
              <a:t>出主题设想</a:t>
            </a:r>
          </a:p>
          <a:p>
            <a:pPr lvl="1"/>
            <a:r>
              <a:rPr lang="en-US" altLang="zh-CN" sz="2000" dirty="0" smtClean="0"/>
              <a:t>2.</a:t>
            </a:r>
            <a:r>
              <a:rPr lang="zh-CN" altLang="en-US" sz="2000" dirty="0" smtClean="0"/>
              <a:t>设想</a:t>
            </a:r>
            <a:r>
              <a:rPr lang="zh-CN" altLang="en-US" sz="2000" dirty="0"/>
              <a:t>受众的主要疑问</a:t>
            </a:r>
          </a:p>
          <a:p>
            <a:pPr lvl="1"/>
            <a:r>
              <a:rPr lang="en-US" altLang="zh-CN" sz="2000" dirty="0" smtClean="0"/>
              <a:t>3.</a:t>
            </a:r>
            <a:r>
              <a:rPr lang="zh-CN" altLang="en-US" sz="2000" dirty="0" smtClean="0"/>
              <a:t>写</a:t>
            </a:r>
            <a:r>
              <a:rPr lang="zh-CN" altLang="en-US" sz="2000" dirty="0"/>
              <a:t>序言：背景</a:t>
            </a:r>
            <a:r>
              <a:rPr lang="en-US" altLang="zh-CN" sz="2000" dirty="0"/>
              <a:t>-&gt;</a:t>
            </a:r>
            <a:r>
              <a:rPr lang="zh-CN" altLang="en-US" sz="2000" dirty="0"/>
              <a:t>冲突</a:t>
            </a:r>
            <a:r>
              <a:rPr lang="en-US" altLang="zh-CN" sz="2000" dirty="0"/>
              <a:t>-&gt;</a:t>
            </a:r>
            <a:r>
              <a:rPr lang="zh-CN" altLang="en-US" sz="2000" dirty="0"/>
              <a:t>疑问</a:t>
            </a:r>
            <a:r>
              <a:rPr lang="en-US" altLang="zh-CN" sz="2000" dirty="0"/>
              <a:t>-&gt;</a:t>
            </a:r>
            <a:r>
              <a:rPr lang="zh-CN" altLang="en-US" sz="2000" dirty="0"/>
              <a:t>回答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4.</a:t>
            </a:r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</a:rPr>
              <a:t>受众进行疑问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回答式的对话</a:t>
            </a:r>
          </a:p>
          <a:p>
            <a:pPr lvl="1"/>
            <a:r>
              <a:rPr lang="en-US" altLang="zh-CN" sz="2000" dirty="0" smtClean="0"/>
              <a:t>5.</a:t>
            </a:r>
            <a:r>
              <a:rPr lang="zh-CN" altLang="en-US" sz="2000" dirty="0" smtClean="0"/>
              <a:t>对</a:t>
            </a:r>
            <a:r>
              <a:rPr lang="zh-CN" altLang="en-US" sz="2000" dirty="0"/>
              <a:t>受众的新疑问，重复</a:t>
            </a:r>
            <a:r>
              <a:rPr lang="en-US" altLang="zh-CN" sz="2000" dirty="0"/>
              <a:t>4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866" y="957457"/>
            <a:ext cx="6801134" cy="50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72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2962" y="500063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序言</a:t>
            </a:r>
            <a:r>
              <a:rPr kumimoji="1" lang="en-US" altLang="zh-CN" sz="3200" dirty="0" smtClean="0"/>
              <a:t>——</a:t>
            </a:r>
            <a:r>
              <a:rPr kumimoji="1" lang="zh-CN" altLang="en-US" sz="3200" dirty="0" smtClean="0"/>
              <a:t>如何写</a:t>
            </a:r>
            <a:endParaRPr kumimoji="1"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941020" y="1351129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说明背景</a:t>
            </a:r>
            <a:endParaRPr kumimoji="1"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67468" y="1817371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2.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产生冲突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93916" y="2283613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提出问题</a:t>
            </a:r>
            <a:endParaRPr kumimoji="1"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993916" y="2749855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回答疑惑</a:t>
            </a:r>
            <a:endParaRPr kumimoji="1"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993916" y="3575713"/>
            <a:ext cx="4134465" cy="523220"/>
          </a:xfrm>
          <a:prstGeom prst="rect">
            <a:avLst/>
          </a:prstGeom>
          <a:noFill/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为什么序言要分这四步？</a:t>
            </a:r>
            <a:endParaRPr kumimoji="1"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404512" y="1461406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目的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将听众与自己拉齐</a:t>
            </a:r>
            <a:endParaRPr kumimoji="1" lang="zh-CN" altLang="en-US" dirty="0"/>
          </a:p>
        </p:txBody>
      </p:sp>
      <p:sp>
        <p:nvSpPr>
          <p:cNvPr id="23" name="右箭头 22"/>
          <p:cNvSpPr/>
          <p:nvPr/>
        </p:nvSpPr>
        <p:spPr>
          <a:xfrm>
            <a:off x="4348596" y="1463906"/>
            <a:ext cx="933933" cy="3668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4061148" y="1874349"/>
            <a:ext cx="237897" cy="7733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375046" y="2101755"/>
            <a:ext cx="933933" cy="3668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04513" y="211677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目的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吸引读者的注意力</a:t>
            </a:r>
            <a:endParaRPr kumimoji="1" lang="zh-CN" altLang="en-US" dirty="0"/>
          </a:p>
        </p:txBody>
      </p:sp>
      <p:sp>
        <p:nvSpPr>
          <p:cNvPr id="30" name="右箭头 29"/>
          <p:cNvSpPr/>
          <p:nvPr/>
        </p:nvSpPr>
        <p:spPr>
          <a:xfrm>
            <a:off x="4375046" y="2806833"/>
            <a:ext cx="933933" cy="3668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04513" y="285012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目的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结论先行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879964" y="43490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什么是冲突？</a:t>
            </a:r>
            <a:endParaRPr kumimoji="1" lang="zh-CN" altLang="en-US" sz="3200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71838"/>
              </p:ext>
            </p:extLst>
          </p:nvPr>
        </p:nvGraphicFramePr>
        <p:xfrm>
          <a:off x="2620370" y="4205041"/>
          <a:ext cx="9141714" cy="23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238"/>
                <a:gridCol w="3047238"/>
                <a:gridCol w="3047238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冲动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疑惑</a:t>
                      </a:r>
                      <a:endParaRPr lang="zh-CN" altLang="en-US" dirty="0"/>
                    </a:p>
                  </a:txBody>
                  <a:tcPr/>
                </a:tc>
              </a:tr>
              <a:tr h="5070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需要完成某项任务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发生了妨碍的事情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我们该怎么做</a:t>
                      </a:r>
                      <a:endParaRPr lang="zh-CN" altLang="en-US" dirty="0"/>
                    </a:p>
                  </a:txBody>
                  <a:tcPr/>
                </a:tc>
              </a:tr>
              <a:tr h="5070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存在某个问题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知道解决问题的方案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如何具体实施</a:t>
                      </a:r>
                      <a:endParaRPr lang="zh-CN" altLang="en-US" dirty="0"/>
                    </a:p>
                  </a:txBody>
                  <a:tcPr/>
                </a:tc>
              </a:tr>
              <a:tr h="5070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存在某个问题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有人提出了一个解决方案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该方案是否正确</a:t>
                      </a:r>
                      <a:endParaRPr lang="zh-CN" altLang="en-US" dirty="0"/>
                    </a:p>
                  </a:txBody>
                  <a:tcPr/>
                </a:tc>
              </a:tr>
              <a:tr h="5070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采取了某项行动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行动未达到预期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为什么没有达到预期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82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3" grpId="0" animBg="1"/>
      <p:bldP spid="24" grpId="0" animBg="1"/>
      <p:bldP spid="26" grpId="0" animBg="1"/>
      <p:bldP spid="28" grpId="0"/>
      <p:bldP spid="30" grpId="0" animBg="1"/>
      <p:bldP spid="32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2962" y="5000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目录</a:t>
            </a:r>
            <a:endParaRPr kumimoji="1" lang="zh-CN" altLang="en-US" sz="32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70228946"/>
              </p:ext>
            </p:extLst>
          </p:nvPr>
        </p:nvGraphicFramePr>
        <p:xfrm>
          <a:off x="1848365" y="627798"/>
          <a:ext cx="9413923" cy="589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24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2962" y="50006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实践：</a:t>
            </a:r>
            <a:endParaRPr kumimoji="1" lang="zh-CN" altLang="en-US" sz="3200" dirty="0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328176182"/>
              </p:ext>
            </p:extLst>
          </p:nvPr>
        </p:nvGraphicFramePr>
        <p:xfrm>
          <a:off x="1881875" y="1907022"/>
          <a:ext cx="7903570" cy="276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346233" y="1306857"/>
            <a:ext cx="3424335" cy="1200329"/>
          </a:xfrm>
          <a:prstGeom prst="rect">
            <a:avLst/>
          </a:prstGeom>
          <a:noFill/>
          <a:ln>
            <a:solidFill>
              <a:schemeClr val="accent1">
                <a:hueOff val="0"/>
                <a:satOff val="0"/>
                <a:lumOff val="0"/>
              </a:schemeClr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dirty="0" smtClean="0"/>
              <a:t>背景（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新</a:t>
            </a:r>
            <a:r>
              <a:rPr kumimoji="1" lang="zh-CN" altLang="en-US" dirty="0"/>
              <a:t>项目要求用</a:t>
            </a:r>
            <a:r>
              <a:rPr kumimoji="1" lang="en-US" altLang="zh-CN" dirty="0"/>
              <a:t>TS</a:t>
            </a:r>
          </a:p>
          <a:p>
            <a:r>
              <a:rPr kumimoji="1" lang="zh-CN" altLang="en-US" dirty="0" smtClean="0"/>
              <a:t>冲突（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你问我建议是否可行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疑惑（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建议是否可行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答案（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可行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421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962" y="5000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自下而上</a:t>
            </a:r>
            <a:endParaRPr kumimoji="1" lang="zh-CN" altLang="en-US" sz="3200" dirty="0"/>
          </a:p>
        </p:txBody>
      </p:sp>
      <p:sp>
        <p:nvSpPr>
          <p:cNvPr id="9" name="右箭头 8"/>
          <p:cNvSpPr/>
          <p:nvPr/>
        </p:nvSpPr>
        <p:spPr>
          <a:xfrm>
            <a:off x="1546335" y="1179613"/>
            <a:ext cx="7997588" cy="3067081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78675" y="2269519"/>
            <a:ext cx="1883391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dirty="0">
                <a:solidFill>
                  <a:schemeClr val="accent1"/>
                </a:solidFill>
              </a:rPr>
              <a:t>列出所有要表达的</a:t>
            </a:r>
            <a:r>
              <a:rPr lang="zh-CN" altLang="en-US" sz="2400" dirty="0" smtClean="0">
                <a:solidFill>
                  <a:schemeClr val="accent1"/>
                </a:solidFill>
              </a:rPr>
              <a:t>思想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12693" y="2297656"/>
            <a:ext cx="2464873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dirty="0">
                <a:solidFill>
                  <a:schemeClr val="accent1"/>
                </a:solidFill>
              </a:rPr>
              <a:t>找出各思想之间的逻辑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28193" y="2269519"/>
            <a:ext cx="2289915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dirty="0">
                <a:solidFill>
                  <a:schemeClr val="accent1"/>
                </a:solidFill>
              </a:rPr>
              <a:t>得出你想要的最后</a:t>
            </a:r>
            <a:r>
              <a:rPr lang="zh-CN" altLang="en-US" sz="2400" dirty="0" smtClean="0">
                <a:solidFill>
                  <a:schemeClr val="accent1"/>
                </a:solidFill>
              </a:rPr>
              <a:t>结论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78675" y="5364737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1"/>
                </a:solidFill>
              </a:rPr>
              <a:t>适合哪种有千头万绪，但无从下笔的情况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55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2074" y="2642763"/>
            <a:ext cx="4288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 smtClean="0"/>
              <a:t>未完待续</a:t>
            </a:r>
            <a:r>
              <a:rPr kumimoji="1" lang="en-US" altLang="zh-CN" sz="4000" dirty="0" smtClean="0"/>
              <a:t>~</a:t>
            </a:r>
          </a:p>
          <a:p>
            <a:pPr algn="ctr"/>
            <a:r>
              <a:rPr kumimoji="1" lang="zh-CN" altLang="en-US" sz="4000" dirty="0" smtClean="0"/>
              <a:t>谢谢！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930925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2962" y="5000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目录</a:t>
            </a:r>
            <a:endParaRPr kumimoji="1" lang="zh-CN" altLang="en-US" sz="32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29185285"/>
              </p:ext>
            </p:extLst>
          </p:nvPr>
        </p:nvGraphicFramePr>
        <p:xfrm>
          <a:off x="1487607" y="641444"/>
          <a:ext cx="9774682" cy="5876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180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77" y="1685926"/>
            <a:ext cx="6817180" cy="314325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82523" y="4829177"/>
            <a:ext cx="8415338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</a:rPr>
              <a:t>你兴致勃勃、唾沫横飞地阐述了半天你的系统</a:t>
            </a:r>
            <a:endParaRPr kumimoji="1" lang="en-US" altLang="zh-CN" sz="2800" dirty="0" smtClean="0">
              <a:solidFill>
                <a:schemeClr val="accent1"/>
              </a:solidFill>
            </a:endParaRPr>
          </a:p>
          <a:p>
            <a:pPr algn="ctr"/>
            <a:r>
              <a:rPr kumimoji="1" lang="zh-CN" altLang="en-US" sz="2800" dirty="0" smtClean="0">
                <a:solidFill>
                  <a:schemeClr val="accent1"/>
                </a:solidFill>
              </a:rPr>
              <a:t>觉得自己说的很详细</a:t>
            </a:r>
            <a:endParaRPr kumimoji="1" lang="en-US" altLang="zh-CN" sz="2800" dirty="0" smtClean="0">
              <a:solidFill>
                <a:schemeClr val="accent1"/>
              </a:solidFill>
            </a:endParaRPr>
          </a:p>
          <a:p>
            <a:pPr algn="ctr"/>
            <a:r>
              <a:rPr kumimoji="1" lang="zh-CN" altLang="en-US" sz="3600" b="1" dirty="0" smtClean="0">
                <a:solidFill>
                  <a:srgbClr val="0070C0"/>
                </a:solidFill>
              </a:rPr>
              <a:t>结果</a:t>
            </a:r>
            <a:r>
              <a:rPr kumimoji="1" lang="en-US" altLang="zh-CN" sz="3600" b="1" dirty="0" smtClean="0">
                <a:solidFill>
                  <a:srgbClr val="0070C0"/>
                </a:solidFill>
              </a:rPr>
              <a:t>……</a:t>
            </a:r>
            <a:endParaRPr kumimoji="1"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962" y="50006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你也应该遇到过吗？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00526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86" y="2100263"/>
            <a:ext cx="7359177" cy="47577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2107" y="1143001"/>
            <a:ext cx="84363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rgbClr val="0070C0"/>
                </a:solidFill>
              </a:rPr>
              <a:t>晕倒！你到底想表达什么？</a:t>
            </a:r>
            <a:endParaRPr kumimoji="1" lang="zh-CN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67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2962" y="5000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小练习：</a:t>
            </a:r>
            <a:endParaRPr kumimoji="1" lang="zh-CN" altLang="en-US" sz="3200" dirty="0"/>
          </a:p>
        </p:txBody>
      </p:sp>
      <p:sp>
        <p:nvSpPr>
          <p:cNvPr id="3" name="文档 2"/>
          <p:cNvSpPr/>
          <p:nvPr/>
        </p:nvSpPr>
        <p:spPr>
          <a:xfrm>
            <a:off x="3947510" y="1477635"/>
            <a:ext cx="4186237" cy="2049384"/>
          </a:xfrm>
          <a:prstGeom prst="flowChartDocument">
            <a:avLst/>
          </a:prstGeom>
          <a:solidFill>
            <a:srgbClr val="D500FD">
              <a:alpha val="50000"/>
            </a:srgbClr>
          </a:solidFill>
          <a:ln>
            <a:noFill/>
          </a:ln>
          <a:effectLst>
            <a:softEdge rad="0"/>
          </a:effectLst>
        </p:spPr>
        <p:txBody>
          <a:bodyPr wrap="square" lIns="360000" tIns="360000" rIns="360000" bIns="360000" rtlCol="0" anchor="ctr">
            <a:spAutoFit/>
          </a:bodyPr>
          <a:lstStyle/>
          <a:p>
            <a:r>
              <a:rPr kumimoji="1"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葡萄，土豆，牛奶，句子，胡萝卜，鸡蛋，苹果，黄油</a:t>
            </a:r>
            <a:endParaRPr kumimoji="1" lang="en-US" altLang="zh-CN" sz="20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kumimoji="1"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酸奶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40" y="3416300"/>
            <a:ext cx="7785100" cy="344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7509" y="79245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C000"/>
                </a:solidFill>
              </a:rPr>
              <a:t>如何快速记住这份购物清单？</a:t>
            </a:r>
            <a:endParaRPr kumimoji="1"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790971"/>
            <a:ext cx="11126545" cy="58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5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2962" y="5000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目录</a:t>
            </a:r>
            <a:endParaRPr kumimoji="1" lang="zh-CN" altLang="en-US" sz="32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49514692"/>
              </p:ext>
            </p:extLst>
          </p:nvPr>
        </p:nvGraphicFramePr>
        <p:xfrm>
          <a:off x="1848365" y="627798"/>
          <a:ext cx="9413923" cy="589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39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42962" y="500063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为什么选择金字塔结构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226807" y="1939476"/>
            <a:ext cx="1068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1.</a:t>
            </a:r>
            <a:r>
              <a:rPr kumimoji="1"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神奇的数字</a:t>
            </a:r>
            <a:r>
              <a:rPr kumimoji="1"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7</a:t>
            </a:r>
            <a:r>
              <a:rPr kumimoji="1"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（人们最多只能记住</a:t>
            </a:r>
            <a:r>
              <a:rPr kumimoji="1"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7</a:t>
            </a:r>
            <a:r>
              <a:rPr kumimoji="1"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个项</a:t>
            </a:r>
            <a:r>
              <a:rPr kumimoji="1"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）</a:t>
            </a:r>
            <a:endParaRPr kumimoji="1" lang="en-US" altLang="zh-CN" sz="24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kumimoji="1" lang="en-US" altLang="zh-CN" sz="24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kumimoji="1" lang="en-US" altLang="zh-CN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r>
              <a:rPr kumimoji="1" lang="en-US" altLang="zh-CN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r>
              <a:rPr kumimoji="1"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大脑</a:t>
            </a:r>
            <a:r>
              <a:rPr kumimoji="1" lang="zh-CN" alt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会自动将发现的所有信息以某种方式组织起来（古希腊眺望星空时，将星星分为不同星系</a:t>
            </a:r>
            <a:r>
              <a:rPr kumimoji="1" lang="zh-CN" alt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）</a:t>
            </a:r>
            <a:endParaRPr kumimoji="1" lang="en-US" altLang="zh-CN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058" y="304747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大脑擅长理解和记忆结构化信息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97087" y="193947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总结归纳，减轻记忆压力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2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2962" y="5000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作用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739487" y="1460310"/>
            <a:ext cx="377539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要想说明白或者写明白</a:t>
            </a:r>
            <a:endParaRPr kumimoji="1"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38890" y="3426893"/>
            <a:ext cx="140235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想明白</a:t>
            </a:r>
            <a:endParaRPr kumimoji="1"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392371" y="5014079"/>
            <a:ext cx="25042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组织说</a:t>
            </a:r>
            <a:r>
              <a:rPr kumimoji="1" lang="en-US" altLang="zh-CN" sz="2800" dirty="0" smtClean="0"/>
              <a:t>|</a:t>
            </a:r>
            <a:r>
              <a:rPr kumimoji="1" lang="zh-CN" altLang="en-US" sz="2800" dirty="0" smtClean="0"/>
              <a:t>写明白</a:t>
            </a:r>
            <a:endParaRPr kumimoji="1" lang="zh-CN" altLang="en-US" sz="2800" dirty="0"/>
          </a:p>
        </p:txBody>
      </p:sp>
      <p:sp>
        <p:nvSpPr>
          <p:cNvPr id="13" name="下箭头 12"/>
          <p:cNvSpPr/>
          <p:nvPr/>
        </p:nvSpPr>
        <p:spPr>
          <a:xfrm>
            <a:off x="5436113" y="2183992"/>
            <a:ext cx="382137" cy="68238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5453407" y="4171679"/>
            <a:ext cx="382137" cy="68238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5260" y="2183992"/>
            <a:ext cx="2047164" cy="181480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685703" y="3054106"/>
            <a:ext cx="3784212" cy="290662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kumimoji="1" lang="zh-CN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83219" y="4245807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金字塔原理尝试解决问题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5544" y="2296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首先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10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build="allAtOnce" animBg="1"/>
      <p:bldP spid="12" grpId="0" animBg="1"/>
      <p:bldP spid="12" grpId="1" animBg="1"/>
      <p:bldP spid="13" grpId="0" animBg="1"/>
      <p:bldP spid="14" grpId="0" animBg="1" autoUpdateAnimBg="0"/>
      <p:bldP spid="18" grpId="0" animBg="1"/>
      <p:bldP spid="18" grpId="1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rgbClr val="F88719"/>
      </a:dk1>
      <a:lt1>
        <a:srgbClr val="808080"/>
      </a:lt1>
      <a:dk2>
        <a:srgbClr val="4D4D4D"/>
      </a:dk2>
      <a:lt2>
        <a:srgbClr val="A59E9D"/>
      </a:lt2>
      <a:accent1>
        <a:srgbClr val="F9F9F7"/>
      </a:accent1>
      <a:accent2>
        <a:srgbClr val="F7EFE6"/>
      </a:accent2>
      <a:accent3>
        <a:srgbClr val="F2E3D2"/>
      </a:accent3>
      <a:accent4>
        <a:srgbClr val="D8C6B8"/>
      </a:accent4>
      <a:accent5>
        <a:srgbClr val="21B5FF"/>
      </a:accent5>
      <a:accent6>
        <a:srgbClr val="F2793C"/>
      </a:accent6>
      <a:hlink>
        <a:srgbClr val="F88719"/>
      </a:hlink>
      <a:folHlink>
        <a:srgbClr val="E5723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FFC4A6">
            <a:alpha val="50000"/>
          </a:srgbClr>
        </a:solidFill>
        <a:ln>
          <a:noFill/>
        </a:ln>
      </a:spPr>
      <a:bodyPr wrap="square" lIns="0" tIns="0" rIns="0" bIns="0" rtlCol="0" anchor="ctr">
        <a:spAutoFit/>
      </a:bodyPr>
      <a:lstStyle>
        <a:defPPr>
          <a:defRPr sz="1200" b="1" dirty="0" smtClean="0">
            <a:solidFill>
              <a:prstClr val="black">
                <a:lumMod val="75000"/>
                <a:lumOff val="2500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主题1" id="{D1C3A359-E12B-3747-A457-571ABFAF17BD}" vid="{089E9AF9-D477-AF48-B7EB-684E5ECF81A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1662</TotalTime>
  <Words>642</Words>
  <Application>Microsoft Macintosh PowerPoint</Application>
  <PresentationFormat>宽屏</PresentationFormat>
  <Paragraphs>134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Calibri</vt:lpstr>
      <vt:lpstr>DengXian</vt:lpstr>
      <vt:lpstr>Lantinghei SC Demibold</vt:lpstr>
      <vt:lpstr>Lantinghei SC Extralight</vt:lpstr>
      <vt:lpstr>Microsoft YaHei</vt:lpstr>
      <vt:lpstr>Microsoft YaHei Normal</vt:lpstr>
      <vt:lpstr>PingFang HK Regular</vt:lpstr>
      <vt:lpstr>PingFang SC Regular</vt:lpstr>
      <vt:lpstr>宋体</vt:lpstr>
      <vt:lpstr>微软雅黑</vt:lpstr>
      <vt:lpstr>Arial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古 月</dc:creator>
  <cp:lastModifiedBy>古 月</cp:lastModifiedBy>
  <cp:revision>42</cp:revision>
  <dcterms:created xsi:type="dcterms:W3CDTF">2019-11-19T04:36:02Z</dcterms:created>
  <dcterms:modified xsi:type="dcterms:W3CDTF">2019-11-20T12:49:50Z</dcterms:modified>
</cp:coreProperties>
</file>