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3" r:id="rId9"/>
    <p:sldId id="264" r:id="rId10"/>
    <p:sldId id="267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952"/>
  </p:normalViewPr>
  <p:slideViewPr>
    <p:cSldViewPr snapToGrid="0" snapToObjects="1">
      <p:cViewPr varScale="1">
        <p:scale>
          <a:sx n="90" d="100"/>
          <a:sy n="90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6F39F-9CCE-D64E-A356-96887D8112B3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947F-1ECD-FF4D-A0E9-04340F68A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为什么要讲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99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箭头函数</a:t>
            </a:r>
            <a:r>
              <a:rPr kumimoji="1" lang="en-US" altLang="zh-CN" dirty="0" smtClean="0"/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当我们使用箭头函数的时候，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箭头函数会默认帮我们绑定外层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的值，所以在箭头函数中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的值和外层的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是一样的。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因为箭头函数默认不会使用自己的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，而是会和外层的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保持一致，最外层的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对象。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14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为什么要讲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0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主要从三方面来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67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要了解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就必须先理解透彻执行上下文</a:t>
            </a:r>
            <a:endParaRPr lang="en-US" altLang="zh-CN" dirty="0" smtClean="0"/>
          </a:p>
          <a:p>
            <a:r>
              <a:rPr lang="zh-CN" altLang="en-US" dirty="0" smtClean="0"/>
              <a:t>因为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引擎并非一行一行地分析和执行程序，而是一段一段地分析执行。当执行一段代码的时候，会进行一个“准备工作”，比如第一个例子中的变量提升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 smtClean="0"/>
              <a:t>第二个例子中的函数提升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22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后进先出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136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x = 1;var f = function(){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this.x</a:t>
            </a:r>
            <a:r>
              <a:rPr kumimoji="1" lang="en-US" altLang="zh-CN" dirty="0" smtClean="0"/>
              <a:t>)}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 ={  </a:t>
            </a:r>
            <a:r>
              <a:rPr kumimoji="1" lang="en-US" altLang="zh-CN" dirty="0" err="1" smtClean="0"/>
              <a:t>f:f</a:t>
            </a:r>
            <a:r>
              <a:rPr kumimoji="1" lang="en-US" altLang="zh-CN" dirty="0" smtClean="0"/>
              <a:t>,  x:2}</a:t>
            </a:r>
            <a:r>
              <a:rPr kumimoji="1" lang="en-US" altLang="zh-CN" dirty="0" err="1" smtClean="0"/>
              <a:t>obj.f</a:t>
            </a:r>
            <a:r>
              <a:rPr kumimoji="1" lang="en-US" altLang="zh-CN" dirty="0" smtClean="0"/>
              <a:t>()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97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{a: 1, b: function(){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(this);}}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、作为对象调用时，指向该对象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、作为函数调用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b(); //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指向全局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、作为构造函数调用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= new Fun(); // 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指向当前实例对象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obj.b.apply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(object, []); // this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指向当前的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09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默认绑定</a:t>
            </a:r>
            <a:r>
              <a:rPr kumimoji="1" lang="en-US" altLang="zh-CN" dirty="0" smtClean="0"/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这是最直接的一种方式，就是不加任何的修饰符直接调用函数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隐式绑定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这种情况会发生在调用位置存在「上下文对象」的情况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17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这种就是使用 </a:t>
            </a:r>
            <a:r>
              <a:rPr lang="en-US" altLang="zh-CN" dirty="0" err="1" smtClean="0"/>
              <a:t>Function.prototype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中的三个方法 </a:t>
            </a:r>
            <a:r>
              <a:rPr lang="en-US" altLang="zh-CN" dirty="0" smtClean="0"/>
              <a:t>call(), apply(), bind() </a:t>
            </a:r>
            <a:r>
              <a:rPr lang="zh-CN" altLang="en-US" dirty="0" smtClean="0"/>
              <a:t>了。</a:t>
            </a:r>
            <a:br>
              <a:rPr lang="zh-CN" altLang="en-US" dirty="0" smtClean="0"/>
            </a:br>
            <a:r>
              <a:rPr lang="zh-CN" altLang="en-US" dirty="0" smtClean="0"/>
              <a:t>这三个函数，都可以改变函数的 </a:t>
            </a:r>
            <a:r>
              <a:rPr lang="en-US" altLang="zh-CN" dirty="0" smtClean="0"/>
              <a:t>this </a:t>
            </a:r>
            <a:r>
              <a:rPr lang="zh-CN" altLang="en-US" dirty="0" smtClean="0"/>
              <a:t>指向到指定的对象，</a:t>
            </a:r>
            <a:br>
              <a:rPr lang="zh-CN" altLang="en-US" dirty="0" smtClean="0"/>
            </a:br>
            <a:r>
              <a:rPr lang="zh-CN" altLang="en-US" dirty="0" smtClean="0"/>
              <a:t>不同之处在于，</a:t>
            </a:r>
            <a:r>
              <a:rPr lang="en-US" altLang="zh-CN" dirty="0" smtClean="0"/>
              <a:t>call()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apply() </a:t>
            </a:r>
            <a:r>
              <a:rPr lang="zh-CN" altLang="en-US" dirty="0" smtClean="0"/>
              <a:t>是立即执行函数，并且接受的参数的形式不同：</a:t>
            </a:r>
          </a:p>
          <a:p>
            <a:r>
              <a:rPr lang="en-US" altLang="zh-CN" dirty="0" smtClean="0"/>
              <a:t>call(this, arg1, arg2, ...)</a:t>
            </a:r>
          </a:p>
          <a:p>
            <a:r>
              <a:rPr lang="en-US" altLang="zh-CN" dirty="0" smtClean="0"/>
              <a:t>apply(this, [arg1, arg2, ...])</a:t>
            </a:r>
          </a:p>
          <a:p>
            <a:r>
              <a:rPr lang="zh-CN" altLang="en-US" dirty="0" smtClean="0"/>
              <a:t>而 </a:t>
            </a:r>
            <a:r>
              <a:rPr lang="en-US" altLang="zh-CN" dirty="0" smtClean="0"/>
              <a:t>bind() </a:t>
            </a:r>
            <a:r>
              <a:rPr lang="zh-CN" altLang="en-US" dirty="0" smtClean="0"/>
              <a:t>则是创建一个新的包装函数，并且返回，而不是立刻执行。</a:t>
            </a:r>
          </a:p>
          <a:p>
            <a:r>
              <a:rPr lang="en-US" altLang="zh-CN" dirty="0" smtClean="0"/>
              <a:t>bind(this, arg1, arg2, ...)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隐式绑定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x = 1;var f = function(){  </a:t>
            </a:r>
            <a:r>
              <a:rPr kumimoji="1" lang="en-US" altLang="zh-CN" dirty="0" err="1" smtClean="0"/>
              <a:t>console.log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this.x</a:t>
            </a:r>
            <a:r>
              <a:rPr kumimoji="1" lang="en-US" altLang="zh-CN" dirty="0" smtClean="0"/>
              <a:t>)}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 ={  </a:t>
            </a:r>
            <a:r>
              <a:rPr kumimoji="1" lang="en-US" altLang="zh-CN" dirty="0" err="1" smtClean="0"/>
              <a:t>f:f</a:t>
            </a:r>
            <a:r>
              <a:rPr kumimoji="1" lang="en-US" altLang="zh-CN" dirty="0" smtClean="0"/>
              <a:t>,  x:2}</a:t>
            </a:r>
            <a:r>
              <a:rPr kumimoji="1" lang="en-US" altLang="zh-CN" dirty="0" err="1" smtClean="0"/>
              <a:t>obj.f</a:t>
            </a:r>
            <a:r>
              <a:rPr kumimoji="1" lang="en-US" altLang="zh-CN" dirty="0" smtClean="0"/>
              <a:t>()//2obj.f.call(window)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947F-1ECD-FF4D-A0E9-04340F68A3A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BC05-3814-704D-A9CF-B1D3A118319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9367-07B9-F744-B317-104457FD08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12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很经常容易混淆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8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绑定</a:t>
            </a:r>
            <a:r>
              <a:rPr kumimoji="1" lang="zh-CN" altLang="en-US" sz="2800" dirty="0" smtClean="0"/>
              <a:t>规则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优先级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00126" y="137160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如果一个位置发生了多条改变 </a:t>
            </a:r>
            <a:r>
              <a:rPr lang="en-US" altLang="zh-CN" dirty="0"/>
              <a:t>this </a:t>
            </a:r>
            <a:r>
              <a:rPr lang="zh-CN" altLang="en-US" dirty="0"/>
              <a:t>的规则，那么优先级是如何的呢？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57238" y="6040130"/>
            <a:ext cx="875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「</a:t>
            </a:r>
            <a:r>
              <a:rPr lang="en-US" altLang="zh-CN" sz="2400" b="1" dirty="0">
                <a:solidFill>
                  <a:srgbClr val="FF0000"/>
                </a:solidFill>
              </a:rPr>
              <a:t>new </a:t>
            </a:r>
            <a:r>
              <a:rPr lang="zh-CN" altLang="en-US" sz="2400" b="1" dirty="0">
                <a:solidFill>
                  <a:srgbClr val="FF0000"/>
                </a:solidFill>
              </a:rPr>
              <a:t>绑定」 </a:t>
            </a:r>
            <a:r>
              <a:rPr lang="en-US" altLang="zh-CN" sz="2400" b="1" dirty="0">
                <a:solidFill>
                  <a:srgbClr val="FF0000"/>
                </a:solidFill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</a:rPr>
              <a:t>「显式绑定」 </a:t>
            </a:r>
            <a:r>
              <a:rPr lang="en-US" altLang="zh-CN" sz="2400" b="1" dirty="0">
                <a:solidFill>
                  <a:srgbClr val="FF0000"/>
                </a:solidFill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</a:rPr>
              <a:t>「隐式绑定」 </a:t>
            </a:r>
            <a:r>
              <a:rPr lang="en-US" altLang="zh-CN" sz="2400" b="1" dirty="0">
                <a:solidFill>
                  <a:srgbClr val="FF0000"/>
                </a:solidFill>
              </a:rPr>
              <a:t>&gt; </a:t>
            </a:r>
            <a:r>
              <a:rPr lang="zh-CN" altLang="en-US" sz="2400" b="1" dirty="0">
                <a:solidFill>
                  <a:srgbClr val="FF0000"/>
                </a:solidFill>
              </a:rPr>
              <a:t>「默认绑定。」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38" y="2071685"/>
            <a:ext cx="4819650" cy="3391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5463290"/>
            <a:ext cx="5102751" cy="3908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2" y="2128298"/>
            <a:ext cx="4473313" cy="31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es6</a:t>
            </a:r>
            <a:r>
              <a:rPr kumimoji="1" lang="zh-CN" altLang="en-US" sz="2800" dirty="0" smtClean="0"/>
              <a:t>中</a:t>
            </a:r>
            <a:r>
              <a:rPr kumimoji="1" lang="en-US" altLang="zh-CN" sz="2800" dirty="0" smtClean="0"/>
              <a:t>this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14438" y="1514476"/>
            <a:ext cx="46794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 箭头</a:t>
            </a:r>
            <a:r>
              <a:rPr lang="zh-CN" altLang="en-US" sz="2000" b="1" dirty="0"/>
              <a:t>函数的特性一：默认绑定外层</a:t>
            </a:r>
            <a:r>
              <a:rPr lang="en-US" altLang="zh-CN" sz="2000" b="1" dirty="0"/>
              <a:t>this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31" y="2060794"/>
            <a:ext cx="6060546" cy="12539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557" y="1987214"/>
            <a:ext cx="3665594" cy="14896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4438" y="3743325"/>
            <a:ext cx="10374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2.</a:t>
            </a:r>
            <a:r>
              <a:rPr lang="zh-CN" altLang="en-US" sz="2000" b="1" dirty="0"/>
              <a:t>箭头函数的特性二：不能用</a:t>
            </a:r>
            <a:r>
              <a:rPr lang="en-US" altLang="zh-CN" sz="2000" b="1" dirty="0"/>
              <a:t>call</a:t>
            </a:r>
            <a:r>
              <a:rPr lang="zh-CN" altLang="en-US" sz="2000" b="1" dirty="0"/>
              <a:t>方法修改里面的</a:t>
            </a:r>
            <a:r>
              <a:rPr lang="en-US" altLang="zh-CN" sz="2000" b="1" dirty="0"/>
              <a:t>this</a:t>
            </a:r>
          </a:p>
          <a:p>
            <a:endParaRPr kumimoji="1" lang="en-US" altLang="zh-CN" dirty="0" smtClean="0"/>
          </a:p>
          <a:p>
            <a:r>
              <a:rPr lang="zh-CN" altLang="en-US" dirty="0"/>
              <a:t>函数的</a:t>
            </a:r>
            <a:r>
              <a:rPr lang="en-US" altLang="zh-CN" dirty="0"/>
              <a:t>this</a:t>
            </a:r>
            <a:r>
              <a:rPr lang="zh-CN" altLang="en-US" dirty="0"/>
              <a:t>可以用</a:t>
            </a:r>
            <a:r>
              <a:rPr lang="en-US" altLang="zh-CN" dirty="0"/>
              <a:t>call</a:t>
            </a:r>
            <a:r>
              <a:rPr lang="zh-CN" altLang="en-US" dirty="0"/>
              <a:t>方法来手动指定，而为了减少</a:t>
            </a:r>
            <a:r>
              <a:rPr lang="en-US" altLang="zh-CN" dirty="0"/>
              <a:t>this</a:t>
            </a:r>
            <a:r>
              <a:rPr lang="zh-CN" altLang="en-US" dirty="0"/>
              <a:t>的复杂性，箭头函数无法用</a:t>
            </a:r>
            <a:r>
              <a:rPr lang="en-US" altLang="zh-CN" dirty="0"/>
              <a:t>call</a:t>
            </a:r>
            <a:r>
              <a:rPr lang="zh-CN" altLang="en-US" dirty="0"/>
              <a:t>方法来指定</a:t>
            </a:r>
            <a:r>
              <a:rPr lang="en-US" altLang="zh-CN" dirty="0"/>
              <a:t>this</a:t>
            </a:r>
            <a:r>
              <a:rPr lang="zh-CN" altLang="en-US" dirty="0"/>
              <a:t>。</a:t>
            </a:r>
            <a:endParaRPr kumimoji="1"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80" y="4900038"/>
            <a:ext cx="5509269" cy="15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43236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多层对象嵌套里函数的</a:t>
            </a:r>
            <a:r>
              <a:rPr lang="en-US" altLang="zh-CN" sz="2800" b="1" dirty="0"/>
              <a:t>this</a:t>
            </a:r>
          </a:p>
          <a:p>
            <a:endParaRPr kumimoji="1"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8" y="1425575"/>
            <a:ext cx="10910942" cy="18748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688" y="4067082"/>
            <a:ext cx="7500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obj.b.c</a:t>
            </a:r>
            <a:r>
              <a:rPr lang="zh-CN" altLang="en-US" sz="2000" b="1" dirty="0"/>
              <a:t>调用后打出的是</a:t>
            </a:r>
            <a:r>
              <a:rPr lang="en-US" altLang="zh-CN" sz="2000" b="1" dirty="0"/>
              <a:t>window</a:t>
            </a:r>
            <a:r>
              <a:rPr lang="zh-CN" altLang="en-US" sz="2000" b="1" dirty="0"/>
              <a:t>对象而非</a:t>
            </a:r>
            <a:r>
              <a:rPr lang="en-US" altLang="zh-CN" sz="2000" b="1" dirty="0" err="1"/>
              <a:t>obj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这</a:t>
            </a:r>
            <a:r>
              <a:rPr lang="zh-CN" altLang="en-US" sz="2000" b="1" dirty="0"/>
              <a:t>表示多层对象嵌套里箭头函数里</a:t>
            </a:r>
            <a:r>
              <a:rPr lang="en-US" altLang="zh-CN" sz="2000" b="1" dirty="0"/>
              <a:t>this</a:t>
            </a:r>
            <a:r>
              <a:rPr lang="zh-CN" altLang="en-US" sz="2000" b="1" dirty="0"/>
              <a:t>是和最最外层保持一致的。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3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600" dirty="0" smtClean="0"/>
              <a:t>谢谢！</a:t>
            </a:r>
            <a:endParaRPr kumimoji="1"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目录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00200" y="1485900"/>
            <a:ext cx="441338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800" dirty="0" smtClean="0"/>
              <a:t>背景知识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执行上下文</a:t>
            </a:r>
            <a:endParaRPr kumimoji="1" lang="en-US" altLang="zh-CN" sz="2800" dirty="0" smtClean="0"/>
          </a:p>
          <a:p>
            <a:pPr marL="342900" indent="-342900">
              <a:buFontTx/>
              <a:buAutoNum type="arabicPeriod"/>
            </a:pP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种</a:t>
            </a:r>
            <a:r>
              <a:rPr kumimoji="1" lang="zh-CN" altLang="en-US" sz="2800" dirty="0"/>
              <a:t>绑定</a:t>
            </a:r>
            <a:r>
              <a:rPr kumimoji="1" lang="zh-CN" altLang="en-US" sz="2800" dirty="0" smtClean="0"/>
              <a:t>规则</a:t>
            </a:r>
            <a:endParaRPr kumimoji="1" lang="en-US" altLang="zh-CN" sz="2800" dirty="0" smtClean="0"/>
          </a:p>
          <a:p>
            <a:pPr marL="342900" indent="-342900">
              <a:buFontTx/>
              <a:buAutoNum type="arabicPeriod"/>
            </a:pPr>
            <a:r>
              <a:rPr kumimoji="1" lang="en-US" altLang="zh-CN" sz="2800" dirty="0" smtClean="0"/>
              <a:t>ES6</a:t>
            </a:r>
            <a:r>
              <a:rPr kumimoji="1" lang="zh-CN" altLang="en-US" sz="2800" dirty="0" smtClean="0"/>
              <a:t> 中</a:t>
            </a:r>
            <a:r>
              <a:rPr kumimoji="1" lang="en-US" altLang="zh-CN" sz="2800" dirty="0" smtClean="0"/>
              <a:t>this</a:t>
            </a:r>
            <a:endParaRPr kumimoji="1" lang="zh-CN" altLang="en-US" sz="2800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6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执行上下文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586753" y="1479176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是顺序执行的吗？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53" y="2145558"/>
            <a:ext cx="3200400" cy="36594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6120" y="61692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这段代码是顺序执行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90765" y="1546414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但请看这段：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558691" y="2955473"/>
            <a:ext cx="4208929" cy="1198002"/>
          </a:xfrm>
          <a:prstGeom prst="rect">
            <a:avLst/>
          </a:prstGeom>
          <a:solidFill>
            <a:srgbClr val="0070C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因为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JavaScript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引擎并非一行一行地分析和执行程序，而是一段一段地分析执行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707" y="2198422"/>
            <a:ext cx="2895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514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执行上下文</a:t>
            </a:r>
            <a:r>
              <a:rPr kumimoji="1" lang="en-US" altLang="zh-CN" sz="2800" dirty="0" smtClean="0"/>
              <a:t>——</a:t>
            </a:r>
            <a:r>
              <a:rPr kumimoji="1" lang="zh-CN" altLang="en-US" sz="2800" dirty="0" smtClean="0"/>
              <a:t>栈（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后进先出</a:t>
            </a:r>
            <a:r>
              <a:rPr kumimoji="1" lang="zh-CN" altLang="en-US" sz="2800" dirty="0" smtClean="0"/>
              <a:t>）</a:t>
            </a:r>
            <a:endParaRPr kumimoji="1"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5" y="1369837"/>
            <a:ext cx="2870200" cy="3086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9536" y="5779464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6629" y="5808040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6628" y="5145774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75388" y="5785353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75387" y="5123087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75386" y="4348201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fun2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64146" y="5785353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64145" y="5123087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64144" y="4348201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fun2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64143" y="3609457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fun3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4559" y="288985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fun3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52904" y="5805995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52903" y="5143729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52902" y="4368843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fun2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041662" y="5805995"/>
            <a:ext cx="1578373" cy="443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041661" y="5143729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fun1</a:t>
            </a:r>
            <a:r>
              <a:rPr kumimoji="1" lang="zh-CN" altLang="en-US" dirty="0" smtClean="0"/>
              <a:t>的执行上下文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758756" y="5805995"/>
            <a:ext cx="1578373" cy="4437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503318" y="378099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fun2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292077" y="448527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fun1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053665" y="45782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执行上下文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798129" y="37603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执行上下文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3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4" grpId="0"/>
      <p:bldP spid="15" grpId="0" animBg="1"/>
      <p:bldP spid="16" grpId="0" animBg="1"/>
      <p:bldP spid="17" grpId="0" animBg="1"/>
      <p:bldP spid="18" grpId="0" animBg="1"/>
      <p:bldP spid="19" grpId="0" animBg="1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执行上下文</a:t>
            </a:r>
            <a:r>
              <a:rPr kumimoji="1" lang="en-US" altLang="zh-CN" sz="2800" dirty="0" smtClean="0"/>
              <a:t>this</a:t>
            </a:r>
            <a:endParaRPr kumimoji="1"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0" y="1577694"/>
            <a:ext cx="3595077" cy="177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21376" y="5529263"/>
            <a:ext cx="2150512" cy="87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x=1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21376" y="5542616"/>
            <a:ext cx="2150512" cy="82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f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执行</a:t>
            </a:r>
            <a:r>
              <a:rPr kumimoji="1" lang="zh-CN" altLang="en-US" dirty="0" smtClean="0"/>
              <a:t>上下文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也就是</a:t>
            </a:r>
            <a:r>
              <a:rPr kumimoji="1" lang="en-US" altLang="zh-CN" dirty="0" smtClean="0">
                <a:solidFill>
                  <a:srgbClr val="002060"/>
                </a:solidFill>
              </a:rPr>
              <a:t>window</a:t>
            </a:r>
          </a:p>
          <a:p>
            <a:pPr algn="ctr"/>
            <a:r>
              <a:rPr kumimoji="1" lang="zh-CN" altLang="en-US" dirty="0"/>
              <a:t>创建</a:t>
            </a:r>
            <a:r>
              <a:rPr kumimoji="1" lang="en-US" altLang="zh-CN" dirty="0"/>
              <a:t>x=1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window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1" y="0"/>
            <a:ext cx="3829051" cy="33774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460212" y="5701730"/>
            <a:ext cx="2155275" cy="82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x=1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460212" y="4574662"/>
            <a:ext cx="2155275" cy="90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</a:rPr>
              <a:t>Obj</a:t>
            </a:r>
            <a:r>
              <a:rPr kumimoji="1" lang="en-US" altLang="zh-CN" dirty="0" err="1">
                <a:solidFill>
                  <a:srgbClr val="FF0000"/>
                </a:solidFill>
              </a:rPr>
              <a:t>.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f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执行</a:t>
            </a:r>
            <a:r>
              <a:rPr kumimoji="1" lang="zh-CN" altLang="en-US" dirty="0" smtClean="0"/>
              <a:t>上下文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21376" y="4292929"/>
            <a:ext cx="2150512" cy="8286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执行：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this.x</a:t>
            </a:r>
            <a:r>
              <a:rPr kumimoji="1" lang="zh-CN" altLang="en-US" dirty="0" smtClean="0">
                <a:solidFill>
                  <a:schemeClr val="tx1"/>
                </a:solidFill>
              </a:rPr>
              <a:t>查找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33465" y="3524654"/>
            <a:ext cx="2150512" cy="8286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执行：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this.x</a:t>
            </a:r>
            <a:r>
              <a:rPr kumimoji="1" lang="zh-CN" altLang="en-US" dirty="0" smtClean="0">
                <a:solidFill>
                  <a:schemeClr val="tx1"/>
                </a:solidFill>
              </a:rPr>
              <a:t>查找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3671888" y="4639633"/>
            <a:ext cx="864572" cy="1371600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左弧形箭头 20"/>
          <p:cNvSpPr/>
          <p:nvPr/>
        </p:nvSpPr>
        <p:spPr>
          <a:xfrm>
            <a:off x="9583977" y="3814763"/>
            <a:ext cx="864572" cy="1371600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绑定规则</a:t>
            </a:r>
            <a:endParaRPr kumimoji="1"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8730" y="1703070"/>
            <a:ext cx="938314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在 </a:t>
            </a:r>
            <a:r>
              <a:rPr lang="en-US" altLang="zh-CN" sz="3200" dirty="0"/>
              <a:t>JavaScript </a:t>
            </a:r>
            <a:r>
              <a:rPr lang="zh-CN" altLang="en-US" sz="3200" dirty="0"/>
              <a:t>中，影响 </a:t>
            </a:r>
            <a:r>
              <a:rPr lang="en-US" altLang="zh-CN" sz="3200" dirty="0"/>
              <a:t>this </a:t>
            </a:r>
            <a:r>
              <a:rPr lang="zh-CN" altLang="en-US" sz="3200" dirty="0"/>
              <a:t>指向的绑定规则有四种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zh-CN" altLang="en-US" sz="3200" dirty="0"/>
          </a:p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 默认</a:t>
            </a:r>
            <a:r>
              <a:rPr lang="zh-CN" altLang="en-US" sz="3200" dirty="0"/>
              <a:t>绑定</a:t>
            </a:r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 隐</a:t>
            </a:r>
            <a:r>
              <a:rPr lang="zh-CN" altLang="en-US" sz="3200" dirty="0"/>
              <a:t>式绑定</a:t>
            </a:r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 显</a:t>
            </a:r>
            <a:r>
              <a:rPr lang="zh-CN" altLang="en-US" sz="3200" dirty="0"/>
              <a:t>式绑定</a:t>
            </a:r>
          </a:p>
          <a:p>
            <a:r>
              <a:rPr lang="en-US" altLang="zh-CN" sz="3200" dirty="0" smtClean="0"/>
              <a:t>4.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new </a:t>
            </a:r>
            <a:r>
              <a:rPr lang="zh-CN" altLang="en-US" sz="3200" dirty="0"/>
              <a:t>绑定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默认绑定</a:t>
            </a:r>
            <a:r>
              <a:rPr kumimoji="1" lang="en-US" altLang="zh-CN" sz="2800" dirty="0" smtClean="0"/>
              <a:t>|</a:t>
            </a:r>
            <a:r>
              <a:rPr kumimoji="1" lang="zh-CN" altLang="en-US" sz="2800" dirty="0" smtClean="0"/>
              <a:t>隐式绑定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58" y="2527306"/>
            <a:ext cx="3595077" cy="177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8713" y="2114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默认绑定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577" y="1859359"/>
            <a:ext cx="3829051" cy="33774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29401" y="1485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隐式绑定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7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显示绑定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157288" y="1700213"/>
            <a:ext cx="3466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call(this, arg1, arg2, ...)</a:t>
            </a:r>
          </a:p>
          <a:p>
            <a:r>
              <a:rPr lang="en-US" altLang="zh-CN" sz="2400" dirty="0"/>
              <a:t>apply(this, [arg1, arg2, </a:t>
            </a:r>
            <a:r>
              <a:rPr lang="en-US" altLang="zh-CN" sz="2400" dirty="0" smtClean="0"/>
              <a:t>...])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bind(this</a:t>
            </a:r>
            <a:r>
              <a:rPr lang="en-US" altLang="zh-CN" sz="2400" dirty="0"/>
              <a:t>, arg1, arg2, ...)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38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8565" y="658906"/>
            <a:ext cx="160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new </a:t>
            </a:r>
            <a:r>
              <a:rPr lang="zh-CN" altLang="en-US" sz="2800" dirty="0"/>
              <a:t>绑</a:t>
            </a:r>
            <a:r>
              <a:rPr lang="zh-CN" altLang="en-US" sz="2800" dirty="0" smtClean="0"/>
              <a:t>定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18565" y="1571625"/>
            <a:ext cx="105516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 </a:t>
            </a:r>
            <a:r>
              <a:rPr lang="en-US" altLang="zh-CN" sz="2400" dirty="0"/>
              <a:t>new </a:t>
            </a:r>
            <a:r>
              <a:rPr lang="zh-CN" altLang="en-US" sz="2400" dirty="0"/>
              <a:t>来调用函数，会自动执行下面操作：</a:t>
            </a:r>
          </a:p>
          <a:p>
            <a:pPr lvl="1"/>
            <a:r>
              <a:rPr lang="zh-CN" altLang="en-US" sz="2400" dirty="0"/>
              <a:t>创建一个全新的对象。</a:t>
            </a:r>
          </a:p>
          <a:p>
            <a:pPr lvl="1"/>
            <a:r>
              <a:rPr lang="zh-CN" altLang="en-US" sz="2400" dirty="0"/>
              <a:t>这个新对象会被执行 </a:t>
            </a:r>
            <a:r>
              <a:rPr lang="en-US" altLang="zh-CN" sz="2400" dirty="0"/>
              <a:t>[[Prototype]] </a:t>
            </a:r>
            <a:r>
              <a:rPr lang="zh-CN" altLang="en-US" sz="2400" dirty="0"/>
              <a:t>连接。</a:t>
            </a:r>
          </a:p>
          <a:p>
            <a:pPr lvl="1"/>
            <a:r>
              <a:rPr lang="zh-CN" altLang="en-US" sz="2400" dirty="0"/>
              <a:t>这个新对象会绑定到函数调用的 </a:t>
            </a:r>
            <a:r>
              <a:rPr lang="en-US" altLang="zh-CN" sz="2400" dirty="0"/>
              <a:t>this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/>
              <a:t>如果函数没有返回其他对象，那么 </a:t>
            </a:r>
            <a:r>
              <a:rPr lang="en-US" altLang="zh-CN" sz="2400" dirty="0"/>
              <a:t>new </a:t>
            </a:r>
            <a:r>
              <a:rPr lang="zh-CN" altLang="en-US" sz="2400" dirty="0"/>
              <a:t>表达式中的函数调用会自动返回</a:t>
            </a:r>
            <a:r>
              <a:rPr lang="zh-CN" altLang="en-US" sz="2400" dirty="0" smtClean="0"/>
              <a:t>这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个</a:t>
            </a:r>
            <a:r>
              <a:rPr lang="zh-CN" altLang="en-US" sz="2400" dirty="0"/>
              <a:t>新对象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zh-CN" altLang="en-US" sz="2400" dirty="0"/>
              <a:t>如果 </a:t>
            </a:r>
            <a:r>
              <a:rPr lang="en-US" altLang="zh-CN" sz="2400" dirty="0"/>
              <a:t>new </a:t>
            </a:r>
            <a:r>
              <a:rPr lang="zh-CN" altLang="en-US" sz="2400" dirty="0"/>
              <a:t>是一个函数的话，会是这样子的：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7" y="4368800"/>
            <a:ext cx="9876974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677</Words>
  <Application>Microsoft Macintosh PowerPoint</Application>
  <PresentationFormat>宽屏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DengXian</vt:lpstr>
      <vt:lpstr>等线</vt:lpstr>
      <vt:lpstr>等线 Light</vt:lpstr>
      <vt:lpstr>Arial</vt:lpstr>
      <vt:lpstr>Office Theme</vt:lpstr>
      <vt:lpstr>JavaScript this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this</dc:title>
  <dc:creator>古 月</dc:creator>
  <cp:lastModifiedBy>古 月</cp:lastModifiedBy>
  <cp:revision>20</cp:revision>
  <dcterms:created xsi:type="dcterms:W3CDTF">2019-11-27T12:43:41Z</dcterms:created>
  <dcterms:modified xsi:type="dcterms:W3CDTF">2019-12-29T16:12:02Z</dcterms:modified>
</cp:coreProperties>
</file>