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0" r:id="rId4"/>
    <p:sldId id="268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430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731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27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928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94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2489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99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282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179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092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002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665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10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67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96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618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A7ED-CF0B-4624-90DB-4F584A19534B}" type="datetimeFigureOut">
              <a:rPr lang="es-GT" smtClean="0"/>
              <a:t>6/10/2018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BD97E9-49A5-4108-BDEA-18D339549F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97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53837" y="4140684"/>
            <a:ext cx="7766936" cy="1646302"/>
          </a:xfrm>
        </p:spPr>
        <p:txBody>
          <a:bodyPr/>
          <a:lstStyle/>
          <a:p>
            <a:r>
              <a:rPr lang="es-GT" dirty="0" smtClean="0"/>
              <a:t>Taller </a:t>
            </a:r>
            <a:r>
              <a:rPr lang="es-GT" dirty="0" smtClean="0"/>
              <a:t>2</a:t>
            </a:r>
            <a:r>
              <a:rPr lang="es-GT" dirty="0" smtClean="0"/>
              <a:t>	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13173" y="5641020"/>
            <a:ext cx="7766936" cy="1096899"/>
          </a:xfrm>
        </p:spPr>
        <p:txBody>
          <a:bodyPr/>
          <a:lstStyle/>
          <a:p>
            <a:r>
              <a:rPr lang="es-GT" dirty="0" smtClean="0"/>
              <a:t>Desarrollo de Aplicaciones Móviles en Android</a:t>
            </a:r>
            <a:endParaRPr lang="es-GT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0" t="60267" r="48114" b="11867"/>
          <a:stretch/>
        </p:blipFill>
        <p:spPr>
          <a:xfrm>
            <a:off x="3173228" y="108371"/>
            <a:ext cx="4251440" cy="4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Agenda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34441"/>
            <a:ext cx="8596668" cy="4806922"/>
          </a:xfrm>
        </p:spPr>
        <p:txBody>
          <a:bodyPr>
            <a:normAutofit fontScale="92500" lnSpcReduction="20000"/>
          </a:bodyPr>
          <a:lstStyle/>
          <a:p>
            <a:r>
              <a:rPr lang="es-GT" dirty="0"/>
              <a:t>Depuración en Android: MODE DEBUG en </a:t>
            </a:r>
            <a:r>
              <a:rPr lang="es-GT" dirty="0" smtClean="0"/>
              <a:t>dispositivos</a:t>
            </a:r>
          </a:p>
          <a:p>
            <a:r>
              <a:rPr lang="es-GT" dirty="0" err="1" smtClean="0"/>
              <a:t>Activity</a:t>
            </a:r>
            <a:endParaRPr lang="es-GT" dirty="0" smtClean="0"/>
          </a:p>
          <a:p>
            <a:r>
              <a:rPr lang="es-GT" b="1" dirty="0"/>
              <a:t>Interfaz de Usuario en Android</a:t>
            </a:r>
          </a:p>
          <a:p>
            <a:pPr lvl="1"/>
            <a:r>
              <a:rPr lang="es-GT" dirty="0"/>
              <a:t>Interfaz de usuario en Android: </a:t>
            </a:r>
            <a:r>
              <a:rPr lang="es-GT" dirty="0" err="1"/>
              <a:t>Layouts</a:t>
            </a:r>
            <a:endParaRPr lang="es-GT" dirty="0"/>
          </a:p>
          <a:p>
            <a:pPr lvl="1"/>
            <a:r>
              <a:rPr lang="es-GT" dirty="0"/>
              <a:t>Controles básicos (I): Botones</a:t>
            </a:r>
          </a:p>
          <a:p>
            <a:pPr lvl="1"/>
            <a:r>
              <a:rPr lang="es-GT" dirty="0"/>
              <a:t>Controles básicos (II): Texto e Imágenes</a:t>
            </a:r>
          </a:p>
          <a:p>
            <a:pPr lvl="1"/>
            <a:r>
              <a:rPr lang="es-GT" dirty="0"/>
              <a:t>Controles básicos (III): </a:t>
            </a:r>
            <a:r>
              <a:rPr lang="es-GT" dirty="0" err="1"/>
              <a:t>Checkbox</a:t>
            </a:r>
            <a:r>
              <a:rPr lang="es-GT" dirty="0"/>
              <a:t> y </a:t>
            </a:r>
            <a:r>
              <a:rPr lang="es-GT" dirty="0" err="1"/>
              <a:t>Radiobutton</a:t>
            </a:r>
            <a:endParaRPr lang="es-GT" dirty="0"/>
          </a:p>
          <a:p>
            <a:pPr lvl="1"/>
            <a:r>
              <a:rPr lang="es-GT" dirty="0"/>
              <a:t>Controles de selección (I): Listas desplegables (</a:t>
            </a:r>
            <a:r>
              <a:rPr lang="es-GT" dirty="0" err="1"/>
              <a:t>Spinner</a:t>
            </a:r>
            <a:r>
              <a:rPr lang="es-GT" dirty="0"/>
              <a:t>)</a:t>
            </a:r>
          </a:p>
          <a:p>
            <a:pPr lvl="1"/>
            <a:r>
              <a:rPr lang="es-GT" dirty="0"/>
              <a:t>Controles de selección (II): Listas (</a:t>
            </a:r>
            <a:r>
              <a:rPr lang="es-GT" dirty="0" err="1"/>
              <a:t>ListView</a:t>
            </a:r>
            <a:r>
              <a:rPr lang="es-GT" dirty="0"/>
              <a:t>)</a:t>
            </a:r>
          </a:p>
          <a:p>
            <a:pPr lvl="1"/>
            <a:r>
              <a:rPr lang="es-GT" dirty="0"/>
              <a:t>Interfaz de usuario en Android: Pestañas (</a:t>
            </a:r>
            <a:r>
              <a:rPr lang="es-GT" dirty="0" err="1"/>
              <a:t>Tabs</a:t>
            </a:r>
            <a:r>
              <a:rPr lang="es-GT" dirty="0"/>
              <a:t>)</a:t>
            </a:r>
          </a:p>
          <a:p>
            <a:pPr lvl="1"/>
            <a:r>
              <a:rPr lang="es-GT" dirty="0"/>
              <a:t>Interfaz de usuario en Android: </a:t>
            </a:r>
            <a:r>
              <a:rPr lang="es-GT" dirty="0" err="1"/>
              <a:t>Fragments</a:t>
            </a:r>
            <a:endParaRPr lang="es-GT" dirty="0"/>
          </a:p>
          <a:p>
            <a:pPr lvl="1"/>
            <a:r>
              <a:rPr lang="es-GT" dirty="0" err="1"/>
              <a:t>Actionbar</a:t>
            </a:r>
            <a:r>
              <a:rPr lang="es-GT" dirty="0"/>
              <a:t> / </a:t>
            </a:r>
            <a:r>
              <a:rPr lang="es-GT" dirty="0" err="1"/>
              <a:t>Appbar</a:t>
            </a:r>
            <a:r>
              <a:rPr lang="es-GT" dirty="0"/>
              <a:t> / </a:t>
            </a:r>
            <a:r>
              <a:rPr lang="es-GT" dirty="0" err="1"/>
              <a:t>Toolbar</a:t>
            </a:r>
            <a:r>
              <a:rPr lang="es-GT" dirty="0"/>
              <a:t> (I): </a:t>
            </a:r>
            <a:r>
              <a:rPr lang="es-GT" dirty="0" err="1"/>
              <a:t>Actionbar</a:t>
            </a:r>
            <a:r>
              <a:rPr lang="es-GT" dirty="0"/>
              <a:t> básica</a:t>
            </a:r>
          </a:p>
          <a:p>
            <a:pPr lvl="1"/>
            <a:r>
              <a:rPr lang="es-GT" dirty="0" err="1"/>
              <a:t>Actionbar</a:t>
            </a:r>
            <a:r>
              <a:rPr lang="es-GT" dirty="0"/>
              <a:t> / </a:t>
            </a:r>
            <a:r>
              <a:rPr lang="es-GT" dirty="0" err="1"/>
              <a:t>Appbar</a:t>
            </a:r>
            <a:r>
              <a:rPr lang="es-GT" dirty="0"/>
              <a:t> / </a:t>
            </a:r>
            <a:r>
              <a:rPr lang="es-GT" dirty="0" err="1"/>
              <a:t>Toolbar</a:t>
            </a:r>
            <a:r>
              <a:rPr lang="es-GT" dirty="0"/>
              <a:t> (II): </a:t>
            </a:r>
            <a:r>
              <a:rPr lang="es-GT" dirty="0" err="1"/>
              <a:t>Toolbar</a:t>
            </a:r>
            <a:endParaRPr lang="es-GT" dirty="0"/>
          </a:p>
          <a:p>
            <a:pPr lvl="1"/>
            <a:r>
              <a:rPr lang="es-GT" dirty="0"/>
              <a:t>Interfaz de usuario en Android: </a:t>
            </a:r>
            <a:r>
              <a:rPr lang="es-GT" dirty="0" err="1"/>
              <a:t>Navigation</a:t>
            </a:r>
            <a:r>
              <a:rPr lang="es-GT" dirty="0"/>
              <a:t> </a:t>
            </a:r>
            <a:r>
              <a:rPr lang="es-GT" dirty="0" smtClean="0"/>
              <a:t>View</a:t>
            </a:r>
          </a:p>
          <a:p>
            <a:r>
              <a:rPr lang="es-GT" dirty="0" err="1" smtClean="0"/>
              <a:t>Intent</a:t>
            </a:r>
            <a:endParaRPr lang="es-GT" dirty="0"/>
          </a:p>
          <a:p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2687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Actividades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/>
              <a:t>Las actividades (</a:t>
            </a:r>
            <a:r>
              <a:rPr lang="es-GT" sz="2800" i="1" dirty="0" err="1"/>
              <a:t>activities</a:t>
            </a:r>
            <a:r>
              <a:rPr lang="es-GT" sz="2800" dirty="0"/>
              <a:t>) representan el componente principal de la interfaz gráfica de una aplicación Android. Se puede pensar en una actividad como el elemento análogo a una ventana o pantalla en cualquier otro lenguaje visual.</a:t>
            </a:r>
          </a:p>
        </p:txBody>
      </p:sp>
    </p:spTree>
    <p:extLst>
      <p:ext uri="{BB962C8B-B14F-4D97-AF65-F5344CB8AC3E}">
        <p14:creationId xmlns:p14="http://schemas.microsoft.com/office/powerpoint/2010/main" val="17917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45337"/>
            <a:ext cx="8596668" cy="4496026"/>
          </a:xfrm>
        </p:spPr>
        <p:txBody>
          <a:bodyPr/>
          <a:lstStyle/>
          <a:p>
            <a:r>
              <a:rPr lang="es-GT" dirty="0" smtClean="0"/>
              <a:t>Un </a:t>
            </a:r>
            <a:r>
              <a:rPr lang="es-GT" i="1" dirty="0" err="1"/>
              <a:t>Layout</a:t>
            </a:r>
            <a:r>
              <a:rPr lang="es-GT" dirty="0"/>
              <a:t> es un contenedor de una o más vistas y controla su comportamiento y posición. Hay que destacar que un </a:t>
            </a:r>
            <a:r>
              <a:rPr lang="es-GT" i="1" dirty="0" err="1"/>
              <a:t>Layout</a:t>
            </a:r>
            <a:r>
              <a:rPr lang="es-GT" dirty="0"/>
              <a:t> puede contener a otro </a:t>
            </a:r>
            <a:r>
              <a:rPr lang="es-GT" i="1" dirty="0" err="1"/>
              <a:t>Layout</a:t>
            </a:r>
            <a:r>
              <a:rPr lang="es-GT" dirty="0"/>
              <a:t> y que es un descendiente de la clase </a:t>
            </a:r>
            <a:r>
              <a:rPr lang="es-GT" i="1" dirty="0"/>
              <a:t>View</a:t>
            </a:r>
            <a:r>
              <a:rPr lang="es-GT" dirty="0"/>
              <a:t>.</a:t>
            </a:r>
            <a:endParaRPr lang="es-GT" dirty="0"/>
          </a:p>
          <a:p>
            <a:r>
              <a:rPr lang="es-GT" dirty="0"/>
              <a:t> La siguiente lista describe los </a:t>
            </a:r>
            <a:r>
              <a:rPr lang="es-GT" i="1" dirty="0" err="1"/>
              <a:t>Layout</a:t>
            </a:r>
            <a:r>
              <a:rPr lang="es-GT" dirty="0"/>
              <a:t> más utilizados en Android:</a:t>
            </a:r>
            <a:endParaRPr lang="es-GT" dirty="0"/>
          </a:p>
          <a:p>
            <a:r>
              <a:rPr lang="es-GT" b="1" i="1" dirty="0" err="1"/>
              <a:t>LinearLayout</a:t>
            </a:r>
            <a:r>
              <a:rPr lang="es-GT" dirty="0"/>
              <a:t>: Dispone los elementos en una fila o en una columna.</a:t>
            </a:r>
            <a:br>
              <a:rPr lang="es-GT" dirty="0"/>
            </a:br>
            <a:r>
              <a:rPr lang="es-GT" b="1" i="1" dirty="0" err="1"/>
              <a:t>TableLayout</a:t>
            </a:r>
            <a:r>
              <a:rPr lang="es-GT" dirty="0"/>
              <a:t>: Distribuye los elementos de forma tabular.</a:t>
            </a:r>
            <a:r>
              <a:rPr lang="es-GT" dirty="0"/>
              <a:t/>
            </a:r>
            <a:br>
              <a:rPr lang="es-GT" dirty="0"/>
            </a:br>
            <a:r>
              <a:rPr lang="es-GT" b="1" i="1" dirty="0" err="1"/>
              <a:t>RelativeLayout</a:t>
            </a:r>
            <a:r>
              <a:rPr lang="es-GT" dirty="0"/>
              <a:t>: Dispone los elementos en relación a otro o al padre.</a:t>
            </a:r>
            <a:r>
              <a:rPr lang="es-GT" dirty="0"/>
              <a:t/>
            </a:r>
            <a:br>
              <a:rPr lang="es-GT" dirty="0"/>
            </a:br>
            <a:r>
              <a:rPr lang="es-GT" b="1" i="1" dirty="0" err="1"/>
              <a:t>AbsoluteLayout</a:t>
            </a:r>
            <a:r>
              <a:rPr lang="es-GT" dirty="0"/>
              <a:t>: Posiciona los elementos de forma absoluta.</a:t>
            </a:r>
            <a:r>
              <a:rPr lang="es-GT" dirty="0"/>
              <a:t/>
            </a:r>
            <a:br>
              <a:rPr lang="es-GT" dirty="0"/>
            </a:br>
            <a:r>
              <a:rPr lang="es-GT" b="1" i="1" dirty="0" err="1"/>
              <a:t>FrameLayout</a:t>
            </a:r>
            <a:r>
              <a:rPr lang="es-GT" dirty="0"/>
              <a:t>: Permite el cambio dinámico de los elementos que contiene.</a:t>
            </a:r>
            <a:r>
              <a:rPr lang="es-GT" dirty="0"/>
              <a:t/>
            </a:r>
            <a:br>
              <a:rPr lang="es-GT" dirty="0"/>
            </a:br>
            <a:r>
              <a:rPr lang="es-GT" b="1" i="1" dirty="0" err="1"/>
              <a:t>ConstraintLayout</a:t>
            </a:r>
            <a:r>
              <a:rPr lang="es-GT" b="1" i="1" dirty="0"/>
              <a:t>:</a:t>
            </a:r>
            <a:r>
              <a:rPr lang="es-GT" dirty="0"/>
              <a:t> Versión mejorada de </a:t>
            </a:r>
            <a:r>
              <a:rPr lang="es-GT" i="1" dirty="0" err="1"/>
              <a:t>RelativeLayout</a:t>
            </a:r>
            <a:r>
              <a:rPr lang="es-GT" dirty="0"/>
              <a:t>, que permite una edición visual desde el editor y trabajar con porcentajes.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7110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Intent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400" dirty="0"/>
              <a:t>Un </a:t>
            </a:r>
            <a:r>
              <a:rPr lang="es-GT" sz="2400" i="1" dirty="0" err="1"/>
              <a:t>intent</a:t>
            </a:r>
            <a:r>
              <a:rPr lang="es-GT" sz="2400" dirty="0"/>
              <a:t> es el elemento básico de comunicación entre los distintos componentes Android que hemos descrito anteriormente. Se pueden entender como los mensajes o peticiones que son enviados entre los distintos componentes de una aplicación o entre distintas aplicaciones. Mediante un </a:t>
            </a:r>
            <a:r>
              <a:rPr lang="es-GT" sz="2400" i="1" dirty="0" err="1"/>
              <a:t>intent</a:t>
            </a:r>
            <a:r>
              <a:rPr lang="es-GT" sz="2400" dirty="0"/>
              <a:t> se puede mostrar una actividad desde cualquier otra, iniciar un servicio, enviar un mensaje </a:t>
            </a:r>
            <a:r>
              <a:rPr lang="es-GT" sz="2400" i="1" dirty="0" err="1"/>
              <a:t>broadcast</a:t>
            </a:r>
            <a:r>
              <a:rPr lang="es-GT" sz="2400" dirty="0"/>
              <a:t>, iniciar otra aplicación, etc.</a:t>
            </a:r>
          </a:p>
        </p:txBody>
      </p:sp>
    </p:spTree>
    <p:extLst>
      <p:ext uri="{BB962C8B-B14F-4D97-AF65-F5344CB8AC3E}">
        <p14:creationId xmlns:p14="http://schemas.microsoft.com/office/powerpoint/2010/main" val="29326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Práctica</a:t>
            </a:r>
            <a:endParaRPr lang="es-G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34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267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Taller 2 </vt:lpstr>
      <vt:lpstr>Agenda</vt:lpstr>
      <vt:lpstr>Actividades</vt:lpstr>
      <vt:lpstr>Layouts</vt:lpstr>
      <vt:lpstr>Intent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1 </dc:title>
  <dc:creator>Yova de Leon</dc:creator>
  <cp:lastModifiedBy>Yova de Leon</cp:lastModifiedBy>
  <cp:revision>8</cp:revision>
  <dcterms:created xsi:type="dcterms:W3CDTF">2018-09-22T19:11:44Z</dcterms:created>
  <dcterms:modified xsi:type="dcterms:W3CDTF">2018-10-06T18:30:40Z</dcterms:modified>
</cp:coreProperties>
</file>