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333430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77731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927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165928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8940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2672489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31999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257282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126179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89A7ED-CF0B-4624-90DB-4F584A19534B}" type="datetimeFigureOut">
              <a:rPr lang="es-GT" smtClean="0"/>
              <a:t>22/09/2018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401092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789A7ED-CF0B-4624-90DB-4F584A19534B}" type="datetimeFigureOut">
              <a:rPr lang="es-GT" smtClean="0"/>
              <a:t>22/09/2018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419002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789A7ED-CF0B-4624-90DB-4F584A19534B}" type="datetimeFigureOut">
              <a:rPr lang="es-GT" smtClean="0"/>
              <a:t>22/09/2018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298665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789A7ED-CF0B-4624-90DB-4F584A19534B}" type="datetimeFigureOut">
              <a:rPr lang="es-GT" smtClean="0"/>
              <a:t>22/09/2018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324107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9A7ED-CF0B-4624-90DB-4F584A19534B}" type="datetimeFigureOut">
              <a:rPr lang="es-GT" smtClean="0"/>
              <a:t>22/09/2018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210671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789A7ED-CF0B-4624-90DB-4F584A19534B}" type="datetimeFigureOut">
              <a:rPr lang="es-GT" smtClean="0"/>
              <a:t>22/09/2018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200963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789A7ED-CF0B-4624-90DB-4F584A19534B}" type="datetimeFigureOut">
              <a:rPr lang="es-GT" smtClean="0"/>
              <a:t>22/09/2018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5BD97E9-49A5-4108-BDEA-18D339549FE4}" type="slidenum">
              <a:rPr lang="es-GT" smtClean="0"/>
              <a:t>‹Nº›</a:t>
            </a:fld>
            <a:endParaRPr lang="es-GT"/>
          </a:p>
        </p:txBody>
      </p:sp>
    </p:spTree>
    <p:extLst>
      <p:ext uri="{BB962C8B-B14F-4D97-AF65-F5344CB8AC3E}">
        <p14:creationId xmlns:p14="http://schemas.microsoft.com/office/powerpoint/2010/main" val="308618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89A7ED-CF0B-4624-90DB-4F584A19534B}" type="datetimeFigureOut">
              <a:rPr lang="es-GT" smtClean="0"/>
              <a:t>22/09/2018</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BD97E9-49A5-4108-BDEA-18D339549FE4}" type="slidenum">
              <a:rPr lang="es-GT" smtClean="0"/>
              <a:t>‹Nº›</a:t>
            </a:fld>
            <a:endParaRPr lang="es-GT"/>
          </a:p>
        </p:txBody>
      </p:sp>
    </p:spTree>
    <p:extLst>
      <p:ext uri="{BB962C8B-B14F-4D97-AF65-F5344CB8AC3E}">
        <p14:creationId xmlns:p14="http://schemas.microsoft.com/office/powerpoint/2010/main" val="91977057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3837" y="4140684"/>
            <a:ext cx="7766936" cy="1646302"/>
          </a:xfrm>
        </p:spPr>
        <p:txBody>
          <a:bodyPr/>
          <a:lstStyle/>
          <a:p>
            <a:r>
              <a:rPr lang="es-GT" dirty="0" smtClean="0"/>
              <a:t>Taller 1	</a:t>
            </a:r>
            <a:endParaRPr lang="es-GT" dirty="0"/>
          </a:p>
        </p:txBody>
      </p:sp>
      <p:sp>
        <p:nvSpPr>
          <p:cNvPr id="3" name="Subtítulo 2"/>
          <p:cNvSpPr>
            <a:spLocks noGrp="1"/>
          </p:cNvSpPr>
          <p:nvPr>
            <p:ph type="subTitle" idx="1"/>
          </p:nvPr>
        </p:nvSpPr>
        <p:spPr>
          <a:xfrm>
            <a:off x="-413173" y="5641020"/>
            <a:ext cx="7766936" cy="1096899"/>
          </a:xfrm>
        </p:spPr>
        <p:txBody>
          <a:bodyPr/>
          <a:lstStyle/>
          <a:p>
            <a:r>
              <a:rPr lang="es-GT" dirty="0" smtClean="0"/>
              <a:t>Desarrollo de Aplicaciones Móviles en Android</a:t>
            </a:r>
            <a:endParaRPr lang="es-GT"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988" y="73154"/>
            <a:ext cx="6538803" cy="4776650"/>
          </a:xfrm>
          <a:prstGeom prst="rect">
            <a:avLst/>
          </a:prstGeom>
        </p:spPr>
      </p:pic>
    </p:spTree>
    <p:extLst>
      <p:ext uri="{BB962C8B-B14F-4D97-AF65-F5344CB8AC3E}">
        <p14:creationId xmlns:p14="http://schemas.microsoft.com/office/powerpoint/2010/main" val="2921171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Intent</a:t>
            </a:r>
            <a:endParaRPr lang="es-GT" dirty="0"/>
          </a:p>
        </p:txBody>
      </p:sp>
      <p:sp>
        <p:nvSpPr>
          <p:cNvPr id="3" name="Marcador de contenido 2"/>
          <p:cNvSpPr>
            <a:spLocks noGrp="1"/>
          </p:cNvSpPr>
          <p:nvPr>
            <p:ph idx="1"/>
          </p:nvPr>
        </p:nvSpPr>
        <p:spPr/>
        <p:txBody>
          <a:bodyPr>
            <a:normAutofit/>
          </a:bodyPr>
          <a:lstStyle/>
          <a:p>
            <a:r>
              <a:rPr lang="es-GT" sz="2400" dirty="0"/>
              <a:t>Un </a:t>
            </a:r>
            <a:r>
              <a:rPr lang="es-GT" sz="2400" i="1" dirty="0" err="1"/>
              <a:t>intent</a:t>
            </a:r>
            <a:r>
              <a:rPr lang="es-GT" sz="2400" dirty="0"/>
              <a:t> es el elemento básico de comunicación entre los distintos componentes Android que hemos descrito anteriormente. Se pueden entender como los mensajes o peticiones que son enviados entre los distintos componentes de una aplicación o entre distintas aplicaciones. Mediante un </a:t>
            </a:r>
            <a:r>
              <a:rPr lang="es-GT" sz="2400" i="1" dirty="0" err="1"/>
              <a:t>intent</a:t>
            </a:r>
            <a:r>
              <a:rPr lang="es-GT" sz="2400" dirty="0"/>
              <a:t> se puede mostrar una actividad desde cualquier otra, iniciar un servicio, enviar un mensaje </a:t>
            </a:r>
            <a:r>
              <a:rPr lang="es-GT" sz="2400" i="1" dirty="0" err="1"/>
              <a:t>broadcast</a:t>
            </a:r>
            <a:r>
              <a:rPr lang="es-GT" sz="2400" dirty="0"/>
              <a:t>, iniciar otra aplicación, etc.</a:t>
            </a:r>
          </a:p>
        </p:txBody>
      </p:sp>
    </p:spTree>
    <p:extLst>
      <p:ext uri="{BB962C8B-B14F-4D97-AF65-F5344CB8AC3E}">
        <p14:creationId xmlns:p14="http://schemas.microsoft.com/office/powerpoint/2010/main" val="2932609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Android </a:t>
            </a:r>
            <a:r>
              <a:rPr lang="es-GT" dirty="0" err="1" smtClean="0"/>
              <a:t>Manifest</a:t>
            </a:r>
            <a:endParaRPr lang="es-GT" dirty="0"/>
          </a:p>
        </p:txBody>
      </p:sp>
      <p:sp>
        <p:nvSpPr>
          <p:cNvPr id="3" name="Marcador de contenido 2"/>
          <p:cNvSpPr>
            <a:spLocks noGrp="1"/>
          </p:cNvSpPr>
          <p:nvPr>
            <p:ph idx="1"/>
          </p:nvPr>
        </p:nvSpPr>
        <p:spPr/>
        <p:txBody>
          <a:bodyPr>
            <a:normAutofit/>
          </a:bodyPr>
          <a:lstStyle/>
          <a:p>
            <a:r>
              <a:rPr lang="es-GT" sz="2400" dirty="0"/>
              <a:t>El archivo de manifiesto proporciona información esencial sobre </a:t>
            </a:r>
            <a:r>
              <a:rPr lang="es-GT" sz="2400" dirty="0" smtClean="0"/>
              <a:t>la </a:t>
            </a:r>
            <a:r>
              <a:rPr lang="es-GT" sz="2400" dirty="0"/>
              <a:t>aplicación al sistema Android, información que el sistema debe tener para poder ejecutar el código de la app.</a:t>
            </a:r>
          </a:p>
        </p:txBody>
      </p:sp>
    </p:spTree>
    <p:extLst>
      <p:ext uri="{BB962C8B-B14F-4D97-AF65-F5344CB8AC3E}">
        <p14:creationId xmlns:p14="http://schemas.microsoft.com/office/powerpoint/2010/main" val="2850460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GT" dirty="0" smtClean="0"/>
              <a:t>Práctica</a:t>
            </a:r>
            <a:endParaRPr lang="es-GT" dirty="0"/>
          </a:p>
        </p:txBody>
      </p:sp>
      <p:sp>
        <p:nvSpPr>
          <p:cNvPr id="5" name="Subtítulo 4"/>
          <p:cNvSpPr>
            <a:spLocks noGrp="1"/>
          </p:cNvSpPr>
          <p:nvPr>
            <p:ph type="subTitle" idx="1"/>
          </p:nvPr>
        </p:nvSpPr>
        <p:spPr/>
        <p:txBody>
          <a:bodyPr/>
          <a:lstStyle/>
          <a:p>
            <a:endParaRPr lang="es-GT"/>
          </a:p>
        </p:txBody>
      </p:sp>
    </p:spTree>
    <p:extLst>
      <p:ext uri="{BB962C8B-B14F-4D97-AF65-F5344CB8AC3E}">
        <p14:creationId xmlns:p14="http://schemas.microsoft.com/office/powerpoint/2010/main" val="1233406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Agenda</a:t>
            </a:r>
            <a:endParaRPr lang="es-GT" dirty="0"/>
          </a:p>
        </p:txBody>
      </p:sp>
      <p:sp>
        <p:nvSpPr>
          <p:cNvPr id="3" name="Marcador de contenido 2"/>
          <p:cNvSpPr>
            <a:spLocks noGrp="1"/>
          </p:cNvSpPr>
          <p:nvPr>
            <p:ph idx="1"/>
          </p:nvPr>
        </p:nvSpPr>
        <p:spPr/>
        <p:txBody>
          <a:bodyPr>
            <a:normAutofit lnSpcReduction="10000"/>
          </a:bodyPr>
          <a:lstStyle/>
          <a:p>
            <a:r>
              <a:rPr lang="es-GT" dirty="0" smtClean="0"/>
              <a:t>Android Studio</a:t>
            </a:r>
          </a:p>
          <a:p>
            <a:r>
              <a:rPr lang="es-GT" dirty="0" smtClean="0"/>
              <a:t>Android </a:t>
            </a:r>
            <a:r>
              <a:rPr lang="es-GT" dirty="0" err="1" smtClean="0"/>
              <a:t>Development</a:t>
            </a:r>
            <a:r>
              <a:rPr lang="es-GT" dirty="0" smtClean="0"/>
              <a:t> Tools (ADT)</a:t>
            </a:r>
          </a:p>
          <a:p>
            <a:r>
              <a:rPr lang="es-GT" dirty="0" smtClean="0"/>
              <a:t>Estructura del proyecto de Android</a:t>
            </a:r>
          </a:p>
          <a:p>
            <a:r>
              <a:rPr lang="es-GT" dirty="0" smtClean="0"/>
              <a:t>Componentes de una aplicación</a:t>
            </a:r>
          </a:p>
          <a:p>
            <a:r>
              <a:rPr lang="es-GT" dirty="0" smtClean="0"/>
              <a:t>Actividades</a:t>
            </a:r>
          </a:p>
          <a:p>
            <a:r>
              <a:rPr lang="es-GT" dirty="0" smtClean="0"/>
              <a:t>Servicios</a:t>
            </a:r>
          </a:p>
          <a:p>
            <a:r>
              <a:rPr lang="es-GT" dirty="0" smtClean="0"/>
              <a:t>Receptores de Mensaje de Distribución</a:t>
            </a:r>
          </a:p>
          <a:p>
            <a:r>
              <a:rPr lang="es-GT" dirty="0" smtClean="0"/>
              <a:t>Proveedores de Contenido</a:t>
            </a:r>
          </a:p>
          <a:p>
            <a:r>
              <a:rPr lang="es-GT" dirty="0" err="1" smtClean="0"/>
              <a:t>Intents</a:t>
            </a:r>
            <a:endParaRPr lang="es-GT" dirty="0" smtClean="0"/>
          </a:p>
          <a:p>
            <a:r>
              <a:rPr lang="es-GT" dirty="0" err="1" smtClean="0"/>
              <a:t>Intent-filters</a:t>
            </a:r>
            <a:endParaRPr lang="es-GT" dirty="0"/>
          </a:p>
        </p:txBody>
      </p:sp>
    </p:spTree>
    <p:extLst>
      <p:ext uri="{BB962C8B-B14F-4D97-AF65-F5344CB8AC3E}">
        <p14:creationId xmlns:p14="http://schemas.microsoft.com/office/powerpoint/2010/main" val="268735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GT" dirty="0" smtClean="0"/>
              <a:t>Estructura de un Proyecto Android</a:t>
            </a:r>
            <a:endParaRPr lang="es-GT" dirty="0"/>
          </a:p>
        </p:txBody>
      </p:sp>
      <p:sp>
        <p:nvSpPr>
          <p:cNvPr id="5" name="Subtítulo 4"/>
          <p:cNvSpPr>
            <a:spLocks noGrp="1"/>
          </p:cNvSpPr>
          <p:nvPr>
            <p:ph type="subTitle" idx="1"/>
          </p:nvPr>
        </p:nvSpPr>
        <p:spPr/>
        <p:txBody>
          <a:bodyPr/>
          <a:lstStyle/>
          <a:p>
            <a:endParaRPr lang="es-GT"/>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31970" t="60267" r="48114" b="11867"/>
          <a:stretch/>
        </p:blipFill>
        <p:spPr>
          <a:xfrm>
            <a:off x="941831" y="0"/>
            <a:ext cx="1673353" cy="1911096"/>
          </a:xfrm>
          <a:prstGeom prst="rect">
            <a:avLst/>
          </a:prstGeom>
        </p:spPr>
      </p:pic>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28850" t="38266" r="48767" b="38401"/>
          <a:stretch/>
        </p:blipFill>
        <p:spPr>
          <a:xfrm>
            <a:off x="7315201" y="155448"/>
            <a:ext cx="1880616" cy="1600200"/>
          </a:xfrm>
          <a:prstGeom prst="rect">
            <a:avLst/>
          </a:prstGeom>
        </p:spPr>
      </p:pic>
    </p:spTree>
    <p:extLst>
      <p:ext uri="{BB962C8B-B14F-4D97-AF65-F5344CB8AC3E}">
        <p14:creationId xmlns:p14="http://schemas.microsoft.com/office/powerpoint/2010/main" val="2535315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Componentes de una Aplicación</a:t>
            </a:r>
            <a:endParaRPr lang="es-GT" dirty="0"/>
          </a:p>
        </p:txBody>
      </p:sp>
      <p:sp>
        <p:nvSpPr>
          <p:cNvPr id="3" name="Marcador de contenido 2"/>
          <p:cNvSpPr>
            <a:spLocks noGrp="1"/>
          </p:cNvSpPr>
          <p:nvPr>
            <p:ph idx="1"/>
          </p:nvPr>
        </p:nvSpPr>
        <p:spPr/>
        <p:txBody>
          <a:bodyPr/>
          <a:lstStyle/>
          <a:p>
            <a:r>
              <a:rPr lang="es-GT" dirty="0" err="1" smtClean="0"/>
              <a:t>Activity</a:t>
            </a:r>
            <a:endParaRPr lang="es-GT" dirty="0" smtClean="0"/>
          </a:p>
          <a:p>
            <a:r>
              <a:rPr lang="es-GT" dirty="0" smtClean="0"/>
              <a:t>View</a:t>
            </a:r>
          </a:p>
          <a:p>
            <a:r>
              <a:rPr lang="es-GT" dirty="0" err="1" smtClean="0"/>
              <a:t>Service</a:t>
            </a:r>
            <a:endParaRPr lang="es-GT" dirty="0" smtClean="0"/>
          </a:p>
          <a:p>
            <a:r>
              <a:rPr lang="es-GT" dirty="0" smtClean="0"/>
              <a:t>Content </a:t>
            </a:r>
            <a:r>
              <a:rPr lang="es-GT" dirty="0" err="1" smtClean="0"/>
              <a:t>Provider</a:t>
            </a:r>
            <a:endParaRPr lang="es-GT" dirty="0" smtClean="0"/>
          </a:p>
          <a:p>
            <a:r>
              <a:rPr lang="es-GT" dirty="0" err="1" smtClean="0"/>
              <a:t>Broadcast</a:t>
            </a:r>
            <a:r>
              <a:rPr lang="es-GT" dirty="0" smtClean="0"/>
              <a:t> Receiver</a:t>
            </a:r>
          </a:p>
          <a:p>
            <a:r>
              <a:rPr lang="es-GT" dirty="0" smtClean="0"/>
              <a:t>Widget</a:t>
            </a:r>
          </a:p>
          <a:p>
            <a:r>
              <a:rPr lang="es-GT" dirty="0" err="1" smtClean="0"/>
              <a:t>Intent</a:t>
            </a:r>
            <a:endParaRPr lang="es-GT" dirty="0" smtClean="0"/>
          </a:p>
        </p:txBody>
      </p:sp>
    </p:spTree>
    <p:extLst>
      <p:ext uri="{BB962C8B-B14F-4D97-AF65-F5344CB8AC3E}">
        <p14:creationId xmlns:p14="http://schemas.microsoft.com/office/powerpoint/2010/main" val="2291530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Actividades</a:t>
            </a:r>
            <a:endParaRPr lang="es-GT" dirty="0"/>
          </a:p>
        </p:txBody>
      </p:sp>
      <p:sp>
        <p:nvSpPr>
          <p:cNvPr id="3" name="Marcador de contenido 2"/>
          <p:cNvSpPr>
            <a:spLocks noGrp="1"/>
          </p:cNvSpPr>
          <p:nvPr>
            <p:ph idx="1"/>
          </p:nvPr>
        </p:nvSpPr>
        <p:spPr/>
        <p:txBody>
          <a:bodyPr>
            <a:normAutofit/>
          </a:bodyPr>
          <a:lstStyle/>
          <a:p>
            <a:r>
              <a:rPr lang="es-GT" sz="2800" dirty="0"/>
              <a:t>Las actividades (</a:t>
            </a:r>
            <a:r>
              <a:rPr lang="es-GT" sz="2800" i="1" dirty="0" err="1"/>
              <a:t>activities</a:t>
            </a:r>
            <a:r>
              <a:rPr lang="es-GT" sz="2800" dirty="0"/>
              <a:t>) representan el componente principal de la interfaz gráfica de una aplicación Android. Se puede pensar en una actividad como el elemento análogo a una ventana o pantalla en cualquier otro lenguaje visual.</a:t>
            </a:r>
          </a:p>
        </p:txBody>
      </p:sp>
    </p:spTree>
    <p:extLst>
      <p:ext uri="{BB962C8B-B14F-4D97-AF65-F5344CB8AC3E}">
        <p14:creationId xmlns:p14="http://schemas.microsoft.com/office/powerpoint/2010/main" val="1791738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Servicios</a:t>
            </a:r>
            <a:endParaRPr lang="es-GT" dirty="0"/>
          </a:p>
        </p:txBody>
      </p:sp>
      <p:sp>
        <p:nvSpPr>
          <p:cNvPr id="3" name="Marcador de contenido 2"/>
          <p:cNvSpPr>
            <a:spLocks noGrp="1"/>
          </p:cNvSpPr>
          <p:nvPr>
            <p:ph idx="1"/>
          </p:nvPr>
        </p:nvSpPr>
        <p:spPr/>
        <p:txBody>
          <a:bodyPr>
            <a:normAutofit lnSpcReduction="10000"/>
          </a:bodyPr>
          <a:lstStyle/>
          <a:p>
            <a:r>
              <a:rPr lang="es-GT" sz="2800" dirty="0"/>
              <a:t>Los servicios (</a:t>
            </a:r>
            <a:r>
              <a:rPr lang="es-GT" sz="2800" i="1" dirty="0" err="1"/>
              <a:t>service</a:t>
            </a:r>
            <a:r>
              <a:rPr lang="es-GT" sz="2800" dirty="0"/>
              <a:t>) son componentes sin interfaz gráfica que se ejecutan en segundo plano. En concepto, son similares a los servicios presentes en cualquier otro sistema operativo. Los servicios pueden realizar cualquier tipo de acciones, por ejemplo actualizar datos, lanzar notificaciones, o incluso mostrar elementos visuales (p.ej. actividades) si se necesita en algún momento la interacción con del usuario.</a:t>
            </a:r>
          </a:p>
        </p:txBody>
      </p:sp>
    </p:spTree>
    <p:extLst>
      <p:ext uri="{BB962C8B-B14F-4D97-AF65-F5344CB8AC3E}">
        <p14:creationId xmlns:p14="http://schemas.microsoft.com/office/powerpoint/2010/main" val="3713890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Receptores de Mensaje de Distribución</a:t>
            </a:r>
            <a:br>
              <a:rPr lang="es-GT" dirty="0"/>
            </a:br>
            <a:endParaRPr lang="es-GT" dirty="0"/>
          </a:p>
        </p:txBody>
      </p:sp>
      <p:sp>
        <p:nvSpPr>
          <p:cNvPr id="3" name="Marcador de contenido 2"/>
          <p:cNvSpPr>
            <a:spLocks noGrp="1"/>
          </p:cNvSpPr>
          <p:nvPr>
            <p:ph idx="1"/>
          </p:nvPr>
        </p:nvSpPr>
        <p:spPr/>
        <p:txBody>
          <a:bodyPr>
            <a:normAutofit/>
          </a:bodyPr>
          <a:lstStyle/>
          <a:p>
            <a:r>
              <a:rPr lang="es-GT" sz="2400" dirty="0"/>
              <a:t>Un </a:t>
            </a:r>
            <a:r>
              <a:rPr lang="es-GT" sz="2400" i="1" dirty="0" err="1"/>
              <a:t>broadcast</a:t>
            </a:r>
            <a:r>
              <a:rPr lang="es-GT" sz="2400" i="1" dirty="0"/>
              <a:t> receiver</a:t>
            </a:r>
            <a:r>
              <a:rPr lang="es-GT" sz="2400" dirty="0"/>
              <a:t> es un componente destinado a detectar y reaccionar ante determinados mensajes o eventos globales generados por el sistema  (por ejemplo: “Batería baja”, “SMS recibido”, “Tarjeta SD insertada”, …) o por otras aplicaciones (cualquier aplicación puede generar mensajes (</a:t>
            </a:r>
            <a:r>
              <a:rPr lang="es-GT" sz="2400" i="1" dirty="0" err="1"/>
              <a:t>intents</a:t>
            </a:r>
            <a:r>
              <a:rPr lang="es-GT" sz="2400" dirty="0"/>
              <a:t>, en terminología Android) </a:t>
            </a:r>
            <a:r>
              <a:rPr lang="es-GT" sz="2400" dirty="0" err="1"/>
              <a:t>broadcast</a:t>
            </a:r>
            <a:r>
              <a:rPr lang="es-GT" sz="2400" dirty="0"/>
              <a:t>, es decir, no dirigidos a una aplicación concreta sino a cualquiera que quiera escucharlo).</a:t>
            </a:r>
          </a:p>
        </p:txBody>
      </p:sp>
    </p:spTree>
    <p:extLst>
      <p:ext uri="{BB962C8B-B14F-4D97-AF65-F5344CB8AC3E}">
        <p14:creationId xmlns:p14="http://schemas.microsoft.com/office/powerpoint/2010/main" val="1017038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Proveedores de contenido</a:t>
            </a:r>
            <a:r>
              <a:rPr lang="es-GT" dirty="0"/>
              <a:t/>
            </a:r>
            <a:br>
              <a:rPr lang="es-GT" dirty="0"/>
            </a:br>
            <a:endParaRPr lang="es-GT" dirty="0"/>
          </a:p>
        </p:txBody>
      </p:sp>
      <p:sp>
        <p:nvSpPr>
          <p:cNvPr id="3" name="Marcador de contenido 2"/>
          <p:cNvSpPr>
            <a:spLocks noGrp="1"/>
          </p:cNvSpPr>
          <p:nvPr>
            <p:ph idx="1"/>
          </p:nvPr>
        </p:nvSpPr>
        <p:spPr/>
        <p:txBody>
          <a:bodyPr>
            <a:normAutofit/>
          </a:bodyPr>
          <a:lstStyle/>
          <a:p>
            <a:r>
              <a:rPr lang="es-GT" sz="2400" dirty="0"/>
              <a:t>Un proveedor de contenidos (</a:t>
            </a:r>
            <a:r>
              <a:rPr lang="es-GT" sz="2400" i="1" dirty="0" err="1"/>
              <a:t>content</a:t>
            </a:r>
            <a:r>
              <a:rPr lang="es-GT" sz="2400" i="1" dirty="0"/>
              <a:t> </a:t>
            </a:r>
            <a:r>
              <a:rPr lang="es-GT" sz="2400" i="1" dirty="0" err="1"/>
              <a:t>provider</a:t>
            </a:r>
            <a:r>
              <a:rPr lang="es-GT" sz="2400" dirty="0"/>
              <a:t>) es el mecanismo que se ha definido en Android para compartir datos entre aplicaciones. Mediante estos componentes es posible compartir determinados datos de nuestra aplicación sin mostrar detalles sobre su almacenamiento interno, su estructura, o su implementación. De la misma forma, nuestra aplicación podrá acceder a los datos de otra a través de los </a:t>
            </a:r>
            <a:r>
              <a:rPr lang="es-GT" sz="2400" i="1" dirty="0" err="1"/>
              <a:t>content</a:t>
            </a:r>
            <a:r>
              <a:rPr lang="es-GT" sz="2400" i="1" dirty="0"/>
              <a:t> </a:t>
            </a:r>
            <a:r>
              <a:rPr lang="es-GT" sz="2400" i="1" dirty="0" err="1"/>
              <a:t>provider</a:t>
            </a:r>
            <a:r>
              <a:rPr lang="es-GT" sz="2400" dirty="0"/>
              <a:t> que se hayan definido.</a:t>
            </a:r>
          </a:p>
        </p:txBody>
      </p:sp>
    </p:spTree>
    <p:extLst>
      <p:ext uri="{BB962C8B-B14F-4D97-AF65-F5344CB8AC3E}">
        <p14:creationId xmlns:p14="http://schemas.microsoft.com/office/powerpoint/2010/main" val="3056397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Widget</a:t>
            </a:r>
            <a:r>
              <a:rPr lang="es-GT" dirty="0"/>
              <a:t/>
            </a:r>
            <a:br>
              <a:rPr lang="es-GT" dirty="0"/>
            </a:br>
            <a:endParaRPr lang="es-GT" dirty="0"/>
          </a:p>
        </p:txBody>
      </p:sp>
      <p:sp>
        <p:nvSpPr>
          <p:cNvPr id="3" name="Marcador de contenido 2"/>
          <p:cNvSpPr>
            <a:spLocks noGrp="1"/>
          </p:cNvSpPr>
          <p:nvPr>
            <p:ph idx="1"/>
          </p:nvPr>
        </p:nvSpPr>
        <p:spPr/>
        <p:txBody>
          <a:bodyPr>
            <a:normAutofit/>
          </a:bodyPr>
          <a:lstStyle/>
          <a:p>
            <a:r>
              <a:rPr lang="es-GT" sz="2400" dirty="0"/>
              <a:t>Los </a:t>
            </a:r>
            <a:r>
              <a:rPr lang="es-GT" sz="2400" i="1" dirty="0"/>
              <a:t>widgets</a:t>
            </a:r>
            <a:r>
              <a:rPr lang="es-GT" sz="2400" dirty="0"/>
              <a:t> son elementos visuales, normalmente interactivos, que pueden mostrarse en la pantalla principal (</a:t>
            </a:r>
            <a:r>
              <a:rPr lang="es-GT" sz="2400" i="1" dirty="0"/>
              <a:t>home </a:t>
            </a:r>
            <a:r>
              <a:rPr lang="es-GT" sz="2400" i="1" dirty="0" err="1"/>
              <a:t>screen</a:t>
            </a:r>
            <a:r>
              <a:rPr lang="es-GT" sz="2400" dirty="0"/>
              <a:t>) del dispositivo Android y recibir actualizaciones periódicas. Permiten mostrar información de la aplicación al usuario directamente sobre la pantalla principal.</a:t>
            </a:r>
          </a:p>
        </p:txBody>
      </p:sp>
    </p:spTree>
    <p:extLst>
      <p:ext uri="{BB962C8B-B14F-4D97-AF65-F5344CB8AC3E}">
        <p14:creationId xmlns:p14="http://schemas.microsoft.com/office/powerpoint/2010/main" val="643247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TotalTime>
  <Words>415</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Taller 1 </vt:lpstr>
      <vt:lpstr>Agenda</vt:lpstr>
      <vt:lpstr>Estructura de un Proyecto Android</vt:lpstr>
      <vt:lpstr>Componentes de una Aplicación</vt:lpstr>
      <vt:lpstr>Actividades</vt:lpstr>
      <vt:lpstr>Servicios</vt:lpstr>
      <vt:lpstr>Receptores de Mensaje de Distribución </vt:lpstr>
      <vt:lpstr>Proveedores de contenido </vt:lpstr>
      <vt:lpstr>Widget </vt:lpstr>
      <vt:lpstr>Intent</vt:lpstr>
      <vt:lpstr>Android Manifest</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1 </dc:title>
  <dc:creator>Yova de Leon</dc:creator>
  <cp:lastModifiedBy>Yova de Leon</cp:lastModifiedBy>
  <cp:revision>5</cp:revision>
  <dcterms:created xsi:type="dcterms:W3CDTF">2018-09-22T19:11:44Z</dcterms:created>
  <dcterms:modified xsi:type="dcterms:W3CDTF">2018-09-22T23:11:45Z</dcterms:modified>
</cp:coreProperties>
</file>