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9C75C-5033-9549-834E-F2671D395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C1984-04C1-EE47-AA54-8C00E3F8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E275A-EBB8-1940-97FD-3F7208E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6341A-9BAF-BF46-BF9D-B2DD51C6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BEF5A-0628-5244-B29A-1D7DC31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2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A6622-FE6A-FF40-A84C-49374602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74F7C-D3D3-C442-83A3-E5CADB87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AED4F-1655-7D4B-9765-FED39ACE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D4A4E-B1FE-494F-87A4-740914CA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B427B-D874-FF42-ABDD-A58F627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9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3293E5-4706-C24E-821D-6F3063EF8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F6C1D-9ECD-1D41-8364-C28EF904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B9299-DF1A-A44F-957B-EEEF60B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AA967-C919-BF44-8DF1-516C6D3B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1F7D4-E5D4-7C40-ADE8-2A39766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54B4-5E52-0441-98DC-CE1A0845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D595D-8DB1-CE4F-82BE-5AE66227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F8F2E-12D4-6848-A9A5-F7A166C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C0B6D-0A7D-B044-9F14-D5731FB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51D84-5B1D-994C-9651-A0705CF9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7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CF1A7-3F03-3D48-A13F-C9391211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3E222F-9FC9-D44F-9CFE-32BE1062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38138-1509-6A4C-90AC-A0EB8D7E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09319-4DC4-5449-84FB-49279B1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73D13-CB48-7847-A37E-66173E2A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87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90F6-6A3A-C244-8AD1-73A33F4E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F1150-2204-D444-A117-F0B31E036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A9B21-FBDC-7A46-BFAA-CB28295E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A8E0D-EFD3-864F-B38E-D25D8A5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21BE69-69A7-B74F-A986-D8F0C6B0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BB715D-349E-424B-823F-0BF471C0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3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2932-8974-7846-AEA6-239D8214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1BD91-C8D2-6B47-8438-9F7C42A3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9992B8-1B2A-3140-800E-E100E053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6F3586-99FA-B34A-B79A-213A34DFC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F0BFE-9D2B-9747-A3B1-850E3B96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CDC0C-5691-BF47-9511-8F8B4BF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18DCDB-9328-E542-9120-7298210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3A6F5-8822-2942-8006-74337827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6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FF7C-D282-7F4A-A6C4-23C9D4E1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BC5C8F-4BDC-4B48-890B-F2E1E22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DEACF1-980E-7447-AC12-F0C02C17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C1948D-BDFE-6C44-AE86-D22299F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7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20143B-1636-4049-8D23-0EB777B4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C99AE8-1614-8646-89F5-B6165FAF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A984D-6839-A142-886E-84471AFB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94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2019-B6BC-6C43-8C3A-B1450A9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DBFFA-6927-6945-AAE2-8707F92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EB367D-08E1-5B47-8A6A-0802D1B9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51D66-00C6-0A4D-8E98-A0E43899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0AF09-DFAA-9B41-B4EA-8DE398E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73838-6F66-8643-B3B7-84CE7E09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A9B6-38D5-9548-8E1B-C3B403FB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C7F57D-2B28-764E-A64F-A06D9849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91782-80F3-8945-A234-27F264101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F46A8-9B52-9445-AFDC-8FBE516B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E577D-978D-9B46-B635-5903ED7D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7665A-CC58-1442-B607-DB5A0D1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6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38156A-5610-8441-B47A-8131E8C4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4F461B-5EC9-FA49-A87B-27A2FD80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9CB5D-9366-184B-AB83-0978E021D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2BD1-BCA3-0547-B59C-A43BBB00DD0B}" type="datetimeFigureOut">
              <a:rPr lang="es-CO" smtClean="0"/>
              <a:t>13/08/19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E1FAC-34F4-E549-B7D5-59AA1B69E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4ADDD-4713-0E4F-A412-95290A58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E3EB-A845-7848-B184-D46B58C99F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9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6E0175-57C0-6A49-A968-3F67430B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16" b="17471"/>
          <a:stretch/>
        </p:blipFill>
        <p:spPr>
          <a:xfrm>
            <a:off x="1359535" y="1879600"/>
            <a:ext cx="9472929" cy="32681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CE3CFF0-06F4-BD42-A893-C3F6FDE6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32" y="116152"/>
            <a:ext cx="4969933" cy="1325563"/>
          </a:xfrm>
        </p:spPr>
        <p:txBody>
          <a:bodyPr/>
          <a:lstStyle/>
          <a:p>
            <a:r>
              <a:rPr lang="es-CO" dirty="0"/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27113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A9F1-1386-6244-8828-3B9FFE62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FCF65-DD3E-284A-B3F1-54AADB43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0BDF35-E645-0747-A829-0C4CA34C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79F6-E78D-EB40-BE6C-EF615C5C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Configurar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302C7-20A6-AB4B-8E56-C8933756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git -v</a:t>
            </a:r>
          </a:p>
          <a:p>
            <a:endParaRPr lang="es-CO" dirty="0"/>
          </a:p>
          <a:p>
            <a:r>
              <a:rPr lang="es-CO" dirty="0"/>
              <a:t>git</a:t>
            </a:r>
          </a:p>
          <a:p>
            <a:endParaRPr lang="es-CO" dirty="0"/>
          </a:p>
          <a:p>
            <a:r>
              <a:rPr lang="es-CO" dirty="0"/>
              <a:t>git config --list</a:t>
            </a:r>
          </a:p>
          <a:p>
            <a:endParaRPr lang="es-CO" dirty="0"/>
          </a:p>
          <a:p>
            <a:r>
              <a:rPr lang="es-CO" dirty="0"/>
              <a:t>git config --global user.name “yovanny lopez”</a:t>
            </a:r>
          </a:p>
          <a:p>
            <a:endParaRPr lang="es-CO" dirty="0"/>
          </a:p>
          <a:p>
            <a:r>
              <a:rPr lang="es-CO" dirty="0"/>
              <a:t>git config --global user.email ”hlopez@eam.edu.co"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395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F1AEBBA-FC54-C54C-8D96-805C7C074EA5}"/>
              </a:ext>
            </a:extLst>
          </p:cNvPr>
          <p:cNvSpPr/>
          <p:nvPr/>
        </p:nvSpPr>
        <p:spPr>
          <a:xfrm>
            <a:off x="2483274" y="2627624"/>
            <a:ext cx="1551141" cy="992687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Directorio de trabajo (tree)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56888E3-1A8A-274A-B19E-81B551C11B07}"/>
              </a:ext>
            </a:extLst>
          </p:cNvPr>
          <p:cNvSpPr/>
          <p:nvPr/>
        </p:nvSpPr>
        <p:spPr>
          <a:xfrm>
            <a:off x="4758839" y="2627624"/>
            <a:ext cx="1551141" cy="9926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Staging area o preparación (index)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DF84BB0-80DB-D94F-AFB6-A275820ECAD8}"/>
              </a:ext>
            </a:extLst>
          </p:cNvPr>
          <p:cNvSpPr/>
          <p:nvPr/>
        </p:nvSpPr>
        <p:spPr>
          <a:xfrm>
            <a:off x="6887212" y="2627624"/>
            <a:ext cx="1551141" cy="99268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Repositorio local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(local branch)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029620-1D6C-B447-8A8E-A7934C78E966}"/>
              </a:ext>
            </a:extLst>
          </p:cNvPr>
          <p:cNvSpPr/>
          <p:nvPr/>
        </p:nvSpPr>
        <p:spPr>
          <a:xfrm>
            <a:off x="9677949" y="2437867"/>
            <a:ext cx="1793314" cy="1268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(remote branch)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4D0AFEF-6509-FE45-A526-A75DC2781FAD}"/>
              </a:ext>
            </a:extLst>
          </p:cNvPr>
          <p:cNvGrpSpPr/>
          <p:nvPr/>
        </p:nvGrpSpPr>
        <p:grpSpPr>
          <a:xfrm>
            <a:off x="487462" y="2596308"/>
            <a:ext cx="1392625" cy="1247674"/>
            <a:chOff x="399780" y="2834302"/>
            <a:chExt cx="1392625" cy="124767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8B80880-E372-7F4E-8EC3-048218C78BD0}"/>
                </a:ext>
              </a:extLst>
            </p:cNvPr>
            <p:cNvSpPr/>
            <p:nvPr/>
          </p:nvSpPr>
          <p:spPr>
            <a:xfrm>
              <a:off x="589752" y="2834302"/>
              <a:ext cx="1031780" cy="579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Proyecto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AB4876F0-3A8F-5043-9028-77E7FCA5BC4C}"/>
                </a:ext>
              </a:extLst>
            </p:cNvPr>
            <p:cNvSpPr txBox="1"/>
            <p:nvPr/>
          </p:nvSpPr>
          <p:spPr>
            <a:xfrm>
              <a:off x="399780" y="3435645"/>
              <a:ext cx="1392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/>
                <a:t>Untracked</a:t>
              </a:r>
            </a:p>
            <a:p>
              <a:pPr algn="ctr"/>
              <a:r>
                <a:rPr lang="es-CO" dirty="0"/>
                <a:t>(Sin rastrear)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5D38C83-3B37-A745-B8A4-FCC78DEE500C}"/>
              </a:ext>
            </a:extLst>
          </p:cNvPr>
          <p:cNvSpPr txBox="1"/>
          <p:nvPr/>
        </p:nvSpPr>
        <p:spPr>
          <a:xfrm>
            <a:off x="2623785" y="3534867"/>
            <a:ext cx="1272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Tracked</a:t>
            </a:r>
          </a:p>
          <a:p>
            <a:pPr algn="ctr"/>
            <a:r>
              <a:rPr lang="es-CO" dirty="0"/>
              <a:t>(Rastreado)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03F0C0E-A146-5C45-8265-89B1BB7FF31E}"/>
              </a:ext>
            </a:extLst>
          </p:cNvPr>
          <p:cNvSpPr txBox="1"/>
          <p:nvPr/>
        </p:nvSpPr>
        <p:spPr>
          <a:xfrm>
            <a:off x="7283244" y="2258292"/>
            <a:ext cx="5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.git/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A2E5741-DC6C-274B-8A5C-A279DC96A015}"/>
              </a:ext>
            </a:extLst>
          </p:cNvPr>
          <p:cNvSpPr txBox="1"/>
          <p:nvPr/>
        </p:nvSpPr>
        <p:spPr>
          <a:xfrm>
            <a:off x="4040490" y="35732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rm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33E6890-05CE-834C-B97F-886A45360BD5}"/>
              </a:ext>
            </a:extLst>
          </p:cNvPr>
          <p:cNvSpPr txBox="1"/>
          <p:nvPr/>
        </p:nvSpPr>
        <p:spPr>
          <a:xfrm>
            <a:off x="5923537" y="2073626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commit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76BF3BE-30DD-244C-8538-0BF317D36AD9}"/>
              </a:ext>
            </a:extLst>
          </p:cNvPr>
          <p:cNvSpPr txBox="1"/>
          <p:nvPr/>
        </p:nvSpPr>
        <p:spPr>
          <a:xfrm>
            <a:off x="6133832" y="3607658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reset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0EACE97-F749-6B4E-8D3F-6B71BD7CEDF3}"/>
              </a:ext>
            </a:extLst>
          </p:cNvPr>
          <p:cNvSpPr txBox="1"/>
          <p:nvPr/>
        </p:nvSpPr>
        <p:spPr>
          <a:xfrm>
            <a:off x="8685277" y="17853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push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6E9AB42-5966-CF47-B2EB-0A479E86DC4E}"/>
              </a:ext>
            </a:extLst>
          </p:cNvPr>
          <p:cNvSpPr txBox="1"/>
          <p:nvPr/>
        </p:nvSpPr>
        <p:spPr>
          <a:xfrm>
            <a:off x="8538762" y="28886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revert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11C1242-EC29-674D-A98A-B09D0830C92F}"/>
              </a:ext>
            </a:extLst>
          </p:cNvPr>
          <p:cNvSpPr txBox="1"/>
          <p:nvPr/>
        </p:nvSpPr>
        <p:spPr>
          <a:xfrm>
            <a:off x="8823244" y="3735997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fetch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028B1C1-0A3F-264A-9216-CF7509BCDCBE}"/>
              </a:ext>
            </a:extLst>
          </p:cNvPr>
          <p:cNvSpPr txBox="1"/>
          <p:nvPr/>
        </p:nvSpPr>
        <p:spPr>
          <a:xfrm>
            <a:off x="4709850" y="5004230"/>
            <a:ext cx="132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checkout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DCCA6F9-0B5D-4944-AE26-09D3FE386845}"/>
              </a:ext>
            </a:extLst>
          </p:cNvPr>
          <p:cNvSpPr txBox="1"/>
          <p:nvPr/>
        </p:nvSpPr>
        <p:spPr>
          <a:xfrm>
            <a:off x="6195835" y="57383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pull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00D0E60-4735-1E47-BC9A-FF4550E38C3E}"/>
              </a:ext>
            </a:extLst>
          </p:cNvPr>
          <p:cNvSpPr txBox="1"/>
          <p:nvPr/>
        </p:nvSpPr>
        <p:spPr>
          <a:xfrm>
            <a:off x="4188330" y="316531"/>
            <a:ext cx="114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Local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01BA33C7-1C01-2A42-821E-DDE8EC3A8019}"/>
              </a:ext>
            </a:extLst>
          </p:cNvPr>
          <p:cNvSpPr txBox="1"/>
          <p:nvPr/>
        </p:nvSpPr>
        <p:spPr>
          <a:xfrm>
            <a:off x="9999493" y="378087"/>
            <a:ext cx="148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Remote</a:t>
            </a: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F6C9755B-480F-294A-91FF-8F4E35282A2E}"/>
              </a:ext>
            </a:extLst>
          </p:cNvPr>
          <p:cNvGrpSpPr/>
          <p:nvPr/>
        </p:nvGrpSpPr>
        <p:grpSpPr>
          <a:xfrm>
            <a:off x="658448" y="6188416"/>
            <a:ext cx="3404648" cy="390330"/>
            <a:chOff x="84293" y="6188416"/>
            <a:chExt cx="3404648" cy="390330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A91C5EC-EE22-1344-9E37-0D0F33455071}"/>
                </a:ext>
              </a:extLst>
            </p:cNvPr>
            <p:cNvSpPr txBox="1"/>
            <p:nvPr/>
          </p:nvSpPr>
          <p:spPr>
            <a:xfrm>
              <a:off x="84293" y="6209414"/>
              <a:ext cx="1010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git show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763D4C66-526F-AC43-AB7E-745CC4158354}"/>
                </a:ext>
              </a:extLst>
            </p:cNvPr>
            <p:cNvSpPr txBox="1"/>
            <p:nvPr/>
          </p:nvSpPr>
          <p:spPr>
            <a:xfrm>
              <a:off x="1394619" y="6209414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git status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024DB6EA-3948-AE4C-BCDC-FEB4D4422861}"/>
                </a:ext>
              </a:extLst>
            </p:cNvPr>
            <p:cNvSpPr txBox="1"/>
            <p:nvPr/>
          </p:nvSpPr>
          <p:spPr>
            <a:xfrm>
              <a:off x="2728797" y="618841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git log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CD12B61-F933-6E4E-9CEA-8CFC27DE7BCB}"/>
              </a:ext>
            </a:extLst>
          </p:cNvPr>
          <p:cNvSpPr txBox="1"/>
          <p:nvPr/>
        </p:nvSpPr>
        <p:spPr>
          <a:xfrm>
            <a:off x="658448" y="1039578"/>
            <a:ext cx="347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Entorno de trabajo local o personal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33395A0-A75A-B748-A140-027F29416C64}"/>
              </a:ext>
            </a:extLst>
          </p:cNvPr>
          <p:cNvGrpSpPr/>
          <p:nvPr/>
        </p:nvGrpSpPr>
        <p:grpSpPr>
          <a:xfrm>
            <a:off x="1219288" y="1718434"/>
            <a:ext cx="1504501" cy="1005512"/>
            <a:chOff x="1219288" y="1718434"/>
            <a:chExt cx="1504501" cy="100551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37518AEB-9A64-9D44-A364-D950EC09D066}"/>
                </a:ext>
              </a:extLst>
            </p:cNvPr>
            <p:cNvSpPr txBox="1"/>
            <p:nvPr/>
          </p:nvSpPr>
          <p:spPr>
            <a:xfrm>
              <a:off x="1560851" y="171843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git init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CC8CF5B-F2FE-CE43-ACE6-13E731721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88" y="2065133"/>
              <a:ext cx="1504501" cy="658813"/>
            </a:xfrm>
            <a:prstGeom prst="rect">
              <a:avLst/>
            </a:prstGeom>
          </p:spPr>
        </p:pic>
      </p:grpSp>
      <p:sp>
        <p:nvSpPr>
          <p:cNvPr id="23" name="Esquina doblada 22">
            <a:extLst>
              <a:ext uri="{FF2B5EF4-FFF2-40B4-BE49-F238E27FC236}">
                <a16:creationId xmlns:a16="http://schemas.microsoft.com/office/drawing/2014/main" id="{906C23B3-A564-D846-9CA9-2C867C265013}"/>
              </a:ext>
            </a:extLst>
          </p:cNvPr>
          <p:cNvSpPr/>
          <p:nvPr/>
        </p:nvSpPr>
        <p:spPr>
          <a:xfrm>
            <a:off x="2900167" y="2029081"/>
            <a:ext cx="752088" cy="5651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Index.html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76DA95D-C5FB-3C43-A811-A0A85E62D4D9}"/>
              </a:ext>
            </a:extLst>
          </p:cNvPr>
          <p:cNvGrpSpPr/>
          <p:nvPr/>
        </p:nvGrpSpPr>
        <p:grpSpPr>
          <a:xfrm>
            <a:off x="3689043" y="1736941"/>
            <a:ext cx="1656522" cy="920634"/>
            <a:chOff x="3689043" y="1736941"/>
            <a:chExt cx="1656522" cy="920634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4A0E2653-FAF2-F846-9530-0CFBD4A5C08F}"/>
                </a:ext>
              </a:extLst>
            </p:cNvPr>
            <p:cNvSpPr txBox="1"/>
            <p:nvPr/>
          </p:nvSpPr>
          <p:spPr>
            <a:xfrm>
              <a:off x="4120503" y="1736941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git add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E6410C6-2CD3-2F4F-A68C-36559154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043" y="2117054"/>
              <a:ext cx="1656522" cy="540521"/>
            </a:xfrm>
            <a:prstGeom prst="rect">
              <a:avLst/>
            </a:prstGeom>
          </p:spPr>
        </p:pic>
      </p:grpSp>
      <p:pic>
        <p:nvPicPr>
          <p:cNvPr id="68" name="Imagen 67">
            <a:extLst>
              <a:ext uri="{FF2B5EF4-FFF2-40B4-BE49-F238E27FC236}">
                <a16:creationId xmlns:a16="http://schemas.microsoft.com/office/drawing/2014/main" id="{B6C3EC3F-744A-C448-AF2B-D797DE09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0" y="2074584"/>
            <a:ext cx="1504501" cy="658813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EF44C01B-442F-0841-A43D-772111E0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15507" y="3500490"/>
            <a:ext cx="1504501" cy="658813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50BD1AC3-F881-8E46-BDBF-03840C61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783592" y="3514538"/>
            <a:ext cx="1504501" cy="65881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FCF73A0-1D4C-E548-ADE2-011A56F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424648" y="4836444"/>
            <a:ext cx="5270500" cy="1547705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8B5A09B6-2E14-4445-95B4-3EA788FA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223048" y="3609060"/>
            <a:ext cx="2021618" cy="65881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43B4D20-F241-EE4D-8D21-CEBABAB1A470}"/>
              </a:ext>
            </a:extLst>
          </p:cNvPr>
          <p:cNvSpPr txBox="1"/>
          <p:nvPr/>
        </p:nvSpPr>
        <p:spPr>
          <a:xfrm>
            <a:off x="8720667" y="5672667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22345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6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D0CB8F-5FAA-9442-A0DC-20D48070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" y="2049779"/>
            <a:ext cx="5535808" cy="21589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726436-D614-E34B-B39B-01727C54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07" y="1364327"/>
            <a:ext cx="5724983" cy="3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EDFA2-B2A2-6D40-B632-02B401C2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BBE945-8A7D-374B-B5DF-B449A600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009"/>
            <a:ext cx="12192000" cy="5287981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4B6CE6D-5A44-7742-B1C4-7276886F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790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84E7DB-F185-044F-A9CD-BD7111BA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1296"/>
            <a:ext cx="10515600" cy="4079128"/>
          </a:xfrm>
        </p:spPr>
      </p:pic>
    </p:spTree>
    <p:extLst>
      <p:ext uri="{BB962C8B-B14F-4D97-AF65-F5344CB8AC3E}">
        <p14:creationId xmlns:p14="http://schemas.microsoft.com/office/powerpoint/2010/main" val="3065846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116</Words>
  <Application>Microsoft Macintosh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Control de versiones</vt:lpstr>
      <vt:lpstr>Presentación de PowerPoint</vt:lpstr>
      <vt:lpstr>Configurar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Hebert Yovanny Lopez</dc:creator>
  <cp:lastModifiedBy>Hebert Yovanny Lopez</cp:lastModifiedBy>
  <cp:revision>21</cp:revision>
  <dcterms:created xsi:type="dcterms:W3CDTF">2019-07-30T02:28:12Z</dcterms:created>
  <dcterms:modified xsi:type="dcterms:W3CDTF">2019-08-13T17:13:11Z</dcterms:modified>
</cp:coreProperties>
</file>