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56" r:id="rId3"/>
    <p:sldId id="273" r:id="rId4"/>
    <p:sldId id="257" r:id="rId5"/>
    <p:sldId id="258" r:id="rId6"/>
    <p:sldId id="259" r:id="rId7"/>
    <p:sldId id="260" r:id="rId8"/>
    <p:sldId id="261" r:id="rId9"/>
    <p:sldId id="270" r:id="rId10"/>
    <p:sldId id="262" r:id="rId11"/>
    <p:sldId id="263" r:id="rId12"/>
    <p:sldId id="264" r:id="rId13"/>
    <p:sldId id="271" r:id="rId14"/>
    <p:sldId id="265" r:id="rId15"/>
    <p:sldId id="266" r:id="rId16"/>
    <p:sldId id="267" r:id="rId17"/>
    <p:sldId id="268" r:id="rId18"/>
    <p:sldId id="269" r:id="rId19"/>
    <p:sldId id="272" r:id="rId20"/>
    <p:sldId id="276" r:id="rId21"/>
    <p:sldId id="275" r:id="rId22"/>
    <p:sldId id="277" r:id="rId23"/>
    <p:sldId id="280" r:id="rId24"/>
    <p:sldId id="279" r:id="rId25"/>
    <p:sldId id="278" r:id="rId26"/>
    <p:sldId id="282" r:id="rId27"/>
    <p:sldId id="281" r:id="rId2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C663-40FB-094B-BD9A-DDDC240406B8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23F8-3134-574D-89D8-4BF090B7393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006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C663-40FB-094B-BD9A-DDDC240406B8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23F8-3134-574D-89D8-4BF090B7393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774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C663-40FB-094B-BD9A-DDDC240406B8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23F8-3134-574D-89D8-4BF090B7393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878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C663-40FB-094B-BD9A-DDDC240406B8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23F8-3134-574D-89D8-4BF090B7393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85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C663-40FB-094B-BD9A-DDDC240406B8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23F8-3134-574D-89D8-4BF090B7393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119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C663-40FB-094B-BD9A-DDDC240406B8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23F8-3134-574D-89D8-4BF090B7393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87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C663-40FB-094B-BD9A-DDDC240406B8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23F8-3134-574D-89D8-4BF090B7393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12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C663-40FB-094B-BD9A-DDDC240406B8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23F8-3134-574D-89D8-4BF090B7393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839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C663-40FB-094B-BD9A-DDDC240406B8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23F8-3134-574D-89D8-4BF090B7393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45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C663-40FB-094B-BD9A-DDDC240406B8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23F8-3134-574D-89D8-4BF090B7393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169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C663-40FB-094B-BD9A-DDDC240406B8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23F8-3134-574D-89D8-4BF090B7393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73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4C663-40FB-094B-BD9A-DDDC240406B8}" type="datetimeFigureOut">
              <a:rPr lang="es-ES_tradnl" smtClean="0"/>
              <a:t>27/9/18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23F8-3134-574D-89D8-4BF090B7393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350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887" y="1027906"/>
            <a:ext cx="7104225" cy="4351338"/>
          </a:xfrm>
        </p:spPr>
      </p:pic>
    </p:spTree>
    <p:extLst>
      <p:ext uri="{BB962C8B-B14F-4D97-AF65-F5344CB8AC3E}">
        <p14:creationId xmlns:p14="http://schemas.microsoft.com/office/powerpoint/2010/main" val="108835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2050" name="Picture 2" descr="esultado de imagen para sails 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640258"/>
            <a:ext cx="5619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00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52" y="25824"/>
            <a:ext cx="4984230" cy="6858000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21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659" y="1412266"/>
            <a:ext cx="4710682" cy="4351338"/>
          </a:xfrm>
        </p:spPr>
      </p:pic>
    </p:spTree>
    <p:extLst>
      <p:ext uri="{BB962C8B-B14F-4D97-AF65-F5344CB8AC3E}">
        <p14:creationId xmlns:p14="http://schemas.microsoft.com/office/powerpoint/2010/main" val="13329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3461" y="873647"/>
            <a:ext cx="10515600" cy="2845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 smtClean="0"/>
              <a:t>Ventajas:</a:t>
            </a:r>
          </a:p>
          <a:p>
            <a:r>
              <a:rPr lang="es-ES_tradnl" dirty="0" smtClean="0"/>
              <a:t>MVC</a:t>
            </a:r>
          </a:p>
          <a:p>
            <a:r>
              <a:rPr lang="es-ES" dirty="0" smtClean="0"/>
              <a:t>Integra </a:t>
            </a:r>
            <a:r>
              <a:rPr lang="es-ES" dirty="0" err="1" smtClean="0"/>
              <a:t>Realtime</a:t>
            </a:r>
            <a:endParaRPr lang="es-ES" dirty="0" smtClean="0"/>
          </a:p>
          <a:p>
            <a:r>
              <a:rPr lang="es-ES" dirty="0" smtClean="0"/>
              <a:t>Basado en </a:t>
            </a:r>
            <a:r>
              <a:rPr lang="es-ES" dirty="0" err="1" smtClean="0"/>
              <a:t>express</a:t>
            </a:r>
            <a:endParaRPr lang="es-ES" dirty="0" smtClean="0"/>
          </a:p>
          <a:p>
            <a:r>
              <a:rPr lang="es-ES" dirty="0" smtClean="0"/>
              <a:t>Codificación basada en </a:t>
            </a:r>
            <a:r>
              <a:rPr lang="es-ES" dirty="0" err="1" smtClean="0"/>
              <a:t>ecmascript</a:t>
            </a:r>
            <a:r>
              <a:rPr lang="es-ES" dirty="0" smtClean="0"/>
              <a:t>.</a:t>
            </a:r>
            <a:endParaRPr lang="es-ES_tradnl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63461" y="4295340"/>
            <a:ext cx="10515600" cy="1103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_tradnl" b="1" dirty="0" smtClean="0"/>
              <a:t>No me gusta:</a:t>
            </a:r>
          </a:p>
          <a:p>
            <a:r>
              <a:rPr lang="es-ES_tradnl" dirty="0" err="1" smtClean="0"/>
              <a:t>Est</a:t>
            </a:r>
            <a:r>
              <a:rPr lang="es-ES" dirty="0" smtClean="0"/>
              <a:t>á soportado por la empresa del creador y la comunidad es muy pasiva y hay tiempos considerables en cambios de versión.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031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3074" name="Picture 2" descr="esultado de imagen para adonis 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7" y="613775"/>
            <a:ext cx="12105513" cy="513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3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45" y="1249428"/>
            <a:ext cx="4944110" cy="4351338"/>
          </a:xfrm>
        </p:spPr>
      </p:pic>
    </p:spTree>
    <p:extLst>
      <p:ext uri="{BB962C8B-B14F-4D97-AF65-F5344CB8AC3E}">
        <p14:creationId xmlns:p14="http://schemas.microsoft.com/office/powerpoint/2010/main" val="17106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343" y="0"/>
            <a:ext cx="7505216" cy="685800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30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30" y="38100"/>
            <a:ext cx="9880600" cy="681990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14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794" y="1124167"/>
            <a:ext cx="6331879" cy="4351338"/>
          </a:xfrm>
        </p:spPr>
      </p:pic>
    </p:spTree>
    <p:extLst>
      <p:ext uri="{BB962C8B-B14F-4D97-AF65-F5344CB8AC3E}">
        <p14:creationId xmlns:p14="http://schemas.microsoft.com/office/powerpoint/2010/main" val="21250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3461" y="873647"/>
            <a:ext cx="10515600" cy="28454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b="1" dirty="0" smtClean="0"/>
              <a:t>Ventajas:</a:t>
            </a:r>
          </a:p>
          <a:p>
            <a:r>
              <a:rPr lang="es-ES_tradnl" dirty="0" smtClean="0"/>
              <a:t>MVC</a:t>
            </a:r>
          </a:p>
          <a:p>
            <a:r>
              <a:rPr lang="es-ES" dirty="0" smtClean="0"/>
              <a:t>Estructura de directorios muy similar a </a:t>
            </a:r>
            <a:r>
              <a:rPr lang="es-ES" dirty="0" err="1" smtClean="0"/>
              <a:t>laravel</a:t>
            </a:r>
            <a:r>
              <a:rPr lang="es-ES" dirty="0" smtClean="0"/>
              <a:t>. Muy organizado.</a:t>
            </a:r>
          </a:p>
          <a:p>
            <a:r>
              <a:rPr lang="es-ES" dirty="0" smtClean="0"/>
              <a:t>Excelente control de migraciones.</a:t>
            </a:r>
          </a:p>
          <a:p>
            <a:r>
              <a:rPr lang="es-ES" dirty="0" smtClean="0"/>
              <a:t>En el caso de crear empresa, es fácil adaptar desarrolladores de </a:t>
            </a:r>
            <a:r>
              <a:rPr lang="es-ES" dirty="0" err="1" smtClean="0"/>
              <a:t>laravel</a:t>
            </a:r>
            <a:r>
              <a:rPr lang="es-ES" dirty="0" smtClean="0"/>
              <a:t> a este </a:t>
            </a:r>
            <a:r>
              <a:rPr lang="es-ES" dirty="0" err="1" smtClean="0"/>
              <a:t>framework</a:t>
            </a:r>
            <a:r>
              <a:rPr lang="es-ES" dirty="0" smtClean="0"/>
              <a:t>.</a:t>
            </a:r>
          </a:p>
          <a:p>
            <a:endParaRPr lang="es-ES_tradnl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63461" y="4295340"/>
            <a:ext cx="10515600" cy="1103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_tradnl" b="1" dirty="0" smtClean="0"/>
              <a:t>No me gusta:</a:t>
            </a:r>
          </a:p>
        </p:txBody>
      </p:sp>
    </p:spTree>
    <p:extLst>
      <p:ext uri="{BB962C8B-B14F-4D97-AF65-F5344CB8AC3E}">
        <p14:creationId xmlns:p14="http://schemas.microsoft.com/office/powerpoint/2010/main" val="8949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3983" y="475988"/>
            <a:ext cx="10910169" cy="5999967"/>
          </a:xfrm>
        </p:spPr>
        <p:txBody>
          <a:bodyPr>
            <a:norm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s-ES_tradnl" dirty="0"/>
              <a:t>Es la mejor opción del mercado para aplicaciones en tiempo real, como chats online o determinados juegos.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s-ES_tradnl" dirty="0"/>
              <a:t>El hecho de permitir a los desarrolladores escribir en JavaScript tanto del lado del servidor como del lado del cliente hacer que la transferencia de datos entre estos puntos sea más rápida y por lo tanto reduce los tiempos de trabajo.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s-ES_tradnl" dirty="0"/>
              <a:t>El desarrollo de aplicaciones es mucho más rápido, las aplicaciones también y por lo tanto el usuario puede acceder a una mejor experiencia de uso. Esto se debe a que </a:t>
            </a:r>
            <a:r>
              <a:rPr lang="es-ES_tradnl" dirty="0" err="1"/>
              <a:t>Node.js</a:t>
            </a:r>
            <a:r>
              <a:rPr lang="es-ES_tradnl" dirty="0"/>
              <a:t> utiliza el motor V8 de Google.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s-ES_tradnl" dirty="0"/>
              <a:t>Es ideal para manejar aplicaciones de alto tráfico de usuarios y eventos, como por ejemplo Twitter donde a cada segundo se envían cientos de miles de tuits.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s-ES_tradnl" dirty="0" err="1"/>
              <a:t>Node.js</a:t>
            </a:r>
            <a:r>
              <a:rPr lang="es-ES_tradnl" dirty="0"/>
              <a:t> abre todo un nuevo mundo de posibilidades para los programadores, a quienes permitirá crear aplicaciones altamente escalables e innovadoras, escribiendo códigos que permitan decenas de miles de conexiones simultáneas en un único servidor</a:t>
            </a:r>
            <a:r>
              <a:rPr lang="es-ES_tradnl" dirty="0" smtClean="0"/>
              <a:t>.</a:t>
            </a:r>
            <a:r>
              <a:rPr lang="es-ES_tradnl" dirty="0"/>
              <a:t> </a:t>
            </a:r>
            <a:endParaRPr lang="es-ES_tradnl" dirty="0" smtClean="0"/>
          </a:p>
          <a:p>
            <a:pPr marL="342900" indent="-342900" algn="just">
              <a:buFont typeface="Arial" charset="0"/>
              <a:buChar char="•"/>
            </a:pPr>
            <a:r>
              <a:rPr lang="es-ES_tradnl" dirty="0" smtClean="0"/>
              <a:t>Porque</a:t>
            </a:r>
            <a:r>
              <a:rPr lang="es-ES_tradnl" dirty="0"/>
              <a:t> plataformas como </a:t>
            </a:r>
            <a:r>
              <a:rPr lang="es-ES_tradnl" dirty="0" err="1"/>
              <a:t>Linkedin</a:t>
            </a:r>
            <a:r>
              <a:rPr lang="es-ES_tradnl" dirty="0"/>
              <a:t>, eBay o PayPal fueron creadas con </a:t>
            </a:r>
            <a:r>
              <a:rPr lang="es-ES_tradnl" dirty="0" err="1"/>
              <a:t>Node.js</a:t>
            </a:r>
            <a:r>
              <a:rPr lang="es-ES_tradnl" dirty="0"/>
              <a:t>, lo que indirectamente es una muestra de su calidad.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927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80" y="1027906"/>
            <a:ext cx="4154424" cy="3773424"/>
          </a:xfrm>
        </p:spPr>
      </p:pic>
    </p:spTree>
    <p:extLst>
      <p:ext uri="{BB962C8B-B14F-4D97-AF65-F5344CB8AC3E}">
        <p14:creationId xmlns:p14="http://schemas.microsoft.com/office/powerpoint/2010/main" val="137936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3461" y="873647"/>
            <a:ext cx="10515600" cy="28454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b="1" dirty="0" smtClean="0"/>
              <a:t>Ventajas:</a:t>
            </a:r>
          </a:p>
          <a:p>
            <a:r>
              <a:rPr lang="es-ES_tradnl" dirty="0" smtClean="0"/>
              <a:t>El </a:t>
            </a:r>
            <a:r>
              <a:rPr lang="es-ES" dirty="0" smtClean="0"/>
              <a:t>más rápido para crear API REST.</a:t>
            </a:r>
            <a:endParaRPr lang="es-ES_tradnl" dirty="0" smtClean="0"/>
          </a:p>
          <a:p>
            <a:r>
              <a:rPr lang="es-ES" dirty="0" smtClean="0"/>
              <a:t>Pocos archivos</a:t>
            </a:r>
          </a:p>
          <a:p>
            <a:r>
              <a:rPr lang="es-ES" dirty="0" err="1" smtClean="0"/>
              <a:t>Swagger</a:t>
            </a:r>
            <a:r>
              <a:rPr lang="es-ES" dirty="0" smtClean="0"/>
              <a:t> para documentar</a:t>
            </a:r>
          </a:p>
          <a:p>
            <a:r>
              <a:rPr lang="es-ES" dirty="0" smtClean="0"/>
              <a:t>Basado en </a:t>
            </a:r>
            <a:r>
              <a:rPr lang="es-ES" dirty="0" err="1" smtClean="0"/>
              <a:t>express</a:t>
            </a:r>
            <a:endParaRPr lang="es-ES" dirty="0" smtClean="0"/>
          </a:p>
          <a:p>
            <a:r>
              <a:rPr lang="es-ES" dirty="0" smtClean="0"/>
              <a:t>Muchos conectores de bases de datos</a:t>
            </a:r>
          </a:p>
          <a:p>
            <a:r>
              <a:rPr lang="es-ES" dirty="0" smtClean="0"/>
              <a:t>Soportado por IBM</a:t>
            </a:r>
          </a:p>
          <a:p>
            <a:endParaRPr lang="es-ES" dirty="0" smtClean="0"/>
          </a:p>
          <a:p>
            <a:endParaRPr lang="es-ES_tradnl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63461" y="4295339"/>
            <a:ext cx="10515600" cy="1742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_tradnl" b="1" dirty="0" smtClean="0"/>
              <a:t>No me gusta:</a:t>
            </a:r>
          </a:p>
          <a:p>
            <a:r>
              <a:rPr lang="es-ES" dirty="0" smtClean="0"/>
              <a:t>Documentación y comunidad limitada.</a:t>
            </a:r>
          </a:p>
          <a:p>
            <a:r>
              <a:rPr lang="es-ES" dirty="0" smtClean="0"/>
              <a:t>Difícil personalización del </a:t>
            </a:r>
            <a:r>
              <a:rPr lang="es-ES" dirty="0" err="1" smtClean="0"/>
              <a:t>framework</a:t>
            </a:r>
            <a:r>
              <a:rPr lang="es-ES" dirty="0" smtClean="0"/>
              <a:t>.</a:t>
            </a:r>
          </a:p>
          <a:p>
            <a:r>
              <a:rPr lang="es-ES" dirty="0" smtClean="0"/>
              <a:t>Mezcla del concepto de controlador y modelo</a:t>
            </a:r>
          </a:p>
          <a:p>
            <a:pPr marL="0" indent="0">
              <a:buFont typeface="Arial"/>
              <a:buNone/>
            </a:pPr>
            <a:endParaRPr lang="es-ES_tradnl" b="1" dirty="0" smtClean="0"/>
          </a:p>
        </p:txBody>
      </p:sp>
    </p:spTree>
    <p:extLst>
      <p:ext uri="{BB962C8B-B14F-4D97-AF65-F5344CB8AC3E}">
        <p14:creationId xmlns:p14="http://schemas.microsoft.com/office/powerpoint/2010/main" val="16238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5122" name="Picture 2" descr="esultado de imagen para react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15" y="76408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365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3461" y="873647"/>
            <a:ext cx="10515600" cy="2845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 smtClean="0"/>
              <a:t>Ventajas:</a:t>
            </a:r>
          </a:p>
          <a:p>
            <a:r>
              <a:rPr lang="es-ES" dirty="0" smtClean="0"/>
              <a:t>Reactividad</a:t>
            </a:r>
          </a:p>
          <a:p>
            <a:r>
              <a:rPr lang="es-ES" dirty="0" err="1" smtClean="0"/>
              <a:t>React</a:t>
            </a:r>
            <a:r>
              <a:rPr lang="es-ES" dirty="0" smtClean="0"/>
              <a:t> </a:t>
            </a:r>
            <a:r>
              <a:rPr lang="es-ES" dirty="0" err="1" smtClean="0"/>
              <a:t>Native</a:t>
            </a:r>
            <a:endParaRPr lang="es-ES" dirty="0" smtClean="0"/>
          </a:p>
          <a:p>
            <a:r>
              <a:rPr lang="es-ES" dirty="0" smtClean="0"/>
              <a:t>Soportado por </a:t>
            </a:r>
            <a:r>
              <a:rPr lang="es-ES" dirty="0" err="1" smtClean="0"/>
              <a:t>facebook</a:t>
            </a:r>
            <a:endParaRPr lang="es-ES" dirty="0" smtClean="0"/>
          </a:p>
          <a:p>
            <a:endParaRPr lang="es-ES" dirty="0" smtClean="0"/>
          </a:p>
          <a:p>
            <a:endParaRPr lang="es-ES_tradnl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63461" y="4295339"/>
            <a:ext cx="10515600" cy="17422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_tradnl" b="1" dirty="0" smtClean="0"/>
              <a:t>No me gusta:</a:t>
            </a:r>
          </a:p>
          <a:p>
            <a:r>
              <a:rPr lang="es-ES" dirty="0" smtClean="0"/>
              <a:t>JSX (me parece más extenso el código para hacer lo mismo comparándolo con angular y </a:t>
            </a:r>
            <a:r>
              <a:rPr lang="es-ES" dirty="0" err="1" smtClean="0"/>
              <a:t>vue</a:t>
            </a:r>
            <a:r>
              <a:rPr lang="es-ES" dirty="0" smtClean="0"/>
              <a:t>)</a:t>
            </a:r>
          </a:p>
          <a:p>
            <a:r>
              <a:rPr lang="es-ES" dirty="0" smtClean="0"/>
              <a:t>Mucha libertad en el desarrollo</a:t>
            </a:r>
            <a:endParaRPr lang="es-ES" dirty="0" smtClean="0"/>
          </a:p>
          <a:p>
            <a:pPr marL="0" indent="0">
              <a:buFont typeface="Arial"/>
              <a:buNone/>
            </a:pPr>
            <a:endParaRPr lang="es-ES_tradnl" b="1" dirty="0" smtClean="0"/>
          </a:p>
        </p:txBody>
      </p:sp>
    </p:spTree>
    <p:extLst>
      <p:ext uri="{BB962C8B-B14F-4D97-AF65-F5344CB8AC3E}">
        <p14:creationId xmlns:p14="http://schemas.microsoft.com/office/powerpoint/2010/main" val="2773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6146" name="Picture 2" descr="esultado de imagen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50" y="-538619"/>
            <a:ext cx="7622088" cy="762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687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3461" y="873647"/>
            <a:ext cx="10515600" cy="34216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_tradnl" b="1" dirty="0" smtClean="0"/>
              <a:t>Ventajas:</a:t>
            </a:r>
          </a:p>
          <a:p>
            <a:r>
              <a:rPr lang="es-ES" dirty="0" smtClean="0"/>
              <a:t>Estructura definida</a:t>
            </a:r>
          </a:p>
          <a:p>
            <a:r>
              <a:rPr lang="es-ES" dirty="0" smtClean="0"/>
              <a:t>Gran demanda en el sector empresarial</a:t>
            </a:r>
          </a:p>
          <a:p>
            <a:r>
              <a:rPr lang="es-ES" dirty="0" err="1" smtClean="0"/>
              <a:t>Typescript</a:t>
            </a:r>
            <a:r>
              <a:rPr lang="es-ES" dirty="0" smtClean="0"/>
              <a:t> para los desarrolladores que vienen de POO</a:t>
            </a:r>
          </a:p>
          <a:p>
            <a:r>
              <a:rPr lang="es-ES" dirty="0" smtClean="0"/>
              <a:t>Tiene incorporado todo lo que necesita una aplicación, es muy difícil necesitar instalar una dependencia adicional.</a:t>
            </a:r>
          </a:p>
          <a:p>
            <a:r>
              <a:rPr lang="es-ES" dirty="0" err="1" smtClean="0"/>
              <a:t>Nativescript</a:t>
            </a:r>
            <a:endParaRPr lang="es-ES" dirty="0" smtClean="0"/>
          </a:p>
          <a:p>
            <a:r>
              <a:rPr lang="es-ES" dirty="0" err="1" smtClean="0"/>
              <a:t>Ionic</a:t>
            </a:r>
            <a:endParaRPr lang="es-ES" dirty="0" smtClean="0"/>
          </a:p>
          <a:p>
            <a:r>
              <a:rPr lang="es-ES" dirty="0" smtClean="0"/>
              <a:t>Soportado por Google</a:t>
            </a:r>
          </a:p>
          <a:p>
            <a:r>
              <a:rPr lang="es-ES" dirty="0" smtClean="0"/>
              <a:t>Es el más poderoso para PWA</a:t>
            </a:r>
          </a:p>
          <a:p>
            <a:endParaRPr lang="es-ES" dirty="0" smtClean="0"/>
          </a:p>
          <a:p>
            <a:endParaRPr lang="es-ES_tradnl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63461" y="4295339"/>
            <a:ext cx="10515600" cy="17422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_tradnl" b="1" dirty="0" smtClean="0"/>
              <a:t>No me gusta:</a:t>
            </a:r>
          </a:p>
          <a:p>
            <a:r>
              <a:rPr lang="es-ES" dirty="0" smtClean="0"/>
              <a:t>Curva de aprendizaje mayor, muy similar a java, pero si el desarrollador viene de java o C# le será muy fácil.</a:t>
            </a:r>
          </a:p>
          <a:p>
            <a:r>
              <a:rPr lang="es-ES" dirty="0" smtClean="0"/>
              <a:t>Obligatoriedad de usar </a:t>
            </a:r>
            <a:r>
              <a:rPr lang="es-ES" dirty="0" err="1" smtClean="0"/>
              <a:t>typescript</a:t>
            </a:r>
            <a:r>
              <a:rPr lang="es-ES" dirty="0" smtClean="0"/>
              <a:t>.</a:t>
            </a:r>
            <a:endParaRPr lang="es-ES" dirty="0" smtClean="0"/>
          </a:p>
          <a:p>
            <a:pPr marL="0" indent="0">
              <a:buFont typeface="Arial"/>
              <a:buNone/>
            </a:pPr>
            <a:endParaRPr lang="es-ES_tradnl" b="1" dirty="0" smtClean="0"/>
          </a:p>
        </p:txBody>
      </p:sp>
    </p:spTree>
    <p:extLst>
      <p:ext uri="{BB962C8B-B14F-4D97-AF65-F5344CB8AC3E}">
        <p14:creationId xmlns:p14="http://schemas.microsoft.com/office/powerpoint/2010/main" val="20941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7170" name="Picture 2" descr="esultado de imagen para v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189" y="868015"/>
            <a:ext cx="6125709" cy="530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930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3461" y="873647"/>
            <a:ext cx="10515600" cy="28454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_tradnl" b="1" dirty="0" smtClean="0"/>
              <a:t>Ventajas:</a:t>
            </a:r>
          </a:p>
          <a:p>
            <a:r>
              <a:rPr lang="es-ES" dirty="0" smtClean="0"/>
              <a:t>Curva de aprendizaje</a:t>
            </a:r>
          </a:p>
          <a:p>
            <a:r>
              <a:rPr lang="es-ES" dirty="0" smtClean="0"/>
              <a:t>Filosofía</a:t>
            </a:r>
          </a:p>
          <a:p>
            <a:r>
              <a:rPr lang="es-ES" dirty="0" smtClean="0"/>
              <a:t>Relación con </a:t>
            </a:r>
            <a:r>
              <a:rPr lang="es-ES" dirty="0" err="1" smtClean="0"/>
              <a:t>laravel</a:t>
            </a:r>
            <a:endParaRPr lang="es-ES" dirty="0" smtClean="0"/>
          </a:p>
          <a:p>
            <a:r>
              <a:rPr lang="es-ES" dirty="0" smtClean="0"/>
              <a:t>Excelente documentación (la mejor de todas)</a:t>
            </a:r>
          </a:p>
          <a:p>
            <a:r>
              <a:rPr lang="es-ES" dirty="0" smtClean="0"/>
              <a:t>Integra PWA</a:t>
            </a:r>
          </a:p>
          <a:p>
            <a:r>
              <a:rPr lang="es-ES" dirty="0" err="1" smtClean="0"/>
              <a:t>Weex</a:t>
            </a:r>
            <a:endParaRPr lang="es-ES" dirty="0" smtClean="0"/>
          </a:p>
          <a:p>
            <a:r>
              <a:rPr lang="es-ES" dirty="0" smtClean="0"/>
              <a:t>Tiene lo mejor de angular y de </a:t>
            </a:r>
            <a:r>
              <a:rPr lang="es-ES" dirty="0" err="1" smtClean="0"/>
              <a:t>react</a:t>
            </a:r>
            <a:endParaRPr lang="es-ES" dirty="0" smtClean="0"/>
          </a:p>
          <a:p>
            <a:r>
              <a:rPr lang="es-ES" dirty="0" smtClean="0"/>
              <a:t>Codificación netamente en </a:t>
            </a:r>
            <a:r>
              <a:rPr lang="es-ES" dirty="0" err="1" smtClean="0"/>
              <a:t>javascript</a:t>
            </a:r>
            <a:r>
              <a:rPr lang="es-ES" dirty="0" smtClean="0"/>
              <a:t>, aquí si se aprende </a:t>
            </a:r>
            <a:r>
              <a:rPr lang="es-ES" dirty="0" err="1" smtClean="0"/>
              <a:t>Ecmascript</a:t>
            </a:r>
            <a:r>
              <a:rPr lang="es-ES" smtClean="0"/>
              <a:t>.</a:t>
            </a:r>
            <a:endParaRPr lang="es-ES" dirty="0" smtClean="0"/>
          </a:p>
          <a:p>
            <a:endParaRPr lang="es-ES_tradnl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63461" y="4295339"/>
            <a:ext cx="10515600" cy="174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_tradnl" b="1" dirty="0" smtClean="0"/>
              <a:t>No me gusta:</a:t>
            </a:r>
          </a:p>
          <a:p>
            <a:r>
              <a:rPr lang="es-ES" dirty="0" smtClean="0"/>
              <a:t>Mucha libertad en el desarrollo</a:t>
            </a:r>
          </a:p>
          <a:p>
            <a:r>
              <a:rPr lang="es-ES" dirty="0" smtClean="0"/>
              <a:t>Soportado oficialmente solo por su creador</a:t>
            </a:r>
          </a:p>
          <a:p>
            <a:pPr marL="0" indent="0">
              <a:buFont typeface="Arial"/>
              <a:buNone/>
            </a:pPr>
            <a:endParaRPr lang="es-ES_tradnl" b="1" dirty="0" smtClean="0"/>
          </a:p>
        </p:txBody>
      </p:sp>
    </p:spTree>
    <p:extLst>
      <p:ext uri="{BB962C8B-B14F-4D97-AF65-F5344CB8AC3E}">
        <p14:creationId xmlns:p14="http://schemas.microsoft.com/office/powerpoint/2010/main" val="19862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1026" name="Picture 2" descr="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79" y="1853852"/>
            <a:ext cx="6898641" cy="209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55" y="840016"/>
            <a:ext cx="5676850" cy="4351338"/>
          </a:xfrm>
        </p:spPr>
      </p:pic>
    </p:spTree>
    <p:extLst>
      <p:ext uri="{BB962C8B-B14F-4D97-AF65-F5344CB8AC3E}">
        <p14:creationId xmlns:p14="http://schemas.microsoft.com/office/powerpoint/2010/main" val="3436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00200"/>
            <a:ext cx="6692900" cy="393700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85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35" y="0"/>
            <a:ext cx="6598227" cy="685800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40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79" y="0"/>
            <a:ext cx="6375042" cy="685800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635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07" y="1299531"/>
            <a:ext cx="8412586" cy="4351338"/>
          </a:xfrm>
        </p:spPr>
      </p:pic>
    </p:spTree>
    <p:extLst>
      <p:ext uri="{BB962C8B-B14F-4D97-AF65-F5344CB8AC3E}">
        <p14:creationId xmlns:p14="http://schemas.microsoft.com/office/powerpoint/2010/main" val="17843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3461" y="873647"/>
            <a:ext cx="10515600" cy="28454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_tradnl" b="1" dirty="0" smtClean="0"/>
              <a:t>Ventajas:</a:t>
            </a:r>
          </a:p>
          <a:p>
            <a:r>
              <a:rPr lang="es-ES_tradnl" dirty="0" smtClean="0"/>
              <a:t>Uso estricto de </a:t>
            </a:r>
            <a:r>
              <a:rPr lang="es-ES_tradnl" dirty="0" err="1" smtClean="0"/>
              <a:t>javascript</a:t>
            </a:r>
            <a:endParaRPr lang="es-ES_tradnl" dirty="0" smtClean="0"/>
          </a:p>
          <a:p>
            <a:r>
              <a:rPr lang="es-ES_tradnl" dirty="0" smtClean="0"/>
              <a:t>Framework m</a:t>
            </a:r>
            <a:r>
              <a:rPr lang="es-ES" dirty="0" err="1" smtClean="0"/>
              <a:t>ás</a:t>
            </a:r>
            <a:r>
              <a:rPr lang="es-ES" dirty="0" smtClean="0"/>
              <a:t> usado de </a:t>
            </a:r>
            <a:r>
              <a:rPr lang="es-ES" dirty="0" err="1" smtClean="0"/>
              <a:t>nodejs</a:t>
            </a:r>
            <a:r>
              <a:rPr lang="es-ES" dirty="0" smtClean="0"/>
              <a:t> y con mayor comunidad</a:t>
            </a:r>
          </a:p>
          <a:p>
            <a:r>
              <a:rPr lang="es-ES" dirty="0" smtClean="0"/>
              <a:t>Es la base de varios </a:t>
            </a:r>
            <a:r>
              <a:rPr lang="es-ES" dirty="0" err="1" smtClean="0"/>
              <a:t>frameworks</a:t>
            </a:r>
            <a:r>
              <a:rPr lang="es-ES" dirty="0" smtClean="0"/>
              <a:t> como </a:t>
            </a:r>
            <a:r>
              <a:rPr lang="es-ES" dirty="0" err="1" smtClean="0"/>
              <a:t>loopback</a:t>
            </a:r>
            <a:r>
              <a:rPr lang="es-ES" dirty="0" smtClean="0"/>
              <a:t>, </a:t>
            </a:r>
            <a:r>
              <a:rPr lang="es-ES" dirty="0" err="1" smtClean="0"/>
              <a:t>kraken</a:t>
            </a:r>
            <a:r>
              <a:rPr lang="es-ES" dirty="0" smtClean="0"/>
              <a:t>, </a:t>
            </a:r>
            <a:r>
              <a:rPr lang="es-ES" dirty="0" err="1" smtClean="0"/>
              <a:t>keystone</a:t>
            </a:r>
            <a:r>
              <a:rPr lang="es-ES" dirty="0" smtClean="0"/>
              <a:t>, </a:t>
            </a:r>
            <a:r>
              <a:rPr lang="es-ES" dirty="0" err="1" smtClean="0"/>
              <a:t>feathers</a:t>
            </a:r>
            <a:r>
              <a:rPr lang="es-ES" dirty="0" smtClean="0"/>
              <a:t>, </a:t>
            </a:r>
            <a:r>
              <a:rPr lang="es-ES" dirty="0" err="1" smtClean="0"/>
              <a:t>sails</a:t>
            </a:r>
            <a:r>
              <a:rPr lang="es-ES" dirty="0" smtClean="0"/>
              <a:t>, etc. Por ende aprenderlo siempre va a servir para usar otros </a:t>
            </a:r>
            <a:r>
              <a:rPr lang="es-ES" dirty="0" err="1" smtClean="0"/>
              <a:t>frameworks</a:t>
            </a:r>
            <a:r>
              <a:rPr lang="es-ES" dirty="0" smtClean="0"/>
              <a:t>.</a:t>
            </a:r>
          </a:p>
          <a:p>
            <a:r>
              <a:rPr lang="es-ES" dirty="0" smtClean="0"/>
              <a:t>Integra fácilmente cualquier otra dependencia.</a:t>
            </a:r>
          </a:p>
          <a:p>
            <a:r>
              <a:rPr lang="es-ES" dirty="0" smtClean="0"/>
              <a:t>Es el más bajo nivel hacia </a:t>
            </a:r>
            <a:r>
              <a:rPr lang="es-ES" dirty="0" err="1" smtClean="0"/>
              <a:t>nodejs</a:t>
            </a:r>
            <a:r>
              <a:rPr lang="es-ES" dirty="0" smtClean="0"/>
              <a:t> que conozco.</a:t>
            </a:r>
            <a:endParaRPr lang="es-ES_tradnl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63461" y="4295340"/>
            <a:ext cx="10515600" cy="1103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_tradnl" b="1" dirty="0" smtClean="0"/>
              <a:t>No me gusta:</a:t>
            </a:r>
          </a:p>
          <a:p>
            <a:r>
              <a:rPr lang="es-ES_tradnl" dirty="0" smtClean="0"/>
              <a:t>Hay mucha libertad, no tiene una estructura definida.</a:t>
            </a:r>
          </a:p>
          <a:p>
            <a:r>
              <a:rPr lang="es-ES_tradnl" dirty="0" smtClean="0"/>
              <a:t>No hay comandos para crear elementos.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226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388</Words>
  <Application>Microsoft Macintosh PowerPoint</Application>
  <PresentationFormat>Panorámica</PresentationFormat>
  <Paragraphs>70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17</cp:revision>
  <dcterms:created xsi:type="dcterms:W3CDTF">2018-09-27T12:23:13Z</dcterms:created>
  <dcterms:modified xsi:type="dcterms:W3CDTF">2018-09-27T13:58:28Z</dcterms:modified>
</cp:coreProperties>
</file>