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orient="horz" pos="6144" userDrawn="1">
          <p15:clr>
            <a:srgbClr val="A4A3A4"/>
          </p15:clr>
        </p15:guide>
        <p15:guide id="6" orient="horz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40" y="96"/>
      </p:cViewPr>
      <p:guideLst>
        <p:guide orient="horz" pos="3168"/>
        <p:guide pos="3168"/>
        <p:guide pos="288"/>
        <p:guide pos="6048"/>
        <p:guide orient="horz" pos="6144"/>
        <p:guide orient="horz"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peng Ding" userId="c9a5f662cf7bb3a5" providerId="LiveId" clId="{AFA7A77A-E5D8-4461-BB8C-557FD427A467}"/>
    <pc:docChg chg="custSel modSld">
      <pc:chgData name="Qingpeng Ding" userId="c9a5f662cf7bb3a5" providerId="LiveId" clId="{AFA7A77A-E5D8-4461-BB8C-557FD427A467}" dt="2023-08-31T03:02:19.854" v="51" actId="33524"/>
      <pc:docMkLst>
        <pc:docMk/>
      </pc:docMkLst>
      <pc:sldChg chg="modSp mod">
        <pc:chgData name="Qingpeng Ding" userId="c9a5f662cf7bb3a5" providerId="LiveId" clId="{AFA7A77A-E5D8-4461-BB8C-557FD427A467}" dt="2023-08-31T03:02:19.854" v="51" actId="33524"/>
        <pc:sldMkLst>
          <pc:docMk/>
          <pc:sldMk cId="4283716095" sldId="256"/>
        </pc:sldMkLst>
        <pc:spChg chg="mod">
          <ac:chgData name="Qingpeng Ding" userId="c9a5f662cf7bb3a5" providerId="LiveId" clId="{AFA7A77A-E5D8-4461-BB8C-557FD427A467}" dt="2023-08-31T03:00:13.554" v="33" actId="6549"/>
          <ac:spMkLst>
            <pc:docMk/>
            <pc:sldMk cId="4283716095" sldId="256"/>
            <ac:spMk id="13" creationId="{E8E65472-10A5-4A3A-9221-BC9872A88913}"/>
          </ac:spMkLst>
        </pc:spChg>
        <pc:spChg chg="mod">
          <ac:chgData name="Qingpeng Ding" userId="c9a5f662cf7bb3a5" providerId="LiveId" clId="{AFA7A77A-E5D8-4461-BB8C-557FD427A467}" dt="2023-08-31T03:02:19.854" v="51" actId="33524"/>
          <ac:spMkLst>
            <pc:docMk/>
            <pc:sldMk cId="4283716095" sldId="256"/>
            <ac:spMk id="15" creationId="{F5FA99F4-EBBB-4872-81E9-691C200E3CB3}"/>
          </ac:spMkLst>
        </pc:spChg>
        <pc:spChg chg="mod">
          <ac:chgData name="Qingpeng Ding" userId="c9a5f662cf7bb3a5" providerId="LiveId" clId="{AFA7A77A-E5D8-4461-BB8C-557FD427A467}" dt="2023-08-31T03:01:57.835" v="50" actId="1038"/>
          <ac:spMkLst>
            <pc:docMk/>
            <pc:sldMk cId="4283716095" sldId="256"/>
            <ac:spMk id="16" creationId="{B5E6A191-0562-4B1D-A6C5-1AFFA8563D38}"/>
          </ac:spMkLst>
        </pc:spChg>
      </pc:sldChg>
    </pc:docChg>
  </pc:docChgLst>
  <pc:docChgLst>
    <pc:chgData name="Qingpeng Ding" userId="c9a5f662cf7bb3a5" providerId="LiveId" clId="{201B8D59-FAAE-410B-879A-2A105F116255}"/>
    <pc:docChg chg="addSld modSld">
      <pc:chgData name="Qingpeng Ding" userId="c9a5f662cf7bb3a5" providerId="LiveId" clId="{201B8D59-FAAE-410B-879A-2A105F116255}" dt="2021-09-20T12:50:01.797" v="60"/>
      <pc:docMkLst>
        <pc:docMk/>
      </pc:docMkLst>
      <pc:sldChg chg="modSp">
        <pc:chgData name="Qingpeng Ding" userId="c9a5f662cf7bb3a5" providerId="LiveId" clId="{201B8D59-FAAE-410B-879A-2A105F116255}" dt="2021-09-20T12:41:53.301" v="59" actId="1036"/>
        <pc:sldMkLst>
          <pc:docMk/>
          <pc:sldMk cId="4283716095" sldId="256"/>
        </pc:sldMkLst>
        <pc:spChg chg="mod">
          <ac:chgData name="Qingpeng Ding" userId="c9a5f662cf7bb3a5" providerId="LiveId" clId="{201B8D59-FAAE-410B-879A-2A105F116255}" dt="2021-09-20T12:41:35.255" v="45" actId="403"/>
          <ac:spMkLst>
            <pc:docMk/>
            <pc:sldMk cId="4283716095" sldId="256"/>
            <ac:spMk id="11" creationId="{CDBA3643-A783-44C2-9F06-1791210201D6}"/>
          </ac:spMkLst>
        </pc:spChg>
        <pc:spChg chg="mod">
          <ac:chgData name="Qingpeng Ding" userId="c9a5f662cf7bb3a5" providerId="LiveId" clId="{201B8D59-FAAE-410B-879A-2A105F116255}" dt="2021-09-20T12:40:32.136" v="8" actId="1037"/>
          <ac:spMkLst>
            <pc:docMk/>
            <pc:sldMk cId="4283716095" sldId="256"/>
            <ac:spMk id="13" creationId="{E8E65472-10A5-4A3A-9221-BC9872A88913}"/>
          </ac:spMkLst>
        </pc:spChg>
        <pc:spChg chg="mod">
          <ac:chgData name="Qingpeng Ding" userId="c9a5f662cf7bb3a5" providerId="LiveId" clId="{201B8D59-FAAE-410B-879A-2A105F116255}" dt="2021-09-20T12:40:41.598" v="13" actId="1035"/>
          <ac:spMkLst>
            <pc:docMk/>
            <pc:sldMk cId="4283716095" sldId="256"/>
            <ac:spMk id="14" creationId="{FADFB187-86C0-41CB-AB97-0631A1CB5AE6}"/>
          </ac:spMkLst>
        </pc:spChg>
        <pc:spChg chg="mod">
          <ac:chgData name="Qingpeng Ding" userId="c9a5f662cf7bb3a5" providerId="LiveId" clId="{201B8D59-FAAE-410B-879A-2A105F116255}" dt="2021-09-20T12:40:17.038" v="3" actId="1037"/>
          <ac:spMkLst>
            <pc:docMk/>
            <pc:sldMk cId="4283716095" sldId="256"/>
            <ac:spMk id="15" creationId="{F5FA99F4-EBBB-4872-81E9-691C200E3CB3}"/>
          </ac:spMkLst>
        </pc:spChg>
        <pc:spChg chg="mod">
          <ac:chgData name="Qingpeng Ding" userId="c9a5f662cf7bb3a5" providerId="LiveId" clId="{201B8D59-FAAE-410B-879A-2A105F116255}" dt="2021-09-20T12:41:53.301" v="59" actId="1036"/>
          <ac:spMkLst>
            <pc:docMk/>
            <pc:sldMk cId="4283716095" sldId="256"/>
            <ac:spMk id="16" creationId="{B5E6A191-0562-4B1D-A6C5-1AFFA8563D38}"/>
          </ac:spMkLst>
        </pc:spChg>
      </pc:sldChg>
      <pc:sldChg chg="add">
        <pc:chgData name="Qingpeng Ding" userId="c9a5f662cf7bb3a5" providerId="LiveId" clId="{201B8D59-FAAE-410B-879A-2A105F116255}" dt="2021-09-20T12:50:01.797" v="60"/>
        <pc:sldMkLst>
          <pc:docMk/>
          <pc:sldMk cId="121204574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218B-E4E2-43F8-9F44-255E85C025F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A2E3-D555-49B9-8FB1-2B6D328E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AD29DD-DFB1-4D3F-8206-372415B78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23545"/>
          <a:stretch/>
        </p:blipFill>
        <p:spPr>
          <a:xfrm rot="166898">
            <a:off x="-238396" y="-273092"/>
            <a:ext cx="10717509" cy="10717509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10D60-DDF7-4B1D-9766-EA800FBD0A37}"/>
              </a:ext>
            </a:extLst>
          </p:cNvPr>
          <p:cNvSpPr/>
          <p:nvPr/>
        </p:nvSpPr>
        <p:spPr>
          <a:xfrm>
            <a:off x="-737937" y="-705853"/>
            <a:ext cx="11614484" cy="11582399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A3643-A783-44C2-9F06-1791210201D6}"/>
              </a:ext>
            </a:extLst>
          </p:cNvPr>
          <p:cNvSpPr txBox="1"/>
          <p:nvPr/>
        </p:nvSpPr>
        <p:spPr>
          <a:xfrm>
            <a:off x="0" y="2238921"/>
            <a:ext cx="10058399" cy="3257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Neurosurgical Robot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Console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5472-10A5-4A3A-9221-BC9872A88913}"/>
              </a:ext>
            </a:extLst>
          </p:cNvPr>
          <p:cNvSpPr txBox="1"/>
          <p:nvPr/>
        </p:nvSpPr>
        <p:spPr>
          <a:xfrm>
            <a:off x="468562" y="9321690"/>
            <a:ext cx="638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Robotics and Instrumentation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B187-86C0-41CB-AB97-0631A1CB5AE6}"/>
              </a:ext>
            </a:extLst>
          </p:cNvPr>
          <p:cNvSpPr txBox="1"/>
          <p:nvPr/>
        </p:nvSpPr>
        <p:spPr>
          <a:xfrm>
            <a:off x="8256660" y="9321690"/>
            <a:ext cx="1339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A99F4-EBBB-4872-81E9-691C200E3CB3}"/>
              </a:ext>
            </a:extLst>
          </p:cNvPr>
          <p:cNvSpPr txBox="1"/>
          <p:nvPr/>
        </p:nvSpPr>
        <p:spPr>
          <a:xfrm>
            <a:off x="463884" y="315483"/>
            <a:ext cx="3269916" cy="16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V0.3.0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 (win64)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2023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test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6A191-0562-4B1D-A6C5-1AFFA8563D38}"/>
              </a:ext>
            </a:extLst>
          </p:cNvPr>
          <p:cNvSpPr txBox="1"/>
          <p:nvPr/>
        </p:nvSpPr>
        <p:spPr>
          <a:xfrm>
            <a:off x="705181" y="6016350"/>
            <a:ext cx="8667419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and control the MRI compatible robotic system</a:t>
            </a:r>
          </a:p>
        </p:txBody>
      </p:sp>
    </p:spTree>
    <p:extLst>
      <p:ext uri="{BB962C8B-B14F-4D97-AF65-F5344CB8AC3E}">
        <p14:creationId xmlns:p14="http://schemas.microsoft.com/office/powerpoint/2010/main" val="42837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AD29DD-DFB1-4D3F-8206-372415B78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23545"/>
          <a:stretch/>
        </p:blipFill>
        <p:spPr>
          <a:xfrm rot="166898">
            <a:off x="-238396" y="-273092"/>
            <a:ext cx="10717509" cy="10717509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10D60-DDF7-4B1D-9766-EA800FBD0A37}"/>
              </a:ext>
            </a:extLst>
          </p:cNvPr>
          <p:cNvSpPr/>
          <p:nvPr/>
        </p:nvSpPr>
        <p:spPr>
          <a:xfrm>
            <a:off x="-737937" y="-705853"/>
            <a:ext cx="11614484" cy="11582399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A3643-A783-44C2-9F06-1791210201D6}"/>
              </a:ext>
            </a:extLst>
          </p:cNvPr>
          <p:cNvSpPr txBox="1"/>
          <p:nvPr/>
        </p:nvSpPr>
        <p:spPr>
          <a:xfrm>
            <a:off x="0" y="2238921"/>
            <a:ext cx="10058399" cy="3257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Neurosurgical Robot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Console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5472-10A5-4A3A-9221-BC9872A88913}"/>
              </a:ext>
            </a:extLst>
          </p:cNvPr>
          <p:cNvSpPr txBox="1"/>
          <p:nvPr/>
        </p:nvSpPr>
        <p:spPr>
          <a:xfrm>
            <a:off x="468562" y="9321690"/>
            <a:ext cx="638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Robotics and Devices Laboratory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B187-86C0-41CB-AB97-0631A1CB5AE6}"/>
              </a:ext>
            </a:extLst>
          </p:cNvPr>
          <p:cNvSpPr txBox="1"/>
          <p:nvPr/>
        </p:nvSpPr>
        <p:spPr>
          <a:xfrm>
            <a:off x="8256660" y="9321690"/>
            <a:ext cx="1339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A99F4-EBBB-4872-81E9-691C200E3CB3}"/>
              </a:ext>
            </a:extLst>
          </p:cNvPr>
          <p:cNvSpPr txBox="1"/>
          <p:nvPr/>
        </p:nvSpPr>
        <p:spPr>
          <a:xfrm>
            <a:off x="463884" y="315483"/>
            <a:ext cx="3269916" cy="16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V0.2.1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 (win64)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20, 2021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test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6A191-0562-4B1D-A6C5-1AFFA8563D38}"/>
              </a:ext>
            </a:extLst>
          </p:cNvPr>
          <p:cNvSpPr txBox="1"/>
          <p:nvPr/>
        </p:nvSpPr>
        <p:spPr>
          <a:xfrm>
            <a:off x="755981" y="6016350"/>
            <a:ext cx="8667419" cy="83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Configure, control and monitor for the MRI compatible neurosurgical robotic system.</a:t>
            </a:r>
          </a:p>
        </p:txBody>
      </p:sp>
    </p:spTree>
    <p:extLst>
      <p:ext uri="{BB962C8B-B14F-4D97-AF65-F5344CB8AC3E}">
        <p14:creationId xmlns:p14="http://schemas.microsoft.com/office/powerpoint/2010/main" val="121204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65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Qingpeng</dc:creator>
  <cp:lastModifiedBy>Qingpeng Ding</cp:lastModifiedBy>
  <cp:revision>12</cp:revision>
  <dcterms:created xsi:type="dcterms:W3CDTF">2021-09-20T11:44:28Z</dcterms:created>
  <dcterms:modified xsi:type="dcterms:W3CDTF">2023-08-31T03:02:30Z</dcterms:modified>
</cp:coreProperties>
</file>