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0" r:id="rId3"/>
    <p:sldId id="263" r:id="rId4"/>
    <p:sldId id="261" r:id="rId5"/>
    <p:sldId id="262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February 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February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3315073"/>
            <a:ext cx="5120640" cy="158115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--- Temperature Conversion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i="1" dirty="0" smtClean="0">
                <a:solidFill>
                  <a:srgbClr val="0000FF"/>
                </a:solidFill>
              </a:rPr>
              <a:t>Dr. Y. Yang, CS, PVAMU</a:t>
            </a:r>
            <a:endParaRPr lang="en-US" sz="4400" i="1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9800" y="2387600"/>
            <a:ext cx="5380736" cy="7371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based learning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466164" y="884714"/>
            <a:ext cx="7394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COMP-3333 App Development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20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6 at 10.5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4" y="2749638"/>
            <a:ext cx="2382225" cy="4011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522327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Convert temperature between Celsius and Fahrenheit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147700" y="1071475"/>
            <a:ext cx="4293118" cy="4937760"/>
          </a:xfrm>
        </p:spPr>
        <p:txBody>
          <a:bodyPr/>
          <a:lstStyle/>
          <a:p>
            <a:r>
              <a:rPr lang="en-US" dirty="0" smtClean="0"/>
              <a:t>A button with an </a:t>
            </a:r>
            <a:r>
              <a:rPr lang="en-US" dirty="0" smtClean="0"/>
              <a:t>image </a:t>
            </a:r>
            <a:r>
              <a:rPr lang="en-US" dirty="0" smtClean="0"/>
              <a:t>as the background</a:t>
            </a:r>
            <a:endParaRPr lang="en-US" dirty="0" smtClean="0"/>
          </a:p>
          <a:p>
            <a:r>
              <a:rPr lang="en-US" dirty="0" smtClean="0"/>
              <a:t>Enter T in Celsius </a:t>
            </a:r>
            <a:r>
              <a:rPr lang="mr-IN" dirty="0" smtClean="0"/>
              <a:t>–</a:t>
            </a:r>
            <a:r>
              <a:rPr lang="en-US" dirty="0" smtClean="0"/>
              <a:t> display that in Fahrenheit</a:t>
            </a:r>
          </a:p>
          <a:p>
            <a:r>
              <a:rPr lang="en-US" dirty="0" smtClean="0"/>
              <a:t> Enter T in Fahrenheit --- display that in Celsius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098595" y="4115254"/>
            <a:ext cx="1532727" cy="10020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7-01-26 at 10.50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815822"/>
            <a:ext cx="3673584" cy="60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53282" y="403985"/>
            <a:ext cx="6090592" cy="54921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single view </a:t>
            </a:r>
            <a:r>
              <a:rPr lang="en-US" dirty="0" smtClean="0"/>
              <a:t>app named </a:t>
            </a:r>
            <a:r>
              <a:rPr lang="en-US" u="sng" dirty="0" smtClean="0">
                <a:solidFill>
                  <a:srgbClr val="FF0000"/>
                </a:solidFill>
              </a:rPr>
              <a:t>as your 1</a:t>
            </a:r>
            <a:r>
              <a:rPr lang="en-US" u="sng" baseline="30000" dirty="0" smtClean="0">
                <a:solidFill>
                  <a:srgbClr val="FF0000"/>
                </a:solidFill>
              </a:rPr>
              <a:t>st</a:t>
            </a:r>
            <a:r>
              <a:rPr lang="en-US" u="sng" dirty="0" smtClean="0">
                <a:solidFill>
                  <a:srgbClr val="FF0000"/>
                </a:solidFill>
              </a:rPr>
              <a:t> name</a:t>
            </a:r>
          </a:p>
          <a:p>
            <a:r>
              <a:rPr lang="en-US" dirty="0" smtClean="0"/>
              <a:t>Download images/icons from </a:t>
            </a:r>
            <a:r>
              <a:rPr lang="en-US" dirty="0" err="1" smtClean="0"/>
              <a:t>eCourse</a:t>
            </a:r>
            <a:r>
              <a:rPr lang="en-US" dirty="0" smtClean="0"/>
              <a:t> (or have your own images/icons). Copy these files to your project. Add them to your project.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smtClean="0">
                <a:solidFill>
                  <a:srgbClr val="FF0000"/>
                </a:solidFill>
              </a:rPr>
              <a:t>a button </a:t>
            </a:r>
            <a:r>
              <a:rPr lang="en-US" dirty="0" smtClean="0"/>
              <a:t>to </a:t>
            </a:r>
            <a:r>
              <a:rPr lang="en-US" dirty="0" smtClean="0"/>
              <a:t>the storyboard. </a:t>
            </a:r>
            <a:r>
              <a:rPr lang="en-US" dirty="0"/>
              <a:t>Remove the button </a:t>
            </a:r>
            <a:r>
              <a:rPr lang="en-US" dirty="0" smtClean="0"/>
              <a:t>title. Set its background with the </a:t>
            </a:r>
            <a:r>
              <a:rPr lang="en-US" dirty="0" err="1" smtClean="0"/>
              <a:t>bg</a:t>
            </a:r>
            <a:r>
              <a:rPr lang="en-US" dirty="0" smtClean="0"/>
              <a:t> image. </a:t>
            </a:r>
            <a:r>
              <a:rPr lang="en-US" dirty="0" smtClean="0"/>
              <a:t>Use Automatic Layout function to make </a:t>
            </a:r>
            <a:r>
              <a:rPr lang="en-US" dirty="0" smtClean="0"/>
              <a:t>it cover the entire screen.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one label </a:t>
            </a:r>
            <a:r>
              <a:rPr lang="en-US" dirty="0" smtClean="0"/>
              <a:t>saying “temperature conversion”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one label </a:t>
            </a:r>
            <a:r>
              <a:rPr lang="en-US" dirty="0" smtClean="0"/>
              <a:t>saying “Celsius”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one text field </a:t>
            </a:r>
            <a:r>
              <a:rPr lang="en-US" dirty="0" smtClean="0"/>
              <a:t>for entering/displaying the T in Celsius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one label </a:t>
            </a:r>
            <a:r>
              <a:rPr lang="en-US" dirty="0" smtClean="0"/>
              <a:t>saying “Fahrenheit”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one text field </a:t>
            </a:r>
            <a:r>
              <a:rPr lang="en-US" dirty="0" smtClean="0"/>
              <a:t>for entering/displaying T in Fahrenheit</a:t>
            </a:r>
          </a:p>
          <a:p>
            <a:endParaRPr lang="en-US" dirty="0"/>
          </a:p>
          <a:p>
            <a:r>
              <a:rPr lang="en-US" dirty="0" smtClean="0"/>
              <a:t>Build connection between text fields and their </a:t>
            </a:r>
            <a:r>
              <a:rPr lang="en-US" dirty="0" smtClean="0"/>
              <a:t>outlets, the background button </a:t>
            </a:r>
            <a:r>
              <a:rPr lang="en-US" smtClean="0"/>
              <a:t>(action)</a:t>
            </a:r>
            <a:endParaRPr lang="en-US" dirty="0" smtClean="0"/>
          </a:p>
        </p:txBody>
      </p:sp>
      <p:pic>
        <p:nvPicPr>
          <p:cNvPr id="7" name="Picture 6" descr="Screen Shot 2017-01-26 at 10.38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99" y="3296169"/>
            <a:ext cx="1676400" cy="546100"/>
          </a:xfrm>
          <a:prstGeom prst="rect">
            <a:avLst/>
          </a:prstGeom>
        </p:spPr>
      </p:pic>
      <p:pic>
        <p:nvPicPr>
          <p:cNvPr id="9" name="Picture 8" descr="Screen Shot 2017-01-26 at 10.50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84" y="305932"/>
            <a:ext cx="3126845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98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on the code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1521" y="1742952"/>
            <a:ext cx="7897671" cy="4937760"/>
          </a:xfrm>
        </p:spPr>
        <p:txBody>
          <a:bodyPr/>
          <a:lstStyle/>
          <a:p>
            <a:r>
              <a:rPr lang="en-US" dirty="0" smtClean="0"/>
              <a:t>Fahrenheit to Celsius:   </a:t>
            </a:r>
            <a:r>
              <a:rPr lang="mr-IN" b="1" dirty="0" smtClean="0">
                <a:latin typeface="Courier New"/>
                <a:cs typeface="Courier New"/>
              </a:rPr>
              <a:t>tInC </a:t>
            </a:r>
            <a:r>
              <a:rPr lang="mr-IN" b="1" dirty="0">
                <a:latin typeface="Courier New"/>
                <a:cs typeface="Courier New"/>
              </a:rPr>
              <a:t>= (tInF-32.0)*5.0/</a:t>
            </a:r>
            <a:r>
              <a:rPr lang="mr-IN" b="1" dirty="0" smtClean="0">
                <a:latin typeface="Courier New"/>
                <a:cs typeface="Courier New"/>
              </a:rPr>
              <a:t>9.0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Celsius to Fahrenheit:   </a:t>
            </a:r>
            <a:r>
              <a:rPr lang="mr-IN" b="1" dirty="0" smtClean="0">
                <a:latin typeface="Courier New"/>
                <a:cs typeface="Courier New"/>
              </a:rPr>
              <a:t>tInF </a:t>
            </a:r>
            <a:r>
              <a:rPr lang="mr-IN" b="1" dirty="0">
                <a:latin typeface="Courier New"/>
                <a:cs typeface="Courier New"/>
              </a:rPr>
              <a:t>= (tInC*9.0/5.0)+</a:t>
            </a:r>
            <a:r>
              <a:rPr lang="mr-IN" b="1" dirty="0" smtClean="0">
                <a:latin typeface="Courier New"/>
                <a:cs typeface="Courier New"/>
              </a:rPr>
              <a:t>32.0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pPr marL="342900" indent="-342900"/>
            <a:r>
              <a:rPr lang="en-US" dirty="0" smtClean="0"/>
              <a:t>Hit “Enter/Go” to carry out the conversion</a:t>
            </a:r>
          </a:p>
          <a:p>
            <a:pPr marL="342900" indent="-342900"/>
            <a:r>
              <a:rPr lang="en-US" b="1" dirty="0" smtClean="0">
                <a:latin typeface="Courier New"/>
                <a:cs typeface="Courier New"/>
              </a:rPr>
              <a:t>Hit the background button also to do the conversion</a:t>
            </a:r>
            <a:endParaRPr lang="en-US" b="1" dirty="0" smtClean="0">
              <a:latin typeface="Courier New"/>
              <a:cs typeface="Courier New"/>
            </a:endParaRPr>
          </a:p>
          <a:p>
            <a:pPr marL="342900" indent="-342900"/>
            <a:r>
              <a:rPr lang="en-US" dirty="0" smtClean="0"/>
              <a:t>“</a:t>
            </a:r>
            <a:r>
              <a:rPr lang="en-US" dirty="0" smtClean="0"/>
              <a:t>Enter frame” </a:t>
            </a:r>
          </a:p>
          <a:p>
            <a:pPr marL="515938" lvl="1" indent="-342900">
              <a:buFont typeface="Wingdings" charset="2"/>
              <a:buChar char="²"/>
            </a:pPr>
            <a:r>
              <a:rPr lang="en-US" dirty="0" smtClean="0"/>
              <a:t>“Clear when editing begins”</a:t>
            </a:r>
          </a:p>
          <a:p>
            <a:pPr marL="515938" lvl="1" indent="-342900">
              <a:buFont typeface="Wingdings" charset="2"/>
              <a:buChar char="²"/>
            </a:pPr>
            <a:r>
              <a:rPr lang="en-US" dirty="0" smtClean="0"/>
              <a:t>“Keyboard Type” --- Numbers and Punctuation</a:t>
            </a:r>
          </a:p>
          <a:p>
            <a:pPr marL="515938" lvl="1" indent="-342900">
              <a:buFont typeface="Wingdings" charset="2"/>
              <a:buChar char="²"/>
            </a:pPr>
            <a:r>
              <a:rPr lang="en-US" dirty="0" smtClean="0"/>
              <a:t>“Return Key” --- “Go”</a:t>
            </a:r>
          </a:p>
          <a:p>
            <a:pPr marL="515938" lvl="1" indent="-342900">
              <a:buFont typeface="Wingdings" charset="2"/>
              <a:buChar char="²"/>
            </a:pPr>
            <a:r>
              <a:rPr lang="en-US" dirty="0" smtClean="0"/>
              <a:t>“Border Style” --- dotted frame (no frame)</a:t>
            </a:r>
          </a:p>
          <a:p>
            <a:pPr marL="515938" lvl="1" indent="-342900">
              <a:buFont typeface="Wingdings" charset="2"/>
              <a:buChar char="²"/>
            </a:pPr>
            <a:r>
              <a:rPr lang="en-US" dirty="0" smtClean="0"/>
              <a:t>Align --- “Centralized”</a:t>
            </a:r>
          </a:p>
          <a:p>
            <a:pPr marL="515938" lvl="1" indent="-342900">
              <a:buFont typeface="Wingdings" charset="2"/>
              <a:buChar char="²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7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98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 icon for your app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6225" y="1529196"/>
            <a:ext cx="8591550" cy="4937760"/>
          </a:xfrm>
        </p:spPr>
        <p:txBody>
          <a:bodyPr>
            <a:normAutofit/>
          </a:bodyPr>
          <a:lstStyle/>
          <a:p>
            <a:pPr marL="173038" lvl="1" indent="0">
              <a:buNone/>
            </a:pPr>
            <a:r>
              <a:rPr lang="en-US" sz="2800" dirty="0" smtClean="0"/>
              <a:t>Need to design one icon, but save it in several solutions:</a:t>
            </a:r>
          </a:p>
          <a:p>
            <a:pPr marL="687388" lvl="1" indent="-514350">
              <a:buFont typeface="+mj-lt"/>
              <a:buAutoNum type="arabicPeriod"/>
            </a:pPr>
            <a:r>
              <a:rPr lang="en-US" sz="2800" dirty="0" smtClean="0"/>
              <a:t>iPhone App</a:t>
            </a:r>
          </a:p>
          <a:p>
            <a:pPr marL="687388" lvl="2" indent="-342900"/>
            <a:r>
              <a:rPr lang="en-US" sz="2400" dirty="0" smtClean="0"/>
              <a:t>Two </a:t>
            </a:r>
            <a:r>
              <a:rPr lang="en-US" sz="2400" dirty="0" err="1" smtClean="0"/>
              <a:t>png</a:t>
            </a:r>
            <a:r>
              <a:rPr lang="en-US" sz="2400" dirty="0" smtClean="0"/>
              <a:t> images in resolution of 120 x 120  and 180 x 180</a:t>
            </a:r>
            <a:endParaRPr lang="en-US" sz="2400" dirty="0"/>
          </a:p>
          <a:p>
            <a:pPr marL="687388" lvl="1" indent="-514350">
              <a:buFont typeface="+mj-lt"/>
              <a:buAutoNum type="arabicPeriod"/>
            </a:pPr>
            <a:r>
              <a:rPr lang="en-US" sz="2800" dirty="0" smtClean="0"/>
              <a:t>iPad </a:t>
            </a:r>
          </a:p>
          <a:p>
            <a:pPr marL="801688" lvl="2" indent="-457200"/>
            <a:r>
              <a:rPr lang="en-US" sz="2400" dirty="0" smtClean="0"/>
              <a:t>Two </a:t>
            </a:r>
            <a:r>
              <a:rPr lang="en-US" sz="2400" dirty="0" err="1" smtClean="0"/>
              <a:t>png</a:t>
            </a:r>
            <a:r>
              <a:rPr lang="en-US" sz="2400" dirty="0" smtClean="0"/>
              <a:t> images in resolution of 76 x 76 and 152 x 152</a:t>
            </a:r>
          </a:p>
          <a:p>
            <a:pPr marL="687388" lvl="1" indent="-514350">
              <a:buFont typeface="+mj-lt"/>
              <a:buAutoNum type="arabicPeriod"/>
            </a:pPr>
            <a:r>
              <a:rPr lang="en-US" sz="2800" dirty="0" smtClean="0"/>
              <a:t>iPad Pro</a:t>
            </a:r>
          </a:p>
          <a:p>
            <a:pPr marL="858838" lvl="2" indent="-514350"/>
            <a:r>
              <a:rPr lang="en-US" sz="2600" dirty="0" smtClean="0"/>
              <a:t>One </a:t>
            </a:r>
            <a:r>
              <a:rPr lang="en-US" sz="2600" dirty="0" err="1" smtClean="0"/>
              <a:t>png</a:t>
            </a:r>
            <a:r>
              <a:rPr lang="en-US" sz="2600" dirty="0" smtClean="0"/>
              <a:t> image in resolution of 167 x 167</a:t>
            </a:r>
          </a:p>
          <a:p>
            <a:pPr marL="173038" lvl="1" indent="0">
              <a:buNone/>
            </a:pPr>
            <a:r>
              <a:rPr lang="en-US" sz="2800" dirty="0" smtClean="0"/>
              <a:t>Import these images to </a:t>
            </a:r>
            <a:r>
              <a:rPr lang="en-US" sz="2800" smtClean="0"/>
              <a:t>your project.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5883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280</TotalTime>
  <Words>357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SOHO</vt:lpstr>
      <vt:lpstr>Project based learning</vt:lpstr>
      <vt:lpstr>Convert temperature between Celsius and Fahrenheit </vt:lpstr>
      <vt:lpstr>PowerPoint Presentation</vt:lpstr>
      <vt:lpstr>Working on the code</vt:lpstr>
      <vt:lpstr>Design icon for your app</vt:lpstr>
    </vt:vector>
  </TitlesOfParts>
  <Company>PVAMU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Yonggao Yang</dc:creator>
  <cp:lastModifiedBy>CS PVAMU</cp:lastModifiedBy>
  <cp:revision>44</cp:revision>
  <cp:lastPrinted>2017-01-26T16:07:09Z</cp:lastPrinted>
  <dcterms:created xsi:type="dcterms:W3CDTF">2016-12-14T16:23:32Z</dcterms:created>
  <dcterms:modified xsi:type="dcterms:W3CDTF">2018-02-05T19:26:00Z</dcterms:modified>
</cp:coreProperties>
</file>