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60" r:id="rId3"/>
    <p:sldId id="262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3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September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September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September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September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September 12,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September 12,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September 12,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September 12,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September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September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39896" y="3315073"/>
            <a:ext cx="5120640" cy="1581150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--- </a:t>
            </a:r>
            <a:r>
              <a:rPr lang="en-US" sz="4400" dirty="0" smtClean="0">
                <a:solidFill>
                  <a:srgbClr val="FF0000"/>
                </a:solidFill>
              </a:rPr>
              <a:t>Flashcard II</a:t>
            </a:r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i="1" dirty="0" smtClean="0">
                <a:solidFill>
                  <a:srgbClr val="0000FF"/>
                </a:solidFill>
              </a:rPr>
              <a:t>Dr. Y. Yang, CS, PVAMU</a:t>
            </a:r>
            <a:endParaRPr lang="en-US" sz="4400" i="1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79800" y="2387600"/>
            <a:ext cx="5380736" cy="73710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based learning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466164" y="884714"/>
            <a:ext cx="73943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COMP-3333 App Development</a:t>
            </a:r>
            <a:endParaRPr lang="en-U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20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3222" y="102837"/>
            <a:ext cx="3502502" cy="6543991"/>
          </a:xfrm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Based on the simplified 1</a:t>
            </a:r>
            <a:r>
              <a:rPr lang="en-US" baseline="30000" dirty="0" smtClean="0"/>
              <a:t>st</a:t>
            </a:r>
            <a:r>
              <a:rPr lang="en-US" dirty="0" smtClean="0"/>
              <a:t> version of flashcard, we are now building the 2</a:t>
            </a:r>
            <a:r>
              <a:rPr lang="en-US" baseline="30000" dirty="0" smtClean="0"/>
              <a:t>nd</a:t>
            </a:r>
            <a:r>
              <a:rPr lang="en-US" dirty="0" smtClean="0"/>
              <a:t> version of the app.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QA sets in the 1</a:t>
            </a:r>
            <a:r>
              <a:rPr lang="en-US" baseline="30000" dirty="0" smtClean="0"/>
              <a:t>st</a:t>
            </a:r>
            <a:r>
              <a:rPr lang="en-US" dirty="0" smtClean="0"/>
              <a:t> version are imbedded in the code, thus not allow user to make changes --- add/delete.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2</a:t>
            </a:r>
            <a:r>
              <a:rPr lang="en-US" baseline="30000" dirty="0" smtClean="0"/>
              <a:t>nd</a:t>
            </a:r>
            <a:r>
              <a:rPr lang="en-US" dirty="0" smtClean="0"/>
              <a:t> version will allow users to add new QA sets and delete QA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Should we use the screen bottom area for user to enter QA sets?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will have an extra view container holding the input widgets </a:t>
            </a:r>
            <a:r>
              <a:rPr lang="en-US" dirty="0" smtClean="0">
                <a:sym typeface="Wingdings"/>
              </a:rPr>
              <a:t> need to be hide/show-up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8-09-12 at 9.13.10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38" y="230997"/>
            <a:ext cx="3277914" cy="5755535"/>
          </a:xfrm>
          <a:prstGeom prst="rect">
            <a:avLst/>
          </a:prstGeom>
        </p:spPr>
      </p:pic>
      <p:pic>
        <p:nvPicPr>
          <p:cNvPr id="7" name="Picture 6" descr="Screen Shot 2018-09-12 at 9.13.23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03" y="1188390"/>
            <a:ext cx="3155988" cy="55414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598397" y="2592321"/>
            <a:ext cx="833060" cy="52429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44893" y="3180691"/>
            <a:ext cx="2167121" cy="1794235"/>
          </a:xfrm>
          <a:prstGeom prst="rect">
            <a:avLst/>
          </a:prstGeom>
          <a:noFill/>
          <a:ln w="28575" cmpd="sng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67230" y="3792362"/>
            <a:ext cx="195772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Use this area for </a:t>
            </a:r>
          </a:p>
          <a:p>
            <a:r>
              <a:rPr lang="en-US" i="1" dirty="0" smtClean="0"/>
              <a:t>user to enter info?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640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9812" y="130862"/>
            <a:ext cx="4006435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Interface Design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Design </a:t>
            </a:r>
            <a:r>
              <a:rPr lang="en-US" sz="3200" dirty="0" smtClean="0"/>
              <a:t>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part of the interface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Add constraints to </a:t>
            </a:r>
            <a:r>
              <a:rPr lang="en-US" sz="3200" dirty="0"/>
              <a:t>l</a:t>
            </a:r>
            <a:r>
              <a:rPr lang="en-US" sz="3200" dirty="0" smtClean="0"/>
              <a:t>ayout them appropriately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endParaRPr lang="en-US" sz="3200" dirty="0" smtClean="0"/>
          </a:p>
          <a:p>
            <a:pPr marL="342900" indent="-342900">
              <a:buFont typeface="Arial"/>
              <a:buChar char="•"/>
            </a:pPr>
            <a:endParaRPr lang="en-US" sz="3200" dirty="0" smtClean="0"/>
          </a:p>
          <a:p>
            <a:pPr marL="342900" indent="-342900">
              <a:buFont typeface="Arial"/>
              <a:buChar char="•"/>
            </a:pPr>
            <a:endParaRPr lang="en-US" sz="3200" dirty="0" smtClean="0"/>
          </a:p>
          <a:p>
            <a:pPr marL="342900" indent="-342900">
              <a:buFont typeface="Arial"/>
              <a:buChar char="•"/>
            </a:pPr>
            <a:endParaRPr lang="en-US" sz="3200" dirty="0"/>
          </a:p>
          <a:p>
            <a:pPr marL="342900" indent="-342900">
              <a:buFont typeface="Arial"/>
              <a:buChar char="•"/>
            </a:pPr>
            <a:endParaRPr lang="en-US" sz="3200" dirty="0"/>
          </a:p>
          <a:p>
            <a:endParaRPr lang="en-US" sz="3200" dirty="0" smtClean="0"/>
          </a:p>
        </p:txBody>
      </p:sp>
      <p:pic>
        <p:nvPicPr>
          <p:cNvPr id="3" name="Picture 2" descr="Screen Shot 2018-09-12 at 1.57.0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25" y="0"/>
            <a:ext cx="3905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9813" y="130862"/>
            <a:ext cx="468839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Interface Design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Design the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part of the interface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/>
              <a:t>One “View” serving as a container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/>
              <a:t>Inside this view, we have a button “x”, label “question”, label “answer”, and button “Submit”. These widgets are inside the view container</a:t>
            </a:r>
          </a:p>
          <a:p>
            <a:pPr marL="342900" indent="-342900">
              <a:buFont typeface="Arial"/>
              <a:buChar char="•"/>
            </a:pPr>
            <a:endParaRPr lang="en-US" sz="3200" dirty="0"/>
          </a:p>
          <a:p>
            <a:endParaRPr lang="en-US" sz="3200" dirty="0" smtClean="0"/>
          </a:p>
        </p:txBody>
      </p:sp>
      <p:pic>
        <p:nvPicPr>
          <p:cNvPr id="3" name="Picture 2" descr="Screen Shot 2018-09-12 at 1.57.5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06" y="0"/>
            <a:ext cx="3905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4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9813" y="130862"/>
            <a:ext cx="4688394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Interface Design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Add constraints to the “View”</a:t>
            </a:r>
          </a:p>
          <a:p>
            <a:pPr marL="342900" indent="-342900">
              <a:buFont typeface="Arial"/>
              <a:buChar char="•"/>
            </a:pP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Add constraints to the widgets inside this view appropriately. </a:t>
            </a:r>
          </a:p>
          <a:p>
            <a:endParaRPr lang="en-US" sz="3200" dirty="0" smtClean="0"/>
          </a:p>
          <a:p>
            <a:r>
              <a:rPr lang="en-US" sz="3200" dirty="0" smtClean="0"/>
              <a:t>Now coding</a:t>
            </a:r>
            <a:r>
              <a:rPr lang="mr-IN" sz="3200" dirty="0" smtClean="0"/>
              <a:t>…</a:t>
            </a:r>
            <a:r>
              <a:rPr lang="en-US" sz="3200" dirty="0" smtClean="0"/>
              <a:t> </a:t>
            </a:r>
          </a:p>
          <a:p>
            <a:endParaRPr lang="en-US" sz="3200" dirty="0" smtClean="0"/>
          </a:p>
        </p:txBody>
      </p:sp>
      <p:pic>
        <p:nvPicPr>
          <p:cNvPr id="3" name="Picture 2" descr="Screen Shot 2018-09-12 at 1.57.5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06" y="0"/>
            <a:ext cx="3905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8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726</TotalTime>
  <Words>215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SOHO</vt:lpstr>
      <vt:lpstr>Project based learning</vt:lpstr>
      <vt:lpstr>PowerPoint Presentation</vt:lpstr>
      <vt:lpstr>PowerPoint Presentation</vt:lpstr>
      <vt:lpstr>PowerPoint Presentation</vt:lpstr>
      <vt:lpstr>PowerPoint Presentation</vt:lpstr>
    </vt:vector>
  </TitlesOfParts>
  <Company>PVAMU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learning</dc:title>
  <dc:creator>Yonggao Yang</dc:creator>
  <cp:lastModifiedBy>CS PVAMU</cp:lastModifiedBy>
  <cp:revision>56</cp:revision>
  <dcterms:created xsi:type="dcterms:W3CDTF">2016-12-14T16:23:32Z</dcterms:created>
  <dcterms:modified xsi:type="dcterms:W3CDTF">2018-09-12T20:37:38Z</dcterms:modified>
</cp:coreProperties>
</file>