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058650" cy="6858000"/>
          </a:xfrm>
          <a:custGeom>
            <a:avLst/>
            <a:gdLst/>
            <a:ahLst/>
            <a:cxnLst/>
            <a:rect l="l" t="t" r="r" b="b"/>
            <a:pathLst>
              <a:path w="12058650" h="6858000">
                <a:moveTo>
                  <a:pt x="0" y="6857999"/>
                </a:moveTo>
                <a:lnTo>
                  <a:pt x="12058649" y="6858000"/>
                </a:lnTo>
                <a:lnTo>
                  <a:pt x="120586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35440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859" y="1707197"/>
            <a:ext cx="6837045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4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35250" y="3332797"/>
            <a:ext cx="7724775" cy="222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339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PAUL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EBANEZAR</a:t>
            </a:r>
            <a:r>
              <a:rPr dirty="0" sz="2400" spc="-50">
                <a:latin typeface="Calibri"/>
                <a:cs typeface="Calibri"/>
              </a:rPr>
              <a:t> J </a:t>
            </a: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NMID:2428F0065\ 24986BB2F0F72FABAD747802ECB4C203 </a:t>
            </a:r>
            <a:r>
              <a:rPr dirty="0" sz="2400" spc="-30">
                <a:latin typeface="Calibri"/>
                <a:cs typeface="Calibri"/>
              </a:rPr>
              <a:t>DEPARTMENT: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BSC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(AI)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70"/>
              </a:spcBef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PPG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COLLEGE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/BHARATHIYAR UNIVERSITY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269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RESULTS</a:t>
            </a:r>
            <a:r>
              <a:rPr dirty="0" sz="4250" spc="10"/>
              <a:t> </a:t>
            </a:r>
            <a:r>
              <a:rPr dirty="0" sz="4250"/>
              <a:t>AND</a:t>
            </a:r>
            <a:r>
              <a:rPr dirty="0" sz="4250" spc="-20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1314450"/>
            <a:ext cx="9020175" cy="490537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26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Summarize</a:t>
            </a:r>
            <a:r>
              <a:rPr dirty="0" spc="5"/>
              <a:t> </a:t>
            </a:r>
            <a:r>
              <a:rPr dirty="0"/>
              <a:t>your</a:t>
            </a:r>
            <a:r>
              <a:rPr dirty="0" spc="-25"/>
              <a:t> </a:t>
            </a:r>
            <a:r>
              <a:rPr dirty="0" spc="-10"/>
              <a:t>experience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what</a:t>
            </a:r>
            <a:r>
              <a:rPr dirty="0" spc="-65"/>
              <a:t> </a:t>
            </a:r>
            <a:r>
              <a:rPr dirty="0"/>
              <a:t>you</a:t>
            </a:r>
            <a:r>
              <a:rPr dirty="0" spc="25"/>
              <a:t> </a:t>
            </a:r>
            <a:r>
              <a:rPr dirty="0"/>
              <a:t>learned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project.</a:t>
            </a: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har char="•"/>
              <a:tabLst>
                <a:tab pos="242570" algn="l"/>
              </a:tabLst>
            </a:pPr>
            <a:r>
              <a:rPr dirty="0"/>
              <a:t>Reflect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65"/>
              <a:t> </a:t>
            </a:r>
            <a:r>
              <a:rPr dirty="0"/>
              <a:t>challenges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how</a:t>
            </a:r>
            <a:r>
              <a:rPr dirty="0" spc="-35"/>
              <a:t> </a:t>
            </a:r>
            <a:r>
              <a:rPr dirty="0"/>
              <a:t>you</a:t>
            </a:r>
            <a:r>
              <a:rPr dirty="0" spc="-65"/>
              <a:t> </a:t>
            </a:r>
            <a:r>
              <a:rPr dirty="0"/>
              <a:t>overcame</a:t>
            </a:r>
            <a:r>
              <a:rPr dirty="0" spc="-20"/>
              <a:t> </a:t>
            </a:r>
            <a:r>
              <a:rPr dirty="0" spc="-10"/>
              <a:t>them.</a:t>
            </a: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/>
              <a:t>Mention</a:t>
            </a:r>
            <a:r>
              <a:rPr dirty="0" spc="-55"/>
              <a:t> </a:t>
            </a:r>
            <a:r>
              <a:rPr dirty="0"/>
              <a:t>skills</a:t>
            </a:r>
            <a:r>
              <a:rPr dirty="0" spc="-35"/>
              <a:t> </a:t>
            </a:r>
            <a:r>
              <a:rPr dirty="0"/>
              <a:t>you</a:t>
            </a:r>
            <a:r>
              <a:rPr dirty="0" spc="-55"/>
              <a:t> </a:t>
            </a:r>
            <a:r>
              <a:rPr dirty="0" spc="-10"/>
              <a:t>improved.</a:t>
            </a: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har char="•"/>
              <a:tabLst>
                <a:tab pos="242570" algn="l"/>
              </a:tabLst>
            </a:pPr>
            <a:r>
              <a:rPr dirty="0" spc="-25"/>
              <a:t>Talk</a:t>
            </a:r>
            <a:r>
              <a:rPr dirty="0" spc="-60"/>
              <a:t> </a:t>
            </a:r>
            <a:r>
              <a:rPr dirty="0"/>
              <a:t>about</a:t>
            </a:r>
            <a:r>
              <a:rPr dirty="0" spc="-60"/>
              <a:t> </a:t>
            </a:r>
            <a:r>
              <a:rPr dirty="0"/>
              <a:t>future</a:t>
            </a:r>
            <a:r>
              <a:rPr dirty="0" spc="-60"/>
              <a:t> </a:t>
            </a:r>
            <a:r>
              <a:rPr dirty="0" spc="-10"/>
              <a:t>improvements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0"/>
              <a:t> </a:t>
            </a:r>
            <a:r>
              <a:rPr dirty="0" spc="-10"/>
              <a:t>potential</a:t>
            </a:r>
            <a:r>
              <a:rPr dirty="0" spc="-25"/>
              <a:t> </a:t>
            </a:r>
            <a:r>
              <a:rPr dirty="0"/>
              <a:t>uses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 spc="-10"/>
              <a:t>project.</a:t>
            </a: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dirty="0" spc="-10" i="1">
                <a:latin typeface="Calibri"/>
                <a:cs typeface="Calibri"/>
              </a:rPr>
              <a:t>Example:</a:t>
            </a:r>
          </a:p>
          <a:p>
            <a:pPr marL="470534" marR="5080">
              <a:lnSpc>
                <a:spcPts val="2180"/>
              </a:lnSpc>
              <a:spcBef>
                <a:spcPts val="2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 spc="-10"/>
              <a:t>project</a:t>
            </a:r>
            <a:r>
              <a:rPr dirty="0" spc="-65"/>
              <a:t> </a:t>
            </a:r>
            <a:r>
              <a:rPr dirty="0"/>
              <a:t>helped</a:t>
            </a:r>
            <a:r>
              <a:rPr dirty="0" spc="-30"/>
              <a:t> </a:t>
            </a:r>
            <a:r>
              <a:rPr dirty="0"/>
              <a:t>me</a:t>
            </a:r>
            <a:r>
              <a:rPr dirty="0" spc="10"/>
              <a:t> </a:t>
            </a:r>
            <a:r>
              <a:rPr dirty="0"/>
              <a:t>enhance</a:t>
            </a:r>
            <a:r>
              <a:rPr dirty="0" spc="-55"/>
              <a:t> </a:t>
            </a:r>
            <a:r>
              <a:rPr dirty="0"/>
              <a:t>my</a:t>
            </a:r>
            <a:r>
              <a:rPr dirty="0" spc="-50"/>
              <a:t> </a:t>
            </a:r>
            <a:r>
              <a:rPr dirty="0"/>
              <a:t>skills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web</a:t>
            </a:r>
            <a:r>
              <a:rPr dirty="0" spc="-30"/>
              <a:t> </a:t>
            </a:r>
            <a:r>
              <a:rPr dirty="0" spc="-10"/>
              <a:t>development, </a:t>
            </a:r>
            <a:r>
              <a:rPr dirty="0"/>
              <a:t>especially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 spc="-10"/>
              <a:t>responsive</a:t>
            </a:r>
            <a:r>
              <a:rPr dirty="0" spc="-55"/>
              <a:t> </a:t>
            </a:r>
            <a:r>
              <a:rPr dirty="0"/>
              <a:t>design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JavaScript.</a:t>
            </a:r>
            <a:r>
              <a:rPr dirty="0"/>
              <a:t> 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future,</a:t>
            </a:r>
            <a:r>
              <a:rPr dirty="0" spc="-60"/>
              <a:t> </a:t>
            </a:r>
            <a:r>
              <a:rPr dirty="0"/>
              <a:t>I</a:t>
            </a:r>
            <a:r>
              <a:rPr dirty="0" spc="5"/>
              <a:t> </a:t>
            </a:r>
            <a:r>
              <a:rPr dirty="0"/>
              <a:t>plan</a:t>
            </a:r>
            <a:r>
              <a:rPr dirty="0" spc="-40"/>
              <a:t> </a:t>
            </a:r>
            <a:r>
              <a:rPr dirty="0" spc="-25"/>
              <a:t>to </a:t>
            </a:r>
            <a:r>
              <a:rPr dirty="0"/>
              <a:t>add</a:t>
            </a:r>
            <a:r>
              <a:rPr dirty="0" spc="-55"/>
              <a:t> </a:t>
            </a:r>
            <a:r>
              <a:rPr dirty="0"/>
              <a:t>backend</a:t>
            </a:r>
            <a:r>
              <a:rPr dirty="0" spc="15"/>
              <a:t> </a:t>
            </a:r>
            <a:r>
              <a:rPr dirty="0" spc="-10"/>
              <a:t>integration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100"/>
              <a:t> </a:t>
            </a:r>
            <a:r>
              <a:rPr dirty="0"/>
              <a:t>dynamic</a:t>
            </a:r>
            <a:r>
              <a:rPr dirty="0" spc="-85"/>
              <a:t> </a:t>
            </a:r>
            <a:r>
              <a:rPr dirty="0" spc="-10"/>
              <a:t>content</a:t>
            </a:r>
            <a:r>
              <a:rPr dirty="0" spc="-75"/>
              <a:t> </a:t>
            </a:r>
            <a:r>
              <a:rPr dirty="0" spc="-10"/>
              <a:t>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180"/>
              <a:t> </a:t>
            </a:r>
            <a:r>
              <a:rPr dirty="0" sz="4250" spc="-10"/>
              <a:t>TITLE</a:t>
            </a:r>
            <a:endParaRPr sz="4250"/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343785" y="2499423"/>
            <a:ext cx="24225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PORTFOLIO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797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0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09675" y="1865566"/>
            <a:ext cx="6102985" cy="27800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clearly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issue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challenge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trying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fix. It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answers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question: </a:t>
            </a:r>
            <a:r>
              <a:rPr dirty="0" sz="1800" b="1">
                <a:latin typeface="Calibri"/>
                <a:cs typeface="Calibri"/>
              </a:rPr>
              <a:t>Why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this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project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needed?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Describe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current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situation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gap.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Explain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difficulties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people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solution.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3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focused.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10" i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469900" marR="173990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Many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freelancers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easy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their </a:t>
            </a:r>
            <a:r>
              <a:rPr dirty="0" sz="1800">
                <a:latin typeface="Calibri"/>
                <a:cs typeface="Calibri"/>
              </a:rPr>
              <a:t>skills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professionally.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portfolio,</a:t>
            </a:r>
            <a:r>
              <a:rPr dirty="0" sz="1800" spc="-20">
                <a:latin typeface="Calibri"/>
                <a:cs typeface="Calibri"/>
              </a:rPr>
              <a:t> it’s </a:t>
            </a:r>
            <a:r>
              <a:rPr dirty="0" sz="1800">
                <a:latin typeface="Calibri"/>
                <a:cs typeface="Calibri"/>
              </a:rPr>
              <a:t>hard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attract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employers.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solutions</a:t>
            </a:r>
            <a:r>
              <a:rPr dirty="0" sz="1800" spc="-25">
                <a:latin typeface="Calibri"/>
                <a:cs typeface="Calibri"/>
              </a:rPr>
              <a:t> are </a:t>
            </a: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expensive.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93127" y="1865566"/>
            <a:ext cx="4899660" cy="33242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1206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Here,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provide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brief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complete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summary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project.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explains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what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project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is,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what</a:t>
            </a:r>
            <a:r>
              <a:rPr dirty="0" sz="1800" spc="-25" b="1">
                <a:latin typeface="Calibri"/>
                <a:cs typeface="Calibri"/>
              </a:rPr>
              <a:t> it </a:t>
            </a:r>
            <a:r>
              <a:rPr dirty="0" sz="1800" b="1">
                <a:latin typeface="Calibri"/>
                <a:cs typeface="Calibri"/>
              </a:rPr>
              <a:t>does,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how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it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addresses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problem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stated.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Mention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30"/>
              </a:lnSpc>
              <a:spcBef>
                <a:spcPts val="20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Highlight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30"/>
              </a:lnSpc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Keep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simple but </a:t>
            </a:r>
            <a:r>
              <a:rPr dirty="0" sz="1800" spc="-10">
                <a:latin typeface="Calibri"/>
                <a:cs typeface="Calibri"/>
              </a:rPr>
              <a:t>informative.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10" i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This project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 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built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 skills,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projects,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contact </a:t>
            </a:r>
            <a:r>
              <a:rPr dirty="0" sz="1800">
                <a:latin typeface="Calibri"/>
                <a:cs typeface="Calibri"/>
              </a:rPr>
              <a:t>information.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 spc="-10">
                <a:latin typeface="Calibri"/>
                <a:cs typeface="Calibri"/>
              </a:rPr>
              <a:t>customize,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mobile-friendly,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visually appealing.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124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WHO</a:t>
            </a:r>
            <a:r>
              <a:rPr dirty="0" sz="3200" spc="-235"/>
              <a:t> </a:t>
            </a:r>
            <a:r>
              <a:rPr dirty="0" sz="3200"/>
              <a:t>ARE</a:t>
            </a:r>
            <a:r>
              <a:rPr dirty="0" sz="3200" spc="-8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91832" y="1707197"/>
            <a:ext cx="6060440" cy="2780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3271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Identify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people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or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benefit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your </a:t>
            </a:r>
            <a:r>
              <a:rPr dirty="0" sz="1800" spc="-10" b="1">
                <a:latin typeface="Calibri"/>
                <a:cs typeface="Calibri"/>
              </a:rPr>
              <a:t>project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0665" marR="230504" indent="-228600">
              <a:lnSpc>
                <a:spcPct val="100800"/>
              </a:lnSpc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Think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needs,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background,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interact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240665" marR="5080" indent="-228600">
              <a:lnSpc>
                <a:spcPts val="2100"/>
              </a:lnSpc>
              <a:spcBef>
                <a:spcPts val="140"/>
              </a:spcBef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(age,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tech </a:t>
            </a:r>
            <a:r>
              <a:rPr dirty="0" sz="1800" spc="-10">
                <a:latin typeface="Calibri"/>
                <a:cs typeface="Calibri"/>
              </a:rPr>
              <a:t>level).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dirty="0" sz="1800" spc="-10" i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469900" marR="383540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freelancers,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students,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job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seekers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online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needing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advanced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technical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knowledge.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53193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4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008376" y="1491297"/>
            <a:ext cx="5945505" cy="33235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6383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List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software,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libraries,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build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environment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runs.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frontend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tools </a:t>
            </a:r>
            <a:r>
              <a:rPr dirty="0" sz="1800" spc="-20">
                <a:latin typeface="Calibri"/>
                <a:cs typeface="Calibri"/>
              </a:rPr>
              <a:t>(like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HTML,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JS).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35"/>
              </a:lnSpc>
              <a:spcBef>
                <a:spcPts val="20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backend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database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35"/>
              </a:lnSpc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Mention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frameworks,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tools.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mention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version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(like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Git/GitHub).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 i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997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HTML5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CSS3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structure 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styling, </a:t>
            </a:r>
            <a:r>
              <a:rPr dirty="0" sz="1800">
                <a:latin typeface="Calibri"/>
                <a:cs typeface="Calibri"/>
              </a:rPr>
              <a:t>JavaScript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interactivity,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Bootstrap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responsive </a:t>
            </a:r>
            <a:r>
              <a:rPr dirty="0" sz="1800">
                <a:latin typeface="Calibri"/>
                <a:cs typeface="Calibri"/>
              </a:rPr>
              <a:t>design.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management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hosted </a:t>
            </a:r>
            <a:r>
              <a:rPr dirty="0" sz="1800">
                <a:latin typeface="Calibri"/>
                <a:cs typeface="Calibri"/>
              </a:rPr>
              <a:t>on </a:t>
            </a:r>
            <a:r>
              <a:rPr dirty="0" sz="1800" spc="-10">
                <a:latin typeface="Calibri"/>
                <a:cs typeface="Calibri"/>
              </a:rPr>
              <a:t>GitHub.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POTFOLIO</a:t>
            </a:r>
            <a:r>
              <a:rPr dirty="0" sz="3950" spc="140"/>
              <a:t> </a:t>
            </a:r>
            <a:r>
              <a:rPr dirty="0" sz="3950"/>
              <a:t>DESIGN</a:t>
            </a:r>
            <a:r>
              <a:rPr dirty="0" sz="3950" spc="-25"/>
              <a:t> </a:t>
            </a:r>
            <a:r>
              <a:rPr dirty="0" sz="3950"/>
              <a:t>AND</a:t>
            </a:r>
            <a:r>
              <a:rPr dirty="0" sz="3950" spc="170"/>
              <a:t> </a:t>
            </a:r>
            <a:r>
              <a:rPr dirty="0" sz="3950" spc="-10"/>
              <a:t>LAYOUT</a:t>
            </a:r>
            <a:endParaRPr sz="3950"/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80135" y="1217612"/>
            <a:ext cx="6212205" cy="38773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5717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Explain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looks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visually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structured.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Describe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(modern,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minimalist,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colorful).</a:t>
            </a:r>
            <a:endParaRPr sz="1800">
              <a:latin typeface="Calibri"/>
              <a:cs typeface="Calibri"/>
            </a:endParaRPr>
          </a:p>
          <a:p>
            <a:pPr marL="241300" marR="452120" indent="-229235">
              <a:lnSpc>
                <a:spcPct val="1008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Mention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pages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(homepage,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about, </a:t>
            </a:r>
            <a:r>
              <a:rPr dirty="0" sz="1800">
                <a:latin typeface="Calibri"/>
                <a:cs typeface="Calibri"/>
              </a:rPr>
              <a:t>projects,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contact).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05"/>
              </a:lnSpc>
              <a:buChar char="•"/>
              <a:tabLst>
                <a:tab pos="242570" algn="l"/>
              </a:tabLst>
            </a:pPr>
            <a:r>
              <a:rPr dirty="0" sz="1800" spc="-25">
                <a:latin typeface="Calibri"/>
                <a:cs typeface="Calibri"/>
              </a:rPr>
              <a:t>Talk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experience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(navigation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responsiveness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latin typeface="Calibri"/>
                <a:cs typeface="Calibri"/>
              </a:rPr>
              <a:t>devices).</a:t>
            </a:r>
            <a:endParaRPr sz="1800">
              <a:latin typeface="Calibri"/>
              <a:cs typeface="Calibri"/>
            </a:endParaRPr>
          </a:p>
          <a:p>
            <a:pPr marL="241300" marR="782320" indent="-229235">
              <a:lnSpc>
                <a:spcPts val="2180"/>
              </a:lnSpc>
              <a:spcBef>
                <a:spcPts val="75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Mention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unique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elements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(animations,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color schemes).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dirty="0" sz="1800" spc="-10" i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ts val="218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uses 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clean,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fixed </a:t>
            </a:r>
            <a:r>
              <a:rPr dirty="0" sz="1800">
                <a:latin typeface="Calibri"/>
                <a:cs typeface="Calibri"/>
              </a:rPr>
              <a:t>navigation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bar.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introduction,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projects,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contact.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fully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responsive,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adapting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phones,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tablets,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desktops.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91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10"/>
              <a:t> 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5660" y="1577657"/>
            <a:ext cx="6942455" cy="25031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List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explain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important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they </a:t>
            </a:r>
            <a:r>
              <a:rPr dirty="0" sz="1800" spc="-1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Describe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do.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20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Mention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interactive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elements.</a:t>
            </a:r>
            <a:endParaRPr sz="1800">
              <a:latin typeface="Calibri"/>
              <a:cs typeface="Calibri"/>
            </a:endParaRPr>
          </a:p>
          <a:p>
            <a:pPr marL="242570" indent="-229870">
              <a:lnSpc>
                <a:spcPts val="2130"/>
              </a:lnSpc>
              <a:spcBef>
                <a:spcPts val="15"/>
              </a:spcBef>
              <a:buChar char="•"/>
              <a:tabLst>
                <a:tab pos="242570" algn="l"/>
              </a:tabLst>
            </a:pPr>
            <a:r>
              <a:rPr dirty="0" sz="1800">
                <a:latin typeface="Calibri"/>
                <a:cs typeface="Calibri"/>
              </a:rPr>
              <a:t>Highlight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anything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out.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10" i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469900" marR="265430">
              <a:lnSpc>
                <a:spcPct val="100800"/>
              </a:lnSpc>
            </a:pP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responsive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gallery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images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descriptions,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validation,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smooth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scrolling </a:t>
            </a:r>
            <a:r>
              <a:rPr dirty="0" sz="1800">
                <a:latin typeface="Calibri"/>
                <a:cs typeface="Calibri"/>
              </a:rPr>
              <a:t>animations,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dark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toggle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better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accessibility.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2025-09-11T11:58:07Z</dcterms:created>
  <dcterms:modified xsi:type="dcterms:W3CDTF">2025-09-11T11:58:07Z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LastSaved">
    <vt:filetime>2025-09-11T00:00:00Z</vt:filetime>
  </property>
</Properties>
</file>