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4" r:id="rId3"/>
    <p:sldId id="257" r:id="rId4"/>
    <p:sldId id="265" r:id="rId5"/>
    <p:sldId id="258" r:id="rId6"/>
    <p:sldId id="259" r:id="rId7"/>
    <p:sldId id="268" r:id="rId8"/>
    <p:sldId id="260" r:id="rId9"/>
    <p:sldId id="261" r:id="rId10"/>
    <p:sldId id="262" r:id="rId11"/>
    <p:sldId id="263" r:id="rId12"/>
    <p:sldId id="266" r:id="rId13"/>
    <p:sldId id="267" r:id="rId14"/>
  </p:sldIdLst>
  <p:sldSz cx="12192000" cy="6858000"/>
  <p:notesSz cx="6858000" cy="9144000"/>
  <p:defaultTextStyle>
    <a:defPPr>
      <a:defRPr lang="zh-M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December 15,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1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December 15,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954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December 15,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4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December 15,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7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December 15,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50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December 15,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6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December 15,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105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December 15,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153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December 15,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9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December 15,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3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December 15,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3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December 15,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469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72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白色背景中網路連結抽象概念">
            <a:extLst>
              <a:ext uri="{FF2B5EF4-FFF2-40B4-BE49-F238E27FC236}">
                <a16:creationId xmlns:a16="http://schemas.microsoft.com/office/drawing/2014/main" id="{7D2BE75F-54A4-0790-2B66-4F74B87DF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8" name="Freeform: Shape 10">
            <a:extLst>
              <a:ext uri="{FF2B5EF4-FFF2-40B4-BE49-F238E27FC236}">
                <a16:creationId xmlns:a16="http://schemas.microsoft.com/office/drawing/2014/main" id="{9752D771-2D72-4B2C-B816-121D10C38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58D2EC0A-5E54-424F-BE02-26DFFEBD6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A256857-A4CE-1DA8-49C5-8AEA0F333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665" y="1253925"/>
            <a:ext cx="3353466" cy="2068992"/>
          </a:xfrm>
        </p:spPr>
        <p:txBody>
          <a:bodyPr anchor="b">
            <a:normAutofit/>
          </a:bodyPr>
          <a:lstStyle/>
          <a:p>
            <a:r>
              <a:rPr lang="zh-CN" altLang="en-US" dirty="0"/>
              <a:t>网站主题：</a:t>
            </a:r>
            <a:br>
              <a:rPr lang="en-US" altLang="zh-CN" dirty="0"/>
            </a:br>
            <a:r>
              <a:rPr lang="zh-CN" altLang="en-US" dirty="0"/>
              <a:t>密码学简介网站</a:t>
            </a:r>
            <a:endParaRPr lang="zh-MO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E96129F-CD35-52AD-A9CF-11B6BFBB0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694" y="3477169"/>
            <a:ext cx="2545977" cy="825890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朱博浩</a:t>
            </a:r>
            <a:endParaRPr lang="zh-MO" altLang="en-US" sz="1800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DDCE5572-4319-4D42-813F-C8C69C08C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4542">
            <a:off x="1791736" y="491177"/>
            <a:ext cx="1149890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76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20353-2C60-5279-E317-35268F4F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/>
              <a:t>加密、解密按钮</a:t>
            </a:r>
            <a:endParaRPr lang="zh-MO" altLang="en-US" sz="4800" dirty="0"/>
          </a:p>
        </p:txBody>
      </p:sp>
      <p:pic>
        <p:nvPicPr>
          <p:cNvPr id="4" name="內容版面配置區 8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81EDD48D-23E5-172C-B51E-4F3CA9832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390" y="1825625"/>
            <a:ext cx="5227819" cy="4429125"/>
          </a:xfrm>
        </p:spPr>
      </p:pic>
    </p:spTree>
    <p:extLst>
      <p:ext uri="{BB962C8B-B14F-4D97-AF65-F5344CB8AC3E}">
        <p14:creationId xmlns:p14="http://schemas.microsoft.com/office/powerpoint/2010/main" val="162884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4000B5-1249-0D0B-745C-2AAC0B11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/>
              <a:t>复制按钮</a:t>
            </a:r>
            <a:endParaRPr lang="zh-MO" altLang="en-US" sz="4800" dirty="0"/>
          </a:p>
        </p:txBody>
      </p:sp>
      <p:pic>
        <p:nvPicPr>
          <p:cNvPr id="5" name="內容版面配置區 4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F0C158BD-CF87-3DFB-0EC7-750E0EB25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112" y="2692212"/>
            <a:ext cx="5382376" cy="2695951"/>
          </a:xfrm>
        </p:spPr>
      </p:pic>
    </p:spTree>
    <p:extLst>
      <p:ext uri="{BB962C8B-B14F-4D97-AF65-F5344CB8AC3E}">
        <p14:creationId xmlns:p14="http://schemas.microsoft.com/office/powerpoint/2010/main" val="148954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DC1887-5987-2425-852F-3C07CC0A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/>
              <a:t>三</a:t>
            </a:r>
            <a:r>
              <a:rPr lang="en-US" altLang="zh-CN" sz="4800" dirty="0"/>
              <a:t>.</a:t>
            </a:r>
            <a:r>
              <a:rPr lang="zh-CN" altLang="en-US" sz="4800" dirty="0"/>
              <a:t>网站的可能性</a:t>
            </a:r>
            <a:endParaRPr lang="zh-MO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5758C5-5339-C6D0-E10B-8D325FA96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</a:t>
            </a:r>
            <a:r>
              <a:rPr lang="zh-CN" altLang="en-US" dirty="0"/>
              <a:t>添加更多的教学材料和相关视频</a:t>
            </a:r>
            <a:endParaRPr lang="en-US" altLang="zh-CN" dirty="0"/>
          </a:p>
          <a:p>
            <a:r>
              <a:rPr lang="zh-CN" altLang="en-US" dirty="0"/>
              <a:t>二</a:t>
            </a:r>
            <a:r>
              <a:rPr lang="en-US" altLang="zh-CN" dirty="0"/>
              <a:t>. </a:t>
            </a:r>
            <a:r>
              <a:rPr lang="zh-CN" altLang="en-US" dirty="0"/>
              <a:t>制作更多不同类型的加密算法，</a:t>
            </a:r>
            <a:endParaRPr lang="zh-MO" altLang="en-US" dirty="0"/>
          </a:p>
        </p:txBody>
      </p:sp>
    </p:spTree>
    <p:extLst>
      <p:ext uri="{BB962C8B-B14F-4D97-AF65-F5344CB8AC3E}">
        <p14:creationId xmlns:p14="http://schemas.microsoft.com/office/powerpoint/2010/main" val="109388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98775B-F8C6-4BC9-43A5-4D6DE3F79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76B0A3-65D1-A306-FC00-C191F21A8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7200" dirty="0"/>
              <a:t>谢谢大家</a:t>
            </a:r>
            <a:endParaRPr lang="zh-MO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40375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740A58-3D4B-23F5-6264-2A1C10889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/>
              <a:t>大纲</a:t>
            </a:r>
            <a:endParaRPr lang="zh-MO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1E59FC-78EC-5B30-51EA-C7D99D72F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</a:t>
            </a:r>
            <a:r>
              <a:rPr lang="zh-CN" altLang="en-US" dirty="0"/>
              <a:t>网站框架</a:t>
            </a:r>
            <a:endParaRPr lang="en-US" altLang="zh-CN" dirty="0"/>
          </a:p>
          <a:p>
            <a:r>
              <a:rPr lang="zh-CN" altLang="en-US" dirty="0"/>
              <a:t>二</a:t>
            </a:r>
            <a:r>
              <a:rPr lang="en-US" altLang="zh-CN" dirty="0"/>
              <a:t>.</a:t>
            </a:r>
            <a:r>
              <a:rPr lang="zh-CN" altLang="en-US" dirty="0"/>
              <a:t>实现代码</a:t>
            </a:r>
            <a:endParaRPr lang="en-US" altLang="zh-CN" dirty="0"/>
          </a:p>
          <a:p>
            <a:r>
              <a:rPr lang="zh-CN" altLang="en-US" dirty="0"/>
              <a:t>三</a:t>
            </a:r>
            <a:r>
              <a:rPr lang="en-US" altLang="zh-CN" dirty="0"/>
              <a:t>.</a:t>
            </a:r>
            <a:r>
              <a:rPr lang="zh-CN" altLang="en-US" dirty="0"/>
              <a:t>网站的可能性</a:t>
            </a:r>
            <a:endParaRPr lang="zh-MO" altLang="en-US" dirty="0"/>
          </a:p>
        </p:txBody>
      </p:sp>
    </p:spTree>
    <p:extLst>
      <p:ext uri="{BB962C8B-B14F-4D97-AF65-F5344CB8AC3E}">
        <p14:creationId xmlns:p14="http://schemas.microsoft.com/office/powerpoint/2010/main" val="241885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EA2964-FCBB-D88D-60EB-36417A9A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4800" dirty="0"/>
              <a:t>一</a:t>
            </a:r>
            <a:r>
              <a:rPr lang="en-US" altLang="zh-CN" sz="4800" dirty="0"/>
              <a:t>.</a:t>
            </a:r>
            <a:r>
              <a:rPr lang="zh-CN" altLang="en-US" sz="4800" dirty="0"/>
              <a:t>网站框架</a:t>
            </a:r>
            <a:br>
              <a:rPr lang="zh-MO" altLang="en-US" sz="2800" dirty="0"/>
            </a:br>
            <a:endParaRPr lang="zh-MO" altLang="en-US" dirty="0"/>
          </a:p>
        </p:txBody>
      </p:sp>
      <p:pic>
        <p:nvPicPr>
          <p:cNvPr id="10" name="內容版面配置區 9" descr="一張含有 文字, 螢幕擷取畫面, 人員 的圖片&#10;&#10;自動產生的描述">
            <a:extLst>
              <a:ext uri="{FF2B5EF4-FFF2-40B4-BE49-F238E27FC236}">
                <a16:creationId xmlns:a16="http://schemas.microsoft.com/office/drawing/2014/main" id="{6D699A79-B9F9-4C50-9712-A12322F21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96" y="1825625"/>
            <a:ext cx="8904774" cy="4429125"/>
          </a:xfrm>
        </p:spPr>
      </p:pic>
    </p:spTree>
    <p:extLst>
      <p:ext uri="{BB962C8B-B14F-4D97-AF65-F5344CB8AC3E}">
        <p14:creationId xmlns:p14="http://schemas.microsoft.com/office/powerpoint/2010/main" val="166637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562316-00D4-ACA9-CB75-6135E12F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/>
              <a:t>二</a:t>
            </a:r>
            <a:r>
              <a:rPr lang="en-US" altLang="zh-CN" sz="4800" dirty="0"/>
              <a:t>.</a:t>
            </a:r>
            <a:r>
              <a:rPr lang="zh-CN" altLang="en-US" sz="4800" dirty="0"/>
              <a:t>实现代码</a:t>
            </a:r>
            <a:endParaRPr lang="zh-MO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A2AD8B-9858-CFF5-D876-1368338B0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MO" altLang="en-US" dirty="0"/>
          </a:p>
        </p:txBody>
      </p:sp>
    </p:spTree>
    <p:extLst>
      <p:ext uri="{BB962C8B-B14F-4D97-AF65-F5344CB8AC3E}">
        <p14:creationId xmlns:p14="http://schemas.microsoft.com/office/powerpoint/2010/main" val="1036986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1C2C94-AA5C-AE1D-4408-F71E1FD2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/>
              <a:t>表格按钮</a:t>
            </a:r>
            <a:endParaRPr lang="zh-MO" altLang="en-US" sz="4800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A1DA644-3F2E-E737-4F7B-8BD708450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79" y="2093767"/>
            <a:ext cx="9810750" cy="567751"/>
          </a:xfrm>
        </p:spPr>
      </p:pic>
      <p:pic>
        <p:nvPicPr>
          <p:cNvPr id="11" name="圖片 10" descr="一張含有 文字, 螢幕擷取畫面, 字型, 軟體 的圖片&#10;&#10;自動產生的描述">
            <a:extLst>
              <a:ext uri="{FF2B5EF4-FFF2-40B4-BE49-F238E27FC236}">
                <a16:creationId xmlns:a16="http://schemas.microsoft.com/office/drawing/2014/main" id="{9BA44D10-D60D-B0C9-5C8F-B4FA106C4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075" y="2824798"/>
            <a:ext cx="3431850" cy="342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9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C0D943-CCEA-3F48-4A42-FE87A903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/>
              <a:t>图片滚动条</a:t>
            </a:r>
            <a:endParaRPr lang="zh-MO" altLang="en-US" sz="4800" dirty="0"/>
          </a:p>
        </p:txBody>
      </p:sp>
      <p:pic>
        <p:nvPicPr>
          <p:cNvPr id="5" name="內容版面配置區 4" descr="一張含有 螢幕擷取畫面, 文字, 字型 的圖片&#10;&#10;自動產生的描述">
            <a:extLst>
              <a:ext uri="{FF2B5EF4-FFF2-40B4-BE49-F238E27FC236}">
                <a16:creationId xmlns:a16="http://schemas.microsoft.com/office/drawing/2014/main" id="{16D2A4B5-3459-6736-8F11-64D2C6A7A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" y="3683563"/>
            <a:ext cx="9810750" cy="1719872"/>
          </a:xfrm>
        </p:spPr>
      </p:pic>
      <p:pic>
        <p:nvPicPr>
          <p:cNvPr id="4" name="圖片 3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094C5EF6-46D9-224B-BBC5-361DC5415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517" y="1825625"/>
            <a:ext cx="9402487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6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8BECF5-247E-F457-BC3D-9EEAB2B5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/>
              <a:t>图片滚动条</a:t>
            </a:r>
            <a:endParaRPr lang="zh-MO" altLang="en-US" sz="4800" dirty="0"/>
          </a:p>
        </p:txBody>
      </p:sp>
      <p:pic>
        <p:nvPicPr>
          <p:cNvPr id="4" name="內容版面配置區 3" descr="一張含有 文字, 螢幕擷取畫面, 字型, 行 的圖片&#10;&#10;自動產生的描述">
            <a:extLst>
              <a:ext uri="{FF2B5EF4-FFF2-40B4-BE49-F238E27FC236}">
                <a16:creationId xmlns:a16="http://schemas.microsoft.com/office/drawing/2014/main" id="{3C3E4724-6336-342F-1338-B1CCB16C2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782" y="2714996"/>
            <a:ext cx="5172797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22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AD6BA8-B953-DE10-F23D-F4E617DD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主页视频</a:t>
            </a:r>
            <a:endParaRPr lang="zh-MO" altLang="en-US" dirty="0"/>
          </a:p>
        </p:txBody>
      </p:sp>
      <p:pic>
        <p:nvPicPr>
          <p:cNvPr id="6" name="內容版面配置區 5" descr="一張含有 螢幕擷取畫面, 文字, 字型, 數字 的圖片&#10;&#10;自動產生的描述">
            <a:extLst>
              <a:ext uri="{FF2B5EF4-FFF2-40B4-BE49-F238E27FC236}">
                <a16:creationId xmlns:a16="http://schemas.microsoft.com/office/drawing/2014/main" id="{DD31635E-96A5-F434-1092-66D558056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7422" y="2078229"/>
            <a:ext cx="4944165" cy="31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7" descr="一張含有 文字, 螢幕擷取畫面, 軟體, 作業系統 的圖片&#10;&#10;自動產生的描述">
            <a:extLst>
              <a:ext uri="{FF2B5EF4-FFF2-40B4-BE49-F238E27FC236}">
                <a16:creationId xmlns:a16="http://schemas.microsoft.com/office/drawing/2014/main" id="{68A0B0E0-4E72-DA54-C80F-1E624C036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042" y="2078228"/>
            <a:ext cx="6088838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8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B47B67-1D50-F78E-D5FE-9215EEAF4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/>
              <a:t>加密、解密按钮</a:t>
            </a:r>
            <a:endParaRPr lang="zh-MO" altLang="en-US" sz="4800" dirty="0"/>
          </a:p>
        </p:txBody>
      </p:sp>
      <p:pic>
        <p:nvPicPr>
          <p:cNvPr id="11" name="圖片 10" descr="一張含有 螢幕擷取畫面 的圖片&#10;&#10;自動產生的描述">
            <a:extLst>
              <a:ext uri="{FF2B5EF4-FFF2-40B4-BE49-F238E27FC236}">
                <a16:creationId xmlns:a16="http://schemas.microsoft.com/office/drawing/2014/main" id="{18AC2951-E8F0-3129-B621-0121FC17E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5"/>
            <a:ext cx="12192000" cy="1965895"/>
          </a:xfrm>
          <a:prstGeom prst="rect">
            <a:avLst/>
          </a:prstGeom>
        </p:spPr>
      </p:pic>
      <p:pic>
        <p:nvPicPr>
          <p:cNvPr id="4" name="內容版面配置區 3" descr="一張含有 螢幕擷取畫面, 行, Rectangle, 圖表 的圖片&#10;&#10;自動產生的描述">
            <a:extLst>
              <a:ext uri="{FF2B5EF4-FFF2-40B4-BE49-F238E27FC236}">
                <a16:creationId xmlns:a16="http://schemas.microsoft.com/office/drawing/2014/main" id="{A7BC8D7D-14EC-C53F-C398-7403D64BD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180" y="3888466"/>
            <a:ext cx="8792802" cy="2686425"/>
          </a:xfrm>
        </p:spPr>
      </p:pic>
    </p:spTree>
    <p:extLst>
      <p:ext uri="{BB962C8B-B14F-4D97-AF65-F5344CB8AC3E}">
        <p14:creationId xmlns:p14="http://schemas.microsoft.com/office/powerpoint/2010/main" val="396526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rchiv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118</Words>
  <Application>Microsoft Office PowerPoint</Application>
  <PresentationFormat>寬螢幕</PresentationFormat>
  <Paragraphs>19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6" baseType="lpstr">
      <vt:lpstr>Arial</vt:lpstr>
      <vt:lpstr>Bembo</vt:lpstr>
      <vt:lpstr>ArchiveVTI</vt:lpstr>
      <vt:lpstr>网站主题： 密码学简介网站</vt:lpstr>
      <vt:lpstr>大纲</vt:lpstr>
      <vt:lpstr>一.网站框架 </vt:lpstr>
      <vt:lpstr>二.实现代码</vt:lpstr>
      <vt:lpstr>表格按钮</vt:lpstr>
      <vt:lpstr>图片滚动条</vt:lpstr>
      <vt:lpstr>图片滚动条</vt:lpstr>
      <vt:lpstr>主页视频</vt:lpstr>
      <vt:lpstr>加密、解密按钮</vt:lpstr>
      <vt:lpstr>加密、解密按钮</vt:lpstr>
      <vt:lpstr>复制按钮</vt:lpstr>
      <vt:lpstr>三.网站的可能性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andy Chu</dc:creator>
  <cp:lastModifiedBy>andy Chu</cp:lastModifiedBy>
  <cp:revision>3</cp:revision>
  <dcterms:created xsi:type="dcterms:W3CDTF">2023-12-14T22:06:56Z</dcterms:created>
  <dcterms:modified xsi:type="dcterms:W3CDTF">2023-12-15T05:13:32Z</dcterms:modified>
</cp:coreProperties>
</file>