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3" r:id="rId6"/>
    <p:sldId id="265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1BDF-6D97-4690-BFE9-F7CEAB970BE1}" type="datetimeFigureOut">
              <a:rPr lang="ko-KR" altLang="en-US" smtClean="0"/>
              <a:pPr/>
              <a:t>2015-10-25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CC64-E961-4BA2-A3A8-44AAA714EF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1BDF-6D97-4690-BFE9-F7CEAB970BE1}" type="datetimeFigureOut">
              <a:rPr lang="ko-KR" altLang="en-US" smtClean="0"/>
              <a:pPr/>
              <a:t>2015-10-25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CC64-E961-4BA2-A3A8-44AAA714EF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1BDF-6D97-4690-BFE9-F7CEAB970BE1}" type="datetimeFigureOut">
              <a:rPr lang="ko-KR" altLang="en-US" smtClean="0"/>
              <a:pPr/>
              <a:t>2015-10-25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CC64-E961-4BA2-A3A8-44AAA714EF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1BDF-6D97-4690-BFE9-F7CEAB970BE1}" type="datetimeFigureOut">
              <a:rPr lang="ko-KR" altLang="en-US" smtClean="0"/>
              <a:pPr/>
              <a:t>2015-10-25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CC64-E961-4BA2-A3A8-44AAA714EF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1BDF-6D97-4690-BFE9-F7CEAB970BE1}" type="datetimeFigureOut">
              <a:rPr lang="ko-KR" altLang="en-US" smtClean="0"/>
              <a:pPr/>
              <a:t>2015-10-25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CC64-E961-4BA2-A3A8-44AAA714EF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1BDF-6D97-4690-BFE9-F7CEAB970BE1}" type="datetimeFigureOut">
              <a:rPr lang="ko-KR" altLang="en-US" smtClean="0"/>
              <a:pPr/>
              <a:t>2015-10-25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CC64-E961-4BA2-A3A8-44AAA714EF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1BDF-6D97-4690-BFE9-F7CEAB970BE1}" type="datetimeFigureOut">
              <a:rPr lang="ko-KR" altLang="en-US" smtClean="0"/>
              <a:pPr/>
              <a:t>2015-10-25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CC64-E961-4BA2-A3A8-44AAA714EF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1BDF-6D97-4690-BFE9-F7CEAB970BE1}" type="datetimeFigureOut">
              <a:rPr lang="ko-KR" altLang="en-US" smtClean="0"/>
              <a:pPr/>
              <a:t>2015-10-25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CC64-E961-4BA2-A3A8-44AAA714EF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1BDF-6D97-4690-BFE9-F7CEAB970BE1}" type="datetimeFigureOut">
              <a:rPr lang="ko-KR" altLang="en-US" smtClean="0"/>
              <a:pPr/>
              <a:t>2015-10-25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CC64-E961-4BA2-A3A8-44AAA714EF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1BDF-6D97-4690-BFE9-F7CEAB970BE1}" type="datetimeFigureOut">
              <a:rPr lang="ko-KR" altLang="en-US" smtClean="0"/>
              <a:pPr/>
              <a:t>2015-10-25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CC64-E961-4BA2-A3A8-44AAA714EF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1BDF-6D97-4690-BFE9-F7CEAB970BE1}" type="datetimeFigureOut">
              <a:rPr lang="ko-KR" altLang="en-US" smtClean="0"/>
              <a:pPr/>
              <a:t>2015-10-25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CC64-E961-4BA2-A3A8-44AAA714EF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C1BDF-6D97-4690-BFE9-F7CEAB970BE1}" type="datetimeFigureOut">
              <a:rPr lang="ko-KR" altLang="en-US" smtClean="0"/>
              <a:pPr/>
              <a:t>2015-10-25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DCC64-E961-4BA2-A3A8-44AAA714EF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11760" y="438848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319132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5720" y="1928802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2D GP </a:t>
            </a:r>
            <a:r>
              <a:rPr lang="en-US" altLang="ko-KR" sz="3200" dirty="0" err="1" smtClean="0">
                <a:latin typeface="HY견고딕" pitchFamily="18" charset="-127"/>
                <a:ea typeface="HY견고딕" pitchFamily="18" charset="-127"/>
              </a:rPr>
              <a:t>TermProject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Part.2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43570" y="3143248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학번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: 20121802044</a:t>
            </a:r>
          </a:p>
          <a:p>
            <a:pPr algn="r"/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최일호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2617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11760" y="438848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319132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19" y="560874"/>
            <a:ext cx="2399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596" y="1500174"/>
            <a:ext cx="83582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Game Concept</a:t>
            </a:r>
          </a:p>
          <a:p>
            <a:pPr marL="457200" indent="-457200">
              <a:buFont typeface="Arial" charset="0"/>
              <a:buChar char="•"/>
            </a:pP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Game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Development Range</a:t>
            </a:r>
          </a:p>
          <a:p>
            <a:pPr marL="457200" indent="-457200">
              <a:buFont typeface="Arial" charset="0"/>
              <a:buChar char="•"/>
            </a:pP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Game Development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Present Condition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 typeface="Arial" charset="0"/>
              <a:buChar char="•"/>
            </a:pP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Evaluation</a:t>
            </a:r>
          </a:p>
          <a:p>
            <a:pPr marL="457200" indent="-457200"/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pPr marL="457200" indent="-457200"/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811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11760" y="438848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319132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19" y="560874"/>
            <a:ext cx="446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2800" dirty="0" smtClean="0">
                <a:latin typeface="Adobe 고딕 Std B" pitchFamily="34" charset="-127"/>
                <a:ea typeface="Adobe 고딕 Std B" pitchFamily="34" charset="-127"/>
              </a:rPr>
              <a:t>Game Concept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34" y="1285860"/>
            <a:ext cx="78851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latin typeface="Adobe 고딕 Std B" pitchFamily="34" charset="-127"/>
                <a:ea typeface="Adobe 고딕 Std B" pitchFamily="34" charset="-127"/>
              </a:rPr>
              <a:t>Concept  :  Shooting Game  +  Maze Game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55976" y="2516562"/>
            <a:ext cx="360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HY견고딕" pitchFamily="18" charset="-127"/>
                <a:ea typeface="HY견고딕" pitchFamily="18" charset="-127"/>
              </a:rPr>
              <a:t>+</a:t>
            </a:r>
            <a:endParaRPr lang="ko-KR" altLang="en-US" sz="6000" b="1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" name="그림 9" descr="제목 없음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538" y="2143116"/>
            <a:ext cx="3035609" cy="2286016"/>
          </a:xfrm>
          <a:prstGeom prst="rect">
            <a:avLst/>
          </a:prstGeom>
        </p:spPr>
      </p:pic>
      <p:pic>
        <p:nvPicPr>
          <p:cNvPr id="11" name="그림 10" descr="제목 없음-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57818" y="2071678"/>
            <a:ext cx="3022728" cy="22741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00100" y="4572008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*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여러 오브젝트 및 경로를 배치하여 플레이어의 게임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집중도를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높이고 게임의 빠른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클리어를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유도하는것이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주요 목표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!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11760" y="438848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319132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51519" y="560874"/>
            <a:ext cx="5749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* Game Development Range</a:t>
            </a:r>
          </a:p>
          <a:p>
            <a:endParaRPr lang="en-US" altLang="ko-KR" sz="28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857224" y="1071546"/>
          <a:ext cx="7358114" cy="5192779"/>
        </p:xfrm>
        <a:graphic>
          <a:graphicData uri="http://schemas.openxmlformats.org/drawingml/2006/table">
            <a:tbl>
              <a:tblPr firstRow="1" bandRow="1"/>
              <a:tblGrid>
                <a:gridCol w="1624274"/>
                <a:gridCol w="2733444"/>
                <a:gridCol w="3000396"/>
              </a:tblGrid>
              <a:tr h="3006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/>
                        <a:t>주요 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/>
                        <a:t>최소 구현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/>
                        <a:t>추가 희망 사항</a:t>
                      </a:r>
                      <a:endParaRPr lang="ko-KR" altLang="en-US" sz="1500" dirty="0"/>
                    </a:p>
                  </a:txBody>
                  <a:tcPr/>
                </a:tc>
              </a:tr>
              <a:tr h="730077">
                <a:tc>
                  <a:txBody>
                    <a:bodyPr/>
                    <a:lstStyle/>
                    <a:p>
                      <a:pPr algn="ctr"/>
                      <a:endParaRPr lang="en-US" altLang="ko-KR" sz="1500" dirty="0" smtClean="0"/>
                    </a:p>
                    <a:p>
                      <a:pPr algn="ctr"/>
                      <a:r>
                        <a:rPr lang="en-US" altLang="ko-KR" sz="1500" dirty="0" smtClean="0"/>
                        <a:t>Map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 smtClean="0"/>
                        <a:t>Map</a:t>
                      </a:r>
                      <a:r>
                        <a:rPr lang="en-US" altLang="ko-KR" sz="1500" baseline="0" dirty="0" smtClean="0"/>
                        <a:t> Type</a:t>
                      </a:r>
                    </a:p>
                    <a:p>
                      <a:pPr algn="l"/>
                      <a:r>
                        <a:rPr lang="en-US" altLang="ko-KR" sz="1500" baseline="0" dirty="0" err="1" smtClean="0"/>
                        <a:t>Nomal</a:t>
                      </a:r>
                      <a:r>
                        <a:rPr lang="en-US" altLang="ko-KR" sz="1500" baseline="0" dirty="0" smtClean="0"/>
                        <a:t> Stage</a:t>
                      </a:r>
                    </a:p>
                    <a:p>
                      <a:pPr algn="l"/>
                      <a:r>
                        <a:rPr lang="en-US" altLang="ko-KR" sz="1500" baseline="0" dirty="0" smtClean="0"/>
                        <a:t>Boss Stage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500" dirty="0"/>
                    </a:p>
                    <a:p>
                      <a:pPr algn="ctr"/>
                      <a:r>
                        <a:rPr lang="ko-KR" altLang="en-US" sz="1500" dirty="0"/>
                        <a:t> </a:t>
                      </a:r>
                      <a:r>
                        <a:rPr lang="en-US" altLang="ko-KR" sz="1500" dirty="0" smtClean="0"/>
                        <a:t>Noting</a:t>
                      </a:r>
                      <a:endParaRPr lang="ko-KR" altLang="en-US" sz="1500" dirty="0"/>
                    </a:p>
                  </a:txBody>
                  <a:tcPr/>
                </a:tc>
              </a:tr>
              <a:tr h="1159534">
                <a:tc>
                  <a:txBody>
                    <a:bodyPr/>
                    <a:lstStyle/>
                    <a:p>
                      <a:pPr algn="ctr"/>
                      <a:endParaRPr lang="ko-KR" altLang="en-US" sz="1500" dirty="0"/>
                    </a:p>
                    <a:p>
                      <a:pPr algn="ctr"/>
                      <a:endParaRPr lang="en-US" altLang="ko-KR" sz="1500" dirty="0" smtClean="0"/>
                    </a:p>
                    <a:p>
                      <a:pPr algn="ctr"/>
                      <a:r>
                        <a:rPr lang="en-US" altLang="ko-KR" sz="1500" dirty="0" smtClean="0"/>
                        <a:t>Key Input</a:t>
                      </a:r>
                      <a:endParaRPr lang="en-US" altLang="ko-K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aseline="0" dirty="0" smtClean="0"/>
                        <a:t>Key Type</a:t>
                      </a:r>
                    </a:p>
                    <a:p>
                      <a:pPr algn="l"/>
                      <a:r>
                        <a:rPr lang="en-US" altLang="ko-KR" sz="1500" baseline="0" dirty="0" smtClean="0"/>
                        <a:t>Move : </a:t>
                      </a:r>
                      <a:r>
                        <a:rPr lang="en-US" altLang="ko-KR" sz="1500" baseline="0" dirty="0" smtClean="0"/>
                        <a:t>Direction Key</a:t>
                      </a:r>
                      <a:endParaRPr lang="en-US" altLang="ko-KR" sz="1500" baseline="0" dirty="0" smtClean="0"/>
                    </a:p>
                    <a:p>
                      <a:pPr algn="l"/>
                      <a:r>
                        <a:rPr lang="en-US" altLang="ko-KR" sz="1500" baseline="0" dirty="0" smtClean="0"/>
                        <a:t>Jump : Alt</a:t>
                      </a:r>
                    </a:p>
                    <a:p>
                      <a:pPr algn="l"/>
                      <a:r>
                        <a:rPr lang="en-US" altLang="ko-KR" sz="1500" baseline="0" dirty="0" smtClean="0"/>
                        <a:t>Attack : Ctrl</a:t>
                      </a:r>
                    </a:p>
                    <a:p>
                      <a:pPr algn="l"/>
                      <a:endParaRPr lang="en-US" altLang="ko-KR" sz="15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aseline="0" dirty="0" smtClean="0"/>
                        <a:t>Key Type</a:t>
                      </a:r>
                    </a:p>
                    <a:p>
                      <a:pPr algn="l"/>
                      <a:r>
                        <a:rPr lang="en-US" altLang="ko-KR" sz="1500" baseline="0" dirty="0" smtClean="0"/>
                        <a:t>Active Item : Shift</a:t>
                      </a:r>
                      <a:endParaRPr lang="en-US" altLang="ko-KR" sz="1500" dirty="0" smtClean="0"/>
                    </a:p>
                  </a:txBody>
                  <a:tcPr/>
                </a:tc>
              </a:tr>
              <a:tr h="1159534">
                <a:tc>
                  <a:txBody>
                    <a:bodyPr/>
                    <a:lstStyle/>
                    <a:p>
                      <a:pPr algn="ctr"/>
                      <a:endParaRPr lang="en-US" altLang="ko-KR" sz="1500" dirty="0" smtClean="0"/>
                    </a:p>
                    <a:p>
                      <a:pPr algn="ctr"/>
                      <a:endParaRPr lang="en-US" altLang="ko-KR" sz="1500" dirty="0" smtClean="0"/>
                    </a:p>
                    <a:p>
                      <a:pPr algn="ctr"/>
                      <a:r>
                        <a:rPr lang="en-US" altLang="ko-KR" sz="1500" dirty="0" smtClean="0"/>
                        <a:t>Resource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aseline="0" dirty="0" smtClean="0"/>
                        <a:t> Resource Type</a:t>
                      </a:r>
                    </a:p>
                    <a:p>
                      <a:pPr algn="l"/>
                      <a:r>
                        <a:rPr lang="en-US" altLang="ko-KR" sz="1500" baseline="0" dirty="0" smtClean="0"/>
                        <a:t>Main Character Object  </a:t>
                      </a:r>
                    </a:p>
                    <a:p>
                      <a:pPr algn="l"/>
                      <a:r>
                        <a:rPr lang="en-US" altLang="ko-KR" sz="1500" baseline="0" dirty="0" smtClean="0"/>
                        <a:t>Boss Object</a:t>
                      </a:r>
                    </a:p>
                    <a:p>
                      <a:pPr algn="l"/>
                      <a:r>
                        <a:rPr lang="en-US" altLang="ko-KR" sz="1500" baseline="0" dirty="0" smtClean="0"/>
                        <a:t>Map(</a:t>
                      </a:r>
                      <a:r>
                        <a:rPr lang="en-US" altLang="ko-KR" sz="1500" baseline="0" dirty="0" err="1" smtClean="0"/>
                        <a:t>Nomal</a:t>
                      </a:r>
                      <a:r>
                        <a:rPr lang="en-US" altLang="ko-KR" sz="1500" baseline="0" dirty="0" smtClean="0"/>
                        <a:t>, Boss)</a:t>
                      </a:r>
                    </a:p>
                    <a:p>
                      <a:pPr algn="l"/>
                      <a:r>
                        <a:rPr lang="en-US" altLang="ko-KR" sz="1500" baseline="0" dirty="0" smtClean="0"/>
                        <a:t>Obstacle. etc     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aseline="0" dirty="0" smtClean="0"/>
                        <a:t>Resource Type</a:t>
                      </a:r>
                    </a:p>
                    <a:p>
                      <a:pPr algn="l"/>
                      <a:r>
                        <a:rPr lang="en-US" altLang="ko-KR" sz="1500" baseline="0" dirty="0" smtClean="0"/>
                        <a:t>Active Item</a:t>
                      </a:r>
                      <a:endParaRPr lang="ko-KR" altLang="en-US" sz="1500" dirty="0"/>
                    </a:p>
                  </a:txBody>
                  <a:tcPr/>
                </a:tc>
              </a:tr>
              <a:tr h="730077">
                <a:tc>
                  <a:txBody>
                    <a:bodyPr/>
                    <a:lstStyle/>
                    <a:p>
                      <a:pPr algn="ctr"/>
                      <a:endParaRPr lang="en-US" altLang="ko-KR" sz="1500" dirty="0" smtClean="0"/>
                    </a:p>
                    <a:p>
                      <a:pPr algn="ctr"/>
                      <a:r>
                        <a:rPr lang="en-US" altLang="ko-KR" sz="1500" dirty="0" smtClean="0"/>
                        <a:t>Sound</a:t>
                      </a:r>
                    </a:p>
                    <a:p>
                      <a:pPr algn="ctr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 smtClean="0"/>
                        <a:t>Sound</a:t>
                      </a:r>
                      <a:r>
                        <a:rPr lang="en-US" altLang="ko-KR" sz="1500" baseline="0" dirty="0" smtClean="0"/>
                        <a:t> Type</a:t>
                      </a:r>
                    </a:p>
                    <a:p>
                      <a:pPr algn="l"/>
                      <a:r>
                        <a:rPr lang="en-US" altLang="ko-KR" sz="1500" baseline="0" dirty="0" smtClean="0"/>
                        <a:t>Background(</a:t>
                      </a:r>
                      <a:r>
                        <a:rPr lang="en-US" altLang="ko-KR" sz="1500" baseline="0" dirty="0" err="1" smtClean="0"/>
                        <a:t>Nomal</a:t>
                      </a:r>
                      <a:r>
                        <a:rPr lang="en-US" altLang="ko-KR" sz="1500" baseline="0" dirty="0" smtClean="0"/>
                        <a:t>, Boss)</a:t>
                      </a:r>
                    </a:p>
                    <a:p>
                      <a:pPr algn="l"/>
                      <a:r>
                        <a:rPr lang="en-US" altLang="ko-KR" sz="1500" baseline="0" dirty="0" smtClean="0"/>
                        <a:t>Effect(Collision Check)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 smtClean="0"/>
                        <a:t>Sound Type</a:t>
                      </a:r>
                    </a:p>
                    <a:p>
                      <a:pPr algn="l"/>
                      <a:r>
                        <a:rPr lang="en-US" altLang="ko-KR" sz="1500" dirty="0" smtClean="0"/>
                        <a:t>Move,</a:t>
                      </a:r>
                      <a:r>
                        <a:rPr lang="en-US" altLang="ko-KR" sz="1500" baseline="0" dirty="0" smtClean="0"/>
                        <a:t> Jump, Active Item</a:t>
                      </a:r>
                      <a:endParaRPr lang="ko-KR" altLang="en-US" sz="1500" dirty="0"/>
                    </a:p>
                  </a:txBody>
                  <a:tcPr/>
                </a:tc>
              </a:tr>
              <a:tr h="849379">
                <a:tc>
                  <a:txBody>
                    <a:bodyPr/>
                    <a:lstStyle/>
                    <a:p>
                      <a:pPr algn="ctr"/>
                      <a:endParaRPr lang="en-US" altLang="ko-KR" sz="1500" dirty="0" smtClean="0"/>
                    </a:p>
                    <a:p>
                      <a:pPr algn="ctr"/>
                      <a:r>
                        <a:rPr lang="en-US" altLang="ko-KR" sz="1500" dirty="0" smtClean="0"/>
                        <a:t>UI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 smtClean="0"/>
                        <a:t>UI</a:t>
                      </a:r>
                      <a:r>
                        <a:rPr lang="en-US" altLang="ko-KR" sz="1500" baseline="0" dirty="0" smtClean="0"/>
                        <a:t> Type</a:t>
                      </a:r>
                      <a:endParaRPr lang="ko-KR" altLang="en-US" sz="1500" dirty="0"/>
                    </a:p>
                    <a:p>
                      <a:pPr algn="l"/>
                      <a:r>
                        <a:rPr lang="en-US" altLang="ko-KR" sz="1500" dirty="0" smtClean="0"/>
                        <a:t>Character</a:t>
                      </a:r>
                      <a:r>
                        <a:rPr lang="en-US" altLang="ko-KR" sz="1500" baseline="0" dirty="0" smtClean="0"/>
                        <a:t> Hp</a:t>
                      </a:r>
                    </a:p>
                    <a:p>
                      <a:pPr algn="l"/>
                      <a:r>
                        <a:rPr lang="en-US" altLang="ko-KR" sz="1500" baseline="0" dirty="0" smtClean="0"/>
                        <a:t>Combo Count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UI</a:t>
                      </a:r>
                      <a:r>
                        <a:rPr lang="en-US" altLang="ko-KR" sz="1500" baseline="0" dirty="0" smtClean="0"/>
                        <a:t> Type</a:t>
                      </a:r>
                      <a:endParaRPr lang="ko-KR" altLang="en-US" sz="1500" dirty="0" smtClean="0"/>
                    </a:p>
                    <a:p>
                      <a:pPr algn="l"/>
                      <a:r>
                        <a:rPr lang="en-US" altLang="ko-KR" sz="1500" dirty="0" smtClean="0"/>
                        <a:t>Item Slot</a:t>
                      </a:r>
                      <a:r>
                        <a:rPr lang="ko-KR" altLang="en-US" sz="1500" dirty="0" smtClean="0"/>
                        <a:t> 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4486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02777" y="357166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319132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3369669"/>
              </p:ext>
            </p:extLst>
          </p:nvPr>
        </p:nvGraphicFramePr>
        <p:xfrm>
          <a:off x="285720" y="928670"/>
          <a:ext cx="8568953" cy="5272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993"/>
                <a:gridCol w="575833"/>
                <a:gridCol w="6640127"/>
              </a:tblGrid>
              <a:tr h="285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주 차</a:t>
                      </a:r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내          용</a:t>
                      </a:r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1699">
                <a:tc rowSpan="2">
                  <a:txBody>
                    <a:bodyPr/>
                    <a:lstStyle/>
                    <a:p>
                      <a:pPr algn="ctr"/>
                      <a:endParaRPr lang="en-US" altLang="ko-KR" sz="1000" b="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/>
                      <a:r>
                        <a:rPr lang="en-US" altLang="ko-KR" sz="1000" b="0" dirty="0" smtClean="0">
                          <a:latin typeface="HY견고딕" pitchFamily="18" charset="-127"/>
                          <a:ea typeface="HY견고딕" pitchFamily="18" charset="-127"/>
                        </a:rPr>
                        <a:t>1</a:t>
                      </a:r>
                      <a:r>
                        <a:rPr lang="ko-KR" altLang="en-US" sz="1000" b="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r>
                        <a:rPr lang="en-US" altLang="ko-KR" sz="1000" b="0" dirty="0" smtClean="0">
                          <a:latin typeface="HY견고딕" pitchFamily="18" charset="-127"/>
                          <a:ea typeface="HY견고딕" pitchFamily="18" charset="-127"/>
                        </a:rPr>
                        <a:t>(10.02~)</a:t>
                      </a:r>
                      <a:endParaRPr lang="ko-KR" altLang="en-US" sz="10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 계획</a:t>
                      </a:r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리소스</a:t>
                      </a:r>
                      <a:r>
                        <a:rPr lang="en-US" altLang="ko-KR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및 사운드 파일 수집</a:t>
                      </a:r>
                      <a:r>
                        <a:rPr lang="en-US" altLang="ko-KR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. </a:t>
                      </a:r>
                      <a:r>
                        <a:rPr lang="ko-KR" altLang="en-US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캐릭터</a:t>
                      </a:r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 움직임</a:t>
                      </a:r>
                      <a:r>
                        <a:rPr lang="en-US" altLang="ko-KR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구현</a:t>
                      </a:r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121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 개발</a:t>
                      </a:r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리소스 및 사운드파일 일부 수집</a:t>
                      </a:r>
                      <a:r>
                        <a:rPr lang="en-US" altLang="ko-KR" sz="1000" dirty="0" smtClean="0">
                          <a:latin typeface="HY견고딕" pitchFamily="18" charset="-127"/>
                          <a:ea typeface="HY견고딕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캐릭터 상하좌우 움직임 구현완료</a:t>
                      </a:r>
                      <a:r>
                        <a:rPr lang="en-US" altLang="ko-KR" sz="1000" dirty="0" smtClean="0">
                          <a:latin typeface="HY견고딕" pitchFamily="18" charset="-127"/>
                          <a:ea typeface="HY견고딕" pitchFamily="18" charset="-127"/>
                        </a:rPr>
                        <a:t>. </a:t>
                      </a:r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algn="ctr"/>
                      <a:endParaRPr lang="en-US" altLang="ko-KR" sz="1000" b="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/>
                      <a:r>
                        <a:rPr lang="en-US" altLang="ko-KR" sz="1000" b="0" dirty="0" smtClean="0">
                          <a:latin typeface="HY견고딕" pitchFamily="18" charset="-127"/>
                          <a:ea typeface="HY견고딕" pitchFamily="18" charset="-127"/>
                        </a:rPr>
                        <a:t>2</a:t>
                      </a:r>
                      <a:r>
                        <a:rPr lang="ko-KR" altLang="en-US" sz="1000" b="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sz="10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 계획</a:t>
                      </a:r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HY견고딕" pitchFamily="18" charset="-127"/>
                          <a:ea typeface="HY견고딕" pitchFamily="18" charset="-127"/>
                        </a:rPr>
                        <a:t>Nomal</a:t>
                      </a:r>
                      <a:r>
                        <a:rPr lang="en-US" altLang="ko-KR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Stage </a:t>
                      </a:r>
                      <a:r>
                        <a:rPr lang="ko-KR" altLang="en-US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구현 </a:t>
                      </a:r>
                      <a:r>
                        <a:rPr lang="en-US" altLang="ko-KR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&amp; </a:t>
                      </a:r>
                      <a:r>
                        <a:rPr lang="ko-KR" altLang="en-US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캐릭터 충돌체크 검사</a:t>
                      </a:r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145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 개발</a:t>
                      </a:r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HY견고딕" pitchFamily="18" charset="-127"/>
                          <a:ea typeface="HY견고딕" pitchFamily="18" charset="-127"/>
                        </a:rPr>
                        <a:t>Nomal</a:t>
                      </a:r>
                      <a:r>
                        <a:rPr lang="en-US" altLang="ko-KR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Stage </a:t>
                      </a:r>
                      <a:r>
                        <a:rPr lang="ko-KR" altLang="en-US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배치완료</a:t>
                      </a:r>
                      <a:r>
                        <a:rPr lang="en-US" altLang="ko-KR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. </a:t>
                      </a:r>
                      <a:r>
                        <a:rPr lang="ko-KR" altLang="en-US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충돌체크  코딩 실패</a:t>
                      </a:r>
                      <a:endParaRPr lang="ko-KR" altLang="en-US" sz="1000" dirty="0"/>
                    </a:p>
                  </a:txBody>
                  <a:tcPr/>
                </a:tc>
              </a:tr>
              <a:tr h="206422">
                <a:tc rowSpan="2">
                  <a:txBody>
                    <a:bodyPr/>
                    <a:lstStyle/>
                    <a:p>
                      <a:pPr algn="ctr"/>
                      <a:endParaRPr lang="en-US" altLang="ko-KR" sz="1000" b="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/>
                      <a:r>
                        <a:rPr lang="en-US" altLang="ko-KR" sz="1000" b="0" dirty="0" smtClean="0">
                          <a:latin typeface="HY견고딕" pitchFamily="18" charset="-127"/>
                          <a:ea typeface="HY견고딕" pitchFamily="18" charset="-127"/>
                        </a:rPr>
                        <a:t>3</a:t>
                      </a:r>
                      <a:r>
                        <a:rPr lang="ko-KR" altLang="en-US" sz="1000" b="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sz="10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계획</a:t>
                      </a:r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HY견고딕" pitchFamily="18" charset="-127"/>
                          <a:ea typeface="HY견고딕" pitchFamily="18" charset="-127"/>
                        </a:rPr>
                        <a:t>Nomal</a:t>
                      </a:r>
                      <a:r>
                        <a:rPr lang="en-US" altLang="ko-KR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내부에 </a:t>
                      </a:r>
                      <a:r>
                        <a:rPr lang="en-US" altLang="ko-KR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Object </a:t>
                      </a:r>
                      <a:r>
                        <a:rPr lang="ko-KR" altLang="en-US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배치</a:t>
                      </a:r>
                      <a:r>
                        <a:rPr lang="en-US" altLang="ko-KR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&amp; </a:t>
                      </a:r>
                      <a:r>
                        <a:rPr lang="ko-KR" altLang="en-US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오브젝트와 캐릭터 충돌체크 검사</a:t>
                      </a:r>
                      <a:endParaRPr lang="ko-KR" altLang="en-US" sz="1000" dirty="0"/>
                    </a:p>
                  </a:txBody>
                  <a:tcPr/>
                </a:tc>
              </a:tr>
              <a:tr h="2064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 개발</a:t>
                      </a:r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중간고사 일정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</a:tr>
              <a:tr h="182880">
                <a:tc rowSpan="2">
                  <a:txBody>
                    <a:bodyPr/>
                    <a:lstStyle/>
                    <a:p>
                      <a:pPr algn="ctr"/>
                      <a:endParaRPr lang="en-US" altLang="ko-KR" sz="1000" b="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/>
                      <a:r>
                        <a:rPr lang="en-US" altLang="ko-KR" sz="1000" b="0" dirty="0" smtClean="0">
                          <a:latin typeface="HY견고딕" pitchFamily="18" charset="-127"/>
                          <a:ea typeface="HY견고딕" pitchFamily="18" charset="-127"/>
                        </a:rPr>
                        <a:t>4</a:t>
                      </a:r>
                      <a:r>
                        <a:rPr lang="ko-KR" altLang="en-US" sz="1000" b="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sz="10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 계획</a:t>
                      </a:r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HY견고딕" pitchFamily="18" charset="-127"/>
                          <a:ea typeface="HY견고딕" pitchFamily="18" charset="-127"/>
                        </a:rPr>
                        <a:t>Nomal</a:t>
                      </a:r>
                      <a:r>
                        <a:rPr lang="en-US" altLang="ko-KR" sz="1000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내부 일부 </a:t>
                      </a:r>
                      <a:r>
                        <a:rPr lang="en-US" altLang="ko-KR" sz="1000" dirty="0" smtClean="0">
                          <a:latin typeface="HY견고딕" pitchFamily="18" charset="-127"/>
                          <a:ea typeface="HY견고딕" pitchFamily="18" charset="-127"/>
                        </a:rPr>
                        <a:t>Object</a:t>
                      </a:r>
                      <a:r>
                        <a:rPr lang="en-US" altLang="ko-KR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들의 </a:t>
                      </a:r>
                      <a:r>
                        <a:rPr lang="en-US" altLang="ko-KR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AI </a:t>
                      </a:r>
                      <a:r>
                        <a:rPr lang="ko-KR" altLang="en-US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구현</a:t>
                      </a:r>
                      <a:endParaRPr lang="ko-KR" altLang="en-US" sz="1000" dirty="0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 개발</a:t>
                      </a:r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HY견고딕" pitchFamily="18" charset="-127"/>
                          <a:ea typeface="HY견고딕" pitchFamily="18" charset="-127"/>
                        </a:rPr>
                        <a:t>Nomal</a:t>
                      </a:r>
                      <a:r>
                        <a:rPr lang="en-US" altLang="ko-KR" sz="1000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내부 일부 </a:t>
                      </a:r>
                      <a:r>
                        <a:rPr lang="en-US" altLang="ko-KR" sz="1000" dirty="0" smtClean="0">
                          <a:latin typeface="HY견고딕" pitchFamily="18" charset="-127"/>
                          <a:ea typeface="HY견고딕" pitchFamily="18" charset="-127"/>
                        </a:rPr>
                        <a:t>Object</a:t>
                      </a:r>
                      <a:r>
                        <a:rPr lang="en-US" altLang="ko-KR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배치 구현</a:t>
                      </a:r>
                      <a:r>
                        <a:rPr lang="en-US" altLang="ko-KR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캐릭터 움직임에 따른 </a:t>
                      </a:r>
                      <a:r>
                        <a:rPr lang="ko-KR" altLang="en-US" sz="1000" baseline="0" dirty="0" err="1" smtClean="0">
                          <a:latin typeface="HY견고딕" pitchFamily="18" charset="-127"/>
                          <a:ea typeface="HY견고딕" pitchFamily="18" charset="-127"/>
                        </a:rPr>
                        <a:t>맵</a:t>
                      </a:r>
                      <a:r>
                        <a:rPr lang="ko-KR" altLang="en-US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시야 확보 완료</a:t>
                      </a:r>
                      <a:endParaRPr lang="ko-KR" altLang="en-US" sz="1000" dirty="0"/>
                    </a:p>
                  </a:txBody>
                  <a:tcPr/>
                </a:tc>
              </a:tr>
              <a:tr h="182880">
                <a:tc rowSpan="2">
                  <a:txBody>
                    <a:bodyPr/>
                    <a:lstStyle/>
                    <a:p>
                      <a:pPr algn="ctr"/>
                      <a:endParaRPr lang="en-US" altLang="ko-KR" sz="1000" b="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/>
                      <a:r>
                        <a:rPr lang="en-US" altLang="ko-KR" sz="1000" b="0" dirty="0" smtClean="0">
                          <a:latin typeface="HY견고딕" pitchFamily="18" charset="-127"/>
                          <a:ea typeface="HY견고딕" pitchFamily="18" charset="-127"/>
                        </a:rPr>
                        <a:t>5</a:t>
                      </a:r>
                      <a:r>
                        <a:rPr lang="ko-KR" altLang="en-US" sz="1000" b="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sz="10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HY견고딕" pitchFamily="18" charset="-127"/>
                          <a:ea typeface="HY견고딕" pitchFamily="18" charset="-127"/>
                        </a:rPr>
                        <a:t>UI</a:t>
                      </a:r>
                      <a:r>
                        <a:rPr lang="en-US" altLang="ko-KR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구현 및 배치 </a:t>
                      </a:r>
                      <a:r>
                        <a:rPr lang="en-US" altLang="ko-KR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&amp; </a:t>
                      </a:r>
                      <a:r>
                        <a:rPr lang="ko-KR" altLang="en-US" sz="1000" baseline="0" dirty="0" err="1" smtClean="0">
                          <a:latin typeface="HY견고딕" pitchFamily="18" charset="-127"/>
                          <a:ea typeface="HY견고딕" pitchFamily="18" charset="-127"/>
                        </a:rPr>
                        <a:t>이팩트</a:t>
                      </a:r>
                      <a:r>
                        <a:rPr lang="ko-KR" altLang="en-US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구현</a:t>
                      </a:r>
                      <a:r>
                        <a:rPr lang="en-US" altLang="ko-KR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lang="ko-KR" altLang="en-US" sz="1000" baseline="0" dirty="0" err="1" smtClean="0">
                          <a:latin typeface="HY견고딕" pitchFamily="18" charset="-127"/>
                          <a:ea typeface="HY견고딕" pitchFamily="18" charset="-127"/>
                        </a:rPr>
                        <a:t>이팩트는</a:t>
                      </a:r>
                      <a:r>
                        <a:rPr lang="ko-KR" altLang="en-US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5~9</a:t>
                      </a:r>
                      <a:r>
                        <a:rPr lang="ko-KR" altLang="en-US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주차 이내에 구현 완료</a:t>
                      </a:r>
                      <a:r>
                        <a:rPr lang="en-US" altLang="ko-KR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  <a:endParaRPr lang="ko-KR" altLang="en-US" sz="1000" dirty="0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182880">
                <a:tc rowSpan="2">
                  <a:txBody>
                    <a:bodyPr/>
                    <a:lstStyle/>
                    <a:p>
                      <a:pPr algn="ctr"/>
                      <a:endParaRPr lang="en-US" altLang="ko-KR" sz="1000" b="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/>
                      <a:r>
                        <a:rPr lang="en-US" altLang="ko-KR" sz="1000" b="0" dirty="0" smtClean="0">
                          <a:latin typeface="HY견고딕" pitchFamily="18" charset="-127"/>
                          <a:ea typeface="HY견고딕" pitchFamily="18" charset="-127"/>
                        </a:rPr>
                        <a:t>6</a:t>
                      </a:r>
                      <a:r>
                        <a:rPr lang="ko-KR" altLang="en-US" sz="1000" b="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sz="10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HY견고딕" pitchFamily="18" charset="-127"/>
                          <a:ea typeface="HY견고딕" pitchFamily="18" charset="-127"/>
                        </a:rPr>
                        <a:t>Boss</a:t>
                      </a:r>
                      <a:r>
                        <a:rPr lang="en-US" altLang="ko-KR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Stage </a:t>
                      </a:r>
                      <a:r>
                        <a:rPr lang="ko-KR" altLang="en-US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구현 </a:t>
                      </a:r>
                      <a:r>
                        <a:rPr lang="en-US" altLang="ko-KR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&amp; </a:t>
                      </a:r>
                      <a:r>
                        <a:rPr lang="ko-KR" altLang="en-US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캐릭터 충돌체크 검사</a:t>
                      </a:r>
                      <a:endParaRPr lang="ko-KR" altLang="en-US" sz="1000" dirty="0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201459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latin typeface="HY견고딕" pitchFamily="18" charset="-127"/>
                          <a:ea typeface="HY견고딕" pitchFamily="18" charset="-127"/>
                        </a:rPr>
                        <a:t>7</a:t>
                      </a:r>
                      <a:r>
                        <a:rPr lang="ko-KR" altLang="en-US" sz="1000" b="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sz="10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HY견고딕" pitchFamily="18" charset="-127"/>
                          <a:ea typeface="HY견고딕" pitchFamily="18" charset="-127"/>
                        </a:rPr>
                        <a:t>Boss</a:t>
                      </a:r>
                      <a:r>
                        <a:rPr lang="en-US" altLang="ko-KR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Skill </a:t>
                      </a:r>
                      <a:r>
                        <a:rPr lang="ko-KR" altLang="en-US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구현 </a:t>
                      </a:r>
                      <a:r>
                        <a:rPr lang="en-US" altLang="ko-KR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Part.1 &amp; </a:t>
                      </a:r>
                      <a:r>
                        <a:rPr lang="ko-KR" altLang="en-US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캐릭터 충돌체크 검사</a:t>
                      </a:r>
                      <a:endParaRPr lang="ko-KR" altLang="en-US" sz="1000" dirty="0"/>
                    </a:p>
                  </a:txBody>
                  <a:tcPr/>
                </a:tc>
              </a:tr>
              <a:tr h="201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20145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HY견고딕" pitchFamily="18" charset="-127"/>
                          <a:ea typeface="HY견고딕" pitchFamily="18" charset="-127"/>
                        </a:rPr>
                        <a:t>8</a:t>
                      </a:r>
                      <a:r>
                        <a:rPr lang="ko-KR" altLang="en-US" sz="1000" b="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sz="10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HY견고딕" pitchFamily="18" charset="-127"/>
                          <a:ea typeface="HY견고딕" pitchFamily="18" charset="-127"/>
                        </a:rPr>
                        <a:t>Boss</a:t>
                      </a:r>
                      <a:r>
                        <a:rPr lang="en-US" altLang="ko-KR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Skill </a:t>
                      </a:r>
                      <a:r>
                        <a:rPr lang="ko-KR" altLang="en-US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구현 </a:t>
                      </a:r>
                      <a:r>
                        <a:rPr lang="en-US" altLang="ko-KR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Part.2 &amp; </a:t>
                      </a:r>
                      <a:r>
                        <a:rPr lang="ko-KR" altLang="en-US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캐릭터 충돌체크 검사</a:t>
                      </a:r>
                      <a:endParaRPr lang="ko-KR" altLang="en-US" sz="1000" dirty="0"/>
                    </a:p>
                  </a:txBody>
                  <a:tcPr/>
                </a:tc>
              </a:tr>
              <a:tr h="2014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20145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HY견고딕" pitchFamily="18" charset="-127"/>
                          <a:ea typeface="HY견고딕" pitchFamily="18" charset="-127"/>
                        </a:rPr>
                        <a:t>9</a:t>
                      </a:r>
                      <a:r>
                        <a:rPr lang="ko-KR" altLang="en-US" sz="1000" b="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sz="10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HY견고딕" pitchFamily="18" charset="-127"/>
                          <a:ea typeface="HY견고딕" pitchFamily="18" charset="-127"/>
                        </a:rPr>
                        <a:t>Option,</a:t>
                      </a:r>
                      <a:r>
                        <a:rPr lang="en-US" altLang="ko-KR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Exit </a:t>
                      </a:r>
                      <a:r>
                        <a:rPr lang="ko-KR" altLang="en-US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구현 </a:t>
                      </a:r>
                      <a:r>
                        <a:rPr lang="en-US" altLang="ko-KR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&amp; </a:t>
                      </a:r>
                      <a:r>
                        <a:rPr lang="ko-KR" altLang="en-US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사운드 삽입</a:t>
                      </a:r>
                      <a:endParaRPr lang="ko-KR" altLang="en-US" sz="1000" dirty="0"/>
                    </a:p>
                  </a:txBody>
                  <a:tcPr/>
                </a:tc>
              </a:tr>
              <a:tr h="201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2580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HY견고딕" pitchFamily="18" charset="-127"/>
                          <a:ea typeface="HY견고딕" pitchFamily="18" charset="-127"/>
                        </a:rPr>
                        <a:t>10</a:t>
                      </a:r>
                      <a:r>
                        <a:rPr lang="ko-KR" altLang="en-US" sz="1000" b="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sz="10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버그 수정 및 최종 테스트</a:t>
                      </a:r>
                      <a:endParaRPr lang="ko-KR" altLang="en-US" sz="1000" dirty="0"/>
                    </a:p>
                  </a:txBody>
                  <a:tcPr/>
                </a:tc>
              </a:tr>
              <a:tr h="201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357166"/>
            <a:ext cx="78923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Game Development Present Condition</a:t>
            </a:r>
          </a:p>
          <a:p>
            <a:endParaRPr lang="en-US" altLang="ko-KR" sz="28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8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8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870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11760" y="438848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319132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046174"/>
              </p:ext>
            </p:extLst>
          </p:nvPr>
        </p:nvGraphicFramePr>
        <p:xfrm>
          <a:off x="467544" y="1340768"/>
          <a:ext cx="8352928" cy="3456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4392488"/>
              </a:tblGrid>
              <a:tr h="7138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(A:</a:t>
                      </a:r>
                      <a:r>
                        <a:rPr lang="ko-KR" altLang="en-US" sz="1600" dirty="0" err="1" smtClean="0"/>
                        <a:t>매우잘함</a:t>
                      </a:r>
                      <a:r>
                        <a:rPr lang="en-US" altLang="ko-KR" sz="1600" dirty="0" smtClean="0"/>
                        <a:t>,B:</a:t>
                      </a:r>
                      <a:r>
                        <a:rPr lang="ko-KR" altLang="en-US" sz="1600" dirty="0" smtClean="0"/>
                        <a:t>잘함</a:t>
                      </a:r>
                      <a:r>
                        <a:rPr lang="en-US" altLang="ko-KR" sz="1600" dirty="0" smtClean="0"/>
                        <a:t>,C:</a:t>
                      </a:r>
                      <a:r>
                        <a:rPr lang="ko-KR" altLang="en-US" sz="1600" dirty="0" smtClean="0"/>
                        <a:t>보통</a:t>
                      </a:r>
                      <a:r>
                        <a:rPr lang="en-US" altLang="ko-KR" sz="1600" dirty="0" smtClean="0"/>
                        <a:t>,D:</a:t>
                      </a:r>
                      <a:r>
                        <a:rPr lang="ko-KR" altLang="en-US" sz="1600" dirty="0" smtClean="0"/>
                        <a:t>못함</a:t>
                      </a:r>
                      <a:r>
                        <a:rPr lang="en-US" altLang="ko-KR" sz="1600" dirty="0" smtClean="0"/>
                        <a:t>,E:</a:t>
                      </a:r>
                      <a:r>
                        <a:rPr lang="ko-KR" altLang="en-US" sz="1600" dirty="0" err="1" smtClean="0"/>
                        <a:t>매우못함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457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발표자료에 포함할 내용을 다 포함했는가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?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B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57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>
                          <a:latin typeface="HY견고딕" pitchFamily="18" charset="-127"/>
                          <a:ea typeface="HY견고딕" pitchFamily="18" charset="-127"/>
                        </a:rPr>
                        <a:t>게임컨셉이</a:t>
                      </a:r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 잘 표현되었는가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?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A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57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게임 핵심 </a:t>
                      </a:r>
                      <a:r>
                        <a:rPr lang="ko-KR" altLang="en-US" sz="1600" dirty="0" err="1" smtClean="0">
                          <a:latin typeface="HY견고딕" pitchFamily="18" charset="-127"/>
                          <a:ea typeface="HY견고딕" pitchFamily="18" charset="-127"/>
                        </a:rPr>
                        <a:t>메카닉의</a:t>
                      </a:r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 제시가 잘 되었는가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?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B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57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게임 실행 흐름이 잘 표현되었는가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?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B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57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개발 범위가 구체적이며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,</a:t>
                      </a:r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 측정 가능한가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?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C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57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개발 계획이 구체적이며 </a:t>
                      </a:r>
                      <a:r>
                        <a:rPr lang="ko-KR" altLang="en-US" sz="1600" dirty="0" err="1" smtClean="0">
                          <a:latin typeface="HY견고딕" pitchFamily="18" charset="-127"/>
                          <a:ea typeface="HY견고딕" pitchFamily="18" charset="-127"/>
                        </a:rPr>
                        <a:t>실행가능한가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?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HY견고딕" pitchFamily="18" charset="-127"/>
                          <a:ea typeface="HY견고딕" pitchFamily="18" charset="-127"/>
                        </a:rPr>
                        <a:t>C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1519" y="560874"/>
            <a:ext cx="446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2800" dirty="0" smtClean="0">
                <a:latin typeface="Adobe 고딕 Std B" pitchFamily="34" charset="-127"/>
                <a:ea typeface="Adobe 고딕 Std B" pitchFamily="34" charset="-127"/>
              </a:rPr>
              <a:t>Evaluation</a:t>
            </a:r>
          </a:p>
        </p:txBody>
      </p:sp>
    </p:spTree>
    <p:extLst>
      <p:ext uri="{BB962C8B-B14F-4D97-AF65-F5344CB8AC3E}">
        <p14:creationId xmlns="" xmlns:p14="http://schemas.microsoft.com/office/powerpoint/2010/main" val="146870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370</Words>
  <Application>Microsoft Office PowerPoint</Application>
  <PresentationFormat>화면 슬라이드 쇼(4:3)</PresentationFormat>
  <Paragraphs>121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Windows 사용자</cp:lastModifiedBy>
  <cp:revision>18</cp:revision>
  <dcterms:created xsi:type="dcterms:W3CDTF">2015-09-19T03:06:33Z</dcterms:created>
  <dcterms:modified xsi:type="dcterms:W3CDTF">2015-10-25T03:57:50Z</dcterms:modified>
</cp:coreProperties>
</file>