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1BDF-6D97-4690-BFE9-F7CEAB970BE1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CC64-E961-4BA2-A3A8-44AAA714EF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2D GP 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TermProject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Part.1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3570" y="314324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학번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20121802044</a:t>
            </a:r>
          </a:p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최일호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61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239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61436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Concept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Run Stream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Range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Schedule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Evaluation</a:t>
            </a:r>
          </a:p>
          <a:p>
            <a:pPr marL="457200" indent="-457200"/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/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81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Concept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7885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atin typeface="Adobe 고딕 Std B" pitchFamily="34" charset="-127"/>
                <a:ea typeface="Adobe 고딕 Std B" pitchFamily="34" charset="-127"/>
              </a:rPr>
              <a:t>Concept  :  Shooting Game  +  Maze Game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55976" y="2516562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6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 descr="제목 없음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143116"/>
            <a:ext cx="3035609" cy="2286016"/>
          </a:xfrm>
          <a:prstGeom prst="rect">
            <a:avLst/>
          </a:prstGeom>
        </p:spPr>
      </p:pic>
      <p:pic>
        <p:nvPicPr>
          <p:cNvPr id="11" name="그림 10" descr="제목 없음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071678"/>
            <a:ext cx="3022728" cy="2274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100" y="45720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*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여러 오브젝트 및 경로를 배치하여 플레이어의 게임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집중도를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높이고 게임의 빠른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클리어를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유도하는것이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주요 목표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!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Run Stream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1472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2786058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 </a:t>
            </a:r>
          </a:p>
          <a:p>
            <a:pPr algn="ctr"/>
            <a:r>
              <a:rPr lang="en-US" altLang="ko-KR" sz="1500" dirty="0"/>
              <a:t> </a:t>
            </a:r>
            <a:r>
              <a:rPr lang="en-US" altLang="ko-KR" sz="1500" dirty="0" smtClean="0"/>
              <a:t>      Game Start</a:t>
            </a:r>
            <a:endParaRPr lang="ko-KR" altLang="en-US" sz="15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357422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8992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57554" y="2928934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Play Game</a:t>
            </a:r>
            <a:br>
              <a:rPr lang="en-US" altLang="ko-KR" sz="1500" dirty="0" smtClean="0"/>
            </a:br>
            <a:r>
              <a:rPr lang="en-US" altLang="ko-KR" sz="1500" dirty="0" err="1" smtClean="0"/>
              <a:t>Nomal</a:t>
            </a:r>
            <a:r>
              <a:rPr lang="en-US" altLang="ko-KR" sz="1500" dirty="0" smtClean="0"/>
              <a:t> Stage</a:t>
            </a:r>
          </a:p>
        </p:txBody>
      </p:sp>
      <p:sp>
        <p:nvSpPr>
          <p:cNvPr id="22" name="오른쪽 화살표 21"/>
          <p:cNvSpPr/>
          <p:nvPr/>
        </p:nvSpPr>
        <p:spPr>
          <a:xfrm rot="3290548">
            <a:off x="4721314" y="3933144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04" y="378619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Hp : 0</a:t>
            </a:r>
            <a:endParaRPr lang="ko-KR" altLang="en-US" sz="1200" dirty="0"/>
          </a:p>
        </p:txBody>
      </p:sp>
      <p:sp>
        <p:nvSpPr>
          <p:cNvPr id="24" name="오른쪽 화살표 23"/>
          <p:cNvSpPr/>
          <p:nvPr/>
        </p:nvSpPr>
        <p:spPr>
          <a:xfrm rot="8820753">
            <a:off x="4737985" y="456393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오른쪽 화살표 24"/>
          <p:cNvSpPr/>
          <p:nvPr/>
        </p:nvSpPr>
        <p:spPr>
          <a:xfrm rot="13708059">
            <a:off x="4034459" y="4558976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오른쪽 화살표 25"/>
          <p:cNvSpPr/>
          <p:nvPr/>
        </p:nvSpPr>
        <p:spPr>
          <a:xfrm rot="18526904">
            <a:off x="3951717" y="385262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4612" y="41433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Replay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 rot="13302662">
            <a:off x="2792142" y="2483318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1802" y="235743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Out</a:t>
            </a:r>
            <a:endParaRPr lang="ko-KR" altLang="en-US" sz="1200" dirty="0"/>
          </a:p>
        </p:txBody>
      </p:sp>
      <p:sp>
        <p:nvSpPr>
          <p:cNvPr id="32" name="다이아몬드 31"/>
          <p:cNvSpPr/>
          <p:nvPr/>
        </p:nvSpPr>
        <p:spPr>
          <a:xfrm>
            <a:off x="2285984" y="1643050"/>
            <a:ext cx="1143008" cy="70008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8012377">
            <a:off x="2208905" y="2495972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3108" y="164305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</a:p>
          <a:p>
            <a:r>
              <a:rPr lang="en-US" altLang="ko-KR" sz="1200" dirty="0" smtClean="0"/>
              <a:t>       Option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36" name="오른쪽 화살표 35"/>
          <p:cNvSpPr/>
          <p:nvPr/>
        </p:nvSpPr>
        <p:spPr>
          <a:xfrm>
            <a:off x="3500430" y="1857364"/>
            <a:ext cx="100013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오른쪽 화살표 36"/>
          <p:cNvSpPr/>
          <p:nvPr/>
        </p:nvSpPr>
        <p:spPr>
          <a:xfrm rot="17086533">
            <a:off x="4692663" y="2337546"/>
            <a:ext cx="622314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5214942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4942" y="285749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Clear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57950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86512" y="2928934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Play Game</a:t>
            </a:r>
            <a:br>
              <a:rPr lang="en-US" altLang="ko-KR" sz="1500" dirty="0" smtClean="0"/>
            </a:br>
            <a:r>
              <a:rPr lang="en-US" altLang="ko-KR" sz="1500" dirty="0" smtClean="0"/>
              <a:t>Boss Stage</a:t>
            </a:r>
          </a:p>
        </p:txBody>
      </p:sp>
      <p:sp>
        <p:nvSpPr>
          <p:cNvPr id="42" name="오른쪽 화살표 41"/>
          <p:cNvSpPr/>
          <p:nvPr/>
        </p:nvSpPr>
        <p:spPr>
          <a:xfrm rot="13227750">
            <a:off x="5562337" y="238710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순서도: 문서 42"/>
          <p:cNvSpPr/>
          <p:nvPr/>
        </p:nvSpPr>
        <p:spPr>
          <a:xfrm>
            <a:off x="4643438" y="1571612"/>
            <a:ext cx="914400" cy="612648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Exit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00430" y="16430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0760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1934" y="242886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8" name="오른쪽 화살표 47"/>
          <p:cNvSpPr/>
          <p:nvPr/>
        </p:nvSpPr>
        <p:spPr>
          <a:xfrm rot="3290548">
            <a:off x="7721678" y="3933144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43868" y="342900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Hp : 0</a:t>
            </a:r>
            <a:endParaRPr lang="ko-KR" altLang="en-US" sz="1200" dirty="0"/>
          </a:p>
        </p:txBody>
      </p:sp>
      <p:sp>
        <p:nvSpPr>
          <p:cNvPr id="50" name="오른쪽 화살표 49"/>
          <p:cNvSpPr/>
          <p:nvPr/>
        </p:nvSpPr>
        <p:spPr>
          <a:xfrm rot="8820753">
            <a:off x="7738349" y="456393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오른쪽 화살표 50"/>
          <p:cNvSpPr/>
          <p:nvPr/>
        </p:nvSpPr>
        <p:spPr>
          <a:xfrm rot="13708059">
            <a:off x="7034823" y="4558976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오른쪽 화살표 51"/>
          <p:cNvSpPr/>
          <p:nvPr/>
        </p:nvSpPr>
        <p:spPr>
          <a:xfrm rot="18526904">
            <a:off x="6952081" y="385262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5008" y="41433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Replay</a:t>
            </a:r>
            <a:endParaRPr lang="ko-KR" altLang="en-US" sz="1200" dirty="0"/>
          </a:p>
        </p:txBody>
      </p:sp>
      <p:sp>
        <p:nvSpPr>
          <p:cNvPr id="54" name="오른쪽 화살표 53"/>
          <p:cNvSpPr/>
          <p:nvPr/>
        </p:nvSpPr>
        <p:spPr>
          <a:xfrm>
            <a:off x="8001024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58148" y="28574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Clear : End</a:t>
            </a:r>
            <a:endParaRPr lang="ko-KR" altLang="en-US" sz="1200" dirty="0"/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6792772" y="2208360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86644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Out</a:t>
            </a:r>
            <a:endParaRPr lang="ko-KR" altLang="en-US" sz="1200" dirty="0"/>
          </a:p>
        </p:txBody>
      </p:sp>
      <p:cxnSp>
        <p:nvCxnSpPr>
          <p:cNvPr id="64" name="꺾인 연결선 63"/>
          <p:cNvCxnSpPr>
            <a:stCxn id="57" idx="3"/>
            <a:endCxn id="35" idx="0"/>
          </p:cNvCxnSpPr>
          <p:nvPr/>
        </p:nvCxnSpPr>
        <p:spPr>
          <a:xfrm rot="16200000" flipV="1">
            <a:off x="4822033" y="-321495"/>
            <a:ext cx="357190" cy="4286280"/>
          </a:xfrm>
          <a:prstGeom prst="bentConnector3">
            <a:avLst>
              <a:gd name="adj1" fmla="val 164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93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19" y="560874"/>
            <a:ext cx="5749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Game Development Range</a:t>
            </a: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1071546"/>
          <a:ext cx="7358114" cy="5192779"/>
        </p:xfrm>
        <a:graphic>
          <a:graphicData uri="http://schemas.openxmlformats.org/drawingml/2006/table">
            <a:tbl>
              <a:tblPr firstRow="1" bandRow="1"/>
              <a:tblGrid>
                <a:gridCol w="1624274"/>
                <a:gridCol w="2733444"/>
                <a:gridCol w="3000396"/>
              </a:tblGrid>
              <a:tr h="300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주요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최소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추가 희망 사항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 Stage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Stage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 smtClean="0"/>
                        <a:t>Noting</a:t>
                      </a:r>
                      <a:endParaRPr lang="ko-KR" altLang="en-US" sz="1500" dirty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Key Input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Move : W, A, S, D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Jump : Alt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Attack : Ctrl</a:t>
                      </a:r>
                    </a:p>
                    <a:p>
                      <a:pPr algn="l"/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 : Shift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Resource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 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Main Character Object  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Object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Map(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Obstacle. etc    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</a:p>
                    <a:p>
                      <a:pPr algn="ctr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Background(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Effect(Collision 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 Type</a:t>
                      </a:r>
                    </a:p>
                    <a:p>
                      <a:pPr algn="l"/>
                      <a:r>
                        <a:rPr lang="en-US" altLang="ko-KR" sz="1500" dirty="0" smtClean="0"/>
                        <a:t>Move,</a:t>
                      </a:r>
                      <a:r>
                        <a:rPr lang="en-US" altLang="ko-KR" sz="1500" baseline="0" dirty="0" smtClean="0"/>
                        <a:t> Jump, 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849379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/>
                    </a:p>
                    <a:p>
                      <a:pPr algn="l"/>
                      <a:r>
                        <a:rPr lang="en-US" altLang="ko-KR" sz="1500" dirty="0" smtClean="0"/>
                        <a:t>Character</a:t>
                      </a:r>
                      <a:r>
                        <a:rPr lang="en-US" altLang="ko-KR" sz="1500" baseline="0" dirty="0" smtClean="0"/>
                        <a:t> Hp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Combo Count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 smtClean="0"/>
                    </a:p>
                    <a:p>
                      <a:pPr algn="l"/>
                      <a:r>
                        <a:rPr lang="en-US" altLang="ko-KR" sz="1500" dirty="0" smtClean="0"/>
                        <a:t>Item Slot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4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369669"/>
              </p:ext>
            </p:extLst>
          </p:nvPr>
        </p:nvGraphicFramePr>
        <p:xfrm>
          <a:off x="285720" y="1071546"/>
          <a:ext cx="8568953" cy="44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93"/>
                <a:gridCol w="7215960"/>
              </a:tblGrid>
              <a:tr h="5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 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          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21789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리소스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및 사운드 파일 수집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움직임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1284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내부에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Object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배치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오브젝트와 캐릭터 충돌체크 검사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내부 일부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Object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들의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AI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및 배치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이팩트는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5~9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주차 이내에 구현 완료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4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Part.1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Part.2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Option,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Exit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삽입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버그 수정 및 최종 테스트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19" y="560874"/>
            <a:ext cx="703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Game Development Schedule</a:t>
            </a: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7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46174"/>
              </p:ext>
            </p:extLst>
          </p:nvPr>
        </p:nvGraphicFramePr>
        <p:xfrm>
          <a:off x="467544" y="1340768"/>
          <a:ext cx="8352928" cy="345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713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HY견고딕" pitchFamily="18" charset="-127"/>
                          <a:ea typeface="HY견고딕" pitchFamily="18" charset="-127"/>
                        </a:rPr>
                        <a:t>C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468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364</Words>
  <Application>Microsoft Office PowerPoint</Application>
  <PresentationFormat>화면 슬라이드 쇼(4:3)</PresentationFormat>
  <Paragraphs>120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15</cp:revision>
  <dcterms:created xsi:type="dcterms:W3CDTF">2015-09-19T03:06:33Z</dcterms:created>
  <dcterms:modified xsi:type="dcterms:W3CDTF">2015-10-25T08:30:52Z</dcterms:modified>
</cp:coreProperties>
</file>