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390" r:id="rId2"/>
    <p:sldId id="359" r:id="rId3"/>
    <p:sldId id="360" r:id="rId4"/>
    <p:sldId id="391" r:id="rId5"/>
    <p:sldId id="392" r:id="rId6"/>
    <p:sldId id="361" r:id="rId7"/>
    <p:sldId id="394" r:id="rId8"/>
    <p:sldId id="395" r:id="rId9"/>
    <p:sldId id="396" r:id="rId10"/>
    <p:sldId id="362" r:id="rId11"/>
    <p:sldId id="398" r:id="rId12"/>
    <p:sldId id="399" r:id="rId13"/>
    <p:sldId id="400" r:id="rId14"/>
    <p:sldId id="363" r:id="rId15"/>
    <p:sldId id="365" r:id="rId16"/>
    <p:sldId id="366" r:id="rId17"/>
    <p:sldId id="367" r:id="rId18"/>
    <p:sldId id="368" r:id="rId19"/>
    <p:sldId id="369" r:id="rId20"/>
    <p:sldId id="344" r:id="rId21"/>
    <p:sldId id="343" r:id="rId22"/>
    <p:sldId id="346" r:id="rId23"/>
    <p:sldId id="345" r:id="rId24"/>
    <p:sldId id="347" r:id="rId25"/>
    <p:sldId id="348" r:id="rId26"/>
    <p:sldId id="349" r:id="rId27"/>
    <p:sldId id="357" r:id="rId28"/>
    <p:sldId id="355" r:id="rId29"/>
    <p:sldId id="354" r:id="rId30"/>
    <p:sldId id="356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421" r:id="rId45"/>
    <p:sldId id="383" r:id="rId46"/>
    <p:sldId id="384" r:id="rId47"/>
    <p:sldId id="385" r:id="rId48"/>
    <p:sldId id="386" r:id="rId49"/>
    <p:sldId id="387" r:id="rId50"/>
    <p:sldId id="401" r:id="rId51"/>
    <p:sldId id="422" r:id="rId52"/>
    <p:sldId id="402" r:id="rId53"/>
    <p:sldId id="403" r:id="rId54"/>
    <p:sldId id="404" r:id="rId55"/>
    <p:sldId id="405" r:id="rId56"/>
    <p:sldId id="406" r:id="rId57"/>
    <p:sldId id="407" r:id="rId58"/>
    <p:sldId id="420" r:id="rId59"/>
    <p:sldId id="408" r:id="rId60"/>
    <p:sldId id="409" r:id="rId61"/>
    <p:sldId id="410" r:id="rId62"/>
    <p:sldId id="411" r:id="rId63"/>
    <p:sldId id="412" r:id="rId64"/>
    <p:sldId id="413" r:id="rId65"/>
    <p:sldId id="419" r:id="rId66"/>
    <p:sldId id="414" r:id="rId67"/>
    <p:sldId id="415" r:id="rId68"/>
    <p:sldId id="416" r:id="rId69"/>
    <p:sldId id="417" r:id="rId70"/>
    <p:sldId id="418" r:id="rId71"/>
    <p:sldId id="423" r:id="rId72"/>
    <p:sldId id="424" r:id="rId73"/>
    <p:sldId id="425" r:id="rId74"/>
    <p:sldId id="426" r:id="rId75"/>
    <p:sldId id="427" r:id="rId76"/>
    <p:sldId id="428" r:id="rId77"/>
    <p:sldId id="429" r:id="rId78"/>
    <p:sldId id="430" r:id="rId79"/>
    <p:sldId id="431" r:id="rId80"/>
    <p:sldId id="434" r:id="rId81"/>
    <p:sldId id="435" r:id="rId82"/>
    <p:sldId id="436" r:id="rId83"/>
    <p:sldId id="437" r:id="rId84"/>
    <p:sldId id="438" r:id="rId85"/>
    <p:sldId id="432" r:id="rId86"/>
    <p:sldId id="439" r:id="rId87"/>
    <p:sldId id="440" r:id="rId88"/>
    <p:sldId id="441" r:id="rId89"/>
    <p:sldId id="442" r:id="rId90"/>
    <p:sldId id="443" r:id="rId91"/>
    <p:sldId id="444" r:id="rId92"/>
    <p:sldId id="445" r:id="rId93"/>
    <p:sldId id="446" r:id="rId94"/>
    <p:sldId id="448" r:id="rId95"/>
    <p:sldId id="449" r:id="rId96"/>
    <p:sldId id="450" r:id="rId97"/>
    <p:sldId id="451" r:id="rId98"/>
    <p:sldId id="452" r:id="rId99"/>
    <p:sldId id="447" r:id="rId100"/>
    <p:sldId id="453" r:id="rId101"/>
    <p:sldId id="455" r:id="rId102"/>
    <p:sldId id="456" r:id="rId103"/>
    <p:sldId id="457" r:id="rId104"/>
    <p:sldId id="458" r:id="rId105"/>
    <p:sldId id="459" r:id="rId106"/>
    <p:sldId id="454" r:id="rId107"/>
    <p:sldId id="388" r:id="rId108"/>
    <p:sldId id="389" r:id="rId109"/>
    <p:sldId id="393" r:id="rId110"/>
    <p:sldId id="262" r:id="rId111"/>
    <p:sldId id="261" r:id="rId112"/>
    <p:sldId id="257" r:id="rId113"/>
    <p:sldId id="258" r:id="rId114"/>
    <p:sldId id="259" r:id="rId115"/>
    <p:sldId id="260" r:id="rId116"/>
    <p:sldId id="460" r:id="rId117"/>
    <p:sldId id="461" r:id="rId118"/>
    <p:sldId id="462" r:id="rId119"/>
    <p:sldId id="463" r:id="rId1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EAD1E7"/>
    <a:srgbClr val="FAF5FF"/>
    <a:srgbClr val="B6E2A1"/>
    <a:srgbClr val="F7A4A4"/>
    <a:srgbClr val="FFFDE3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148" autoAdjust="0"/>
    <p:restoredTop sz="82713" autoAdjust="0"/>
  </p:normalViewPr>
  <p:slideViewPr>
    <p:cSldViewPr snapToGrid="0">
      <p:cViewPr varScale="1">
        <p:scale>
          <a:sx n="53" d="100"/>
          <a:sy n="53" d="100"/>
        </p:scale>
        <p:origin x="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41B49-A041-4F72-A23E-C2F07E3FDEDF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036FA-F3B7-416C-9FAE-8B88CA310A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2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此張投影片為展示題目解析功能及程式解釋功能及架構提示功能</a:t>
            </a:r>
            <a:endParaRPr lang="en-US" altLang="zh-TW" dirty="0"/>
          </a:p>
          <a:p>
            <a:r>
              <a:rPr lang="zh-TW" altLang="en-US" dirty="0"/>
              <a:t>題目解析</a:t>
            </a:r>
            <a:r>
              <a:rPr lang="en-US" altLang="zh-TW" dirty="0"/>
              <a:t>:</a:t>
            </a:r>
            <a:r>
              <a:rPr lang="zh-TW" altLang="en-US" dirty="0"/>
              <a:t>當使用者選取題目上所標記的重點，會出現對應的題目解析</a:t>
            </a:r>
            <a:endParaRPr lang="en-US" altLang="zh-TW" dirty="0"/>
          </a:p>
          <a:p>
            <a:r>
              <a:rPr lang="zh-TW" altLang="en-US" dirty="0"/>
              <a:t>程式解釋</a:t>
            </a:r>
            <a:r>
              <a:rPr lang="en-US" altLang="zh-TW" dirty="0"/>
              <a:t>:</a:t>
            </a:r>
            <a:r>
              <a:rPr lang="zh-TW" altLang="en-US" dirty="0"/>
              <a:t>當使用者點選驚嘆號圖示，會出現對每行程式碼進行解釋</a:t>
            </a:r>
            <a:endParaRPr lang="en-US" altLang="zh-TW" dirty="0"/>
          </a:p>
          <a:p>
            <a:r>
              <a:rPr lang="zh-TW" altLang="en-US" dirty="0"/>
              <a:t>架構提示</a:t>
            </a:r>
            <a:r>
              <a:rPr lang="en-US" altLang="zh-TW" dirty="0"/>
              <a:t>:</a:t>
            </a:r>
            <a:r>
              <a:rPr lang="zh-TW" altLang="en-US" dirty="0"/>
              <a:t>會一直顯示顏色提示，不須額外點選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183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57940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100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96838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101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0673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102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87222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103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87866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104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56617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105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724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106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86339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107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0310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108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04480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此張投影片為程式模擬的示意圖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109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767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91404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price1 = int(input())</a:t>
            </a:r>
          </a:p>
          <a:p>
            <a:r>
              <a:rPr lang="en-US" altLang="zh-TW" dirty="0"/>
              <a:t>price2 = int(input())</a:t>
            </a:r>
          </a:p>
          <a:p>
            <a:r>
              <a:rPr lang="en-US" altLang="zh-TW" dirty="0"/>
              <a:t>total = price1+price2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036FA-F3B7-416C-9FAE-8B88CA310A4E}" type="slidenum">
              <a:rPr lang="zh-TW" altLang="en-US" smtClean="0"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5398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price1 = int(input())</a:t>
            </a:r>
          </a:p>
          <a:p>
            <a:r>
              <a:rPr lang="en-US" altLang="zh-TW" dirty="0"/>
              <a:t>price2 = int(input())</a:t>
            </a:r>
          </a:p>
          <a:p>
            <a:r>
              <a:rPr lang="en-US" altLang="zh-TW" dirty="0"/>
              <a:t>total = price1+price2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036FA-F3B7-416C-9FAE-8B88CA310A4E}" type="slidenum">
              <a:rPr lang="zh-TW" altLang="en-US" smtClean="0"/>
              <a:t>111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84333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price1 = int(input())</a:t>
            </a:r>
          </a:p>
          <a:p>
            <a:r>
              <a:rPr lang="en-US" altLang="zh-TW" dirty="0"/>
              <a:t>price2 = int(input())</a:t>
            </a:r>
          </a:p>
          <a:p>
            <a:r>
              <a:rPr lang="en-US" altLang="zh-TW" dirty="0"/>
              <a:t>total = price1+price2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036FA-F3B7-416C-9FAE-8B88CA310A4E}" type="slidenum">
              <a:rPr lang="zh-TW" altLang="en-US" smtClean="0"/>
              <a:t>115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05482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點選下一頁按鈕 進入下一個畫面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24055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食譜區：可以由下拉式選單實現（食材可重複），若學長有其他更好的方法也可以取代下拉式選單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積木區：點選該食材後，會出現該食材的綠色積木，可以拖拉至流程圖上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開始製作時，若食譜區的步驟與流程圖不符，需顯示錯誤訊息：製作失敗，請檢查是否有錯誤！</a:t>
            </a:r>
          </a:p>
          <a:p>
            <a:r>
              <a:rPr lang="zh-TW" altLang="en-US" dirty="0"/>
              <a:t>製作成功時，會出現與食譜相同的漢堡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下一頁按鈕下後會轉換至下一個畫面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12124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學生按下按鈕後會顯示完成作答的文字訊息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若沒有輸入訊息則顯示</a:t>
            </a:r>
            <a:r>
              <a:rPr lang="en-US" altLang="zh-TW" dirty="0"/>
              <a:t>:</a:t>
            </a:r>
            <a:r>
              <a:rPr lang="zh-TW" altLang="en-US" dirty="0"/>
              <a:t>請試著回答問題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40209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5.</a:t>
            </a:r>
            <a:r>
              <a:rPr lang="zh-TW" altLang="en-US" dirty="0"/>
              <a:t>學生回答完問題，按下送出鍵後，會出現老師圖示及對話框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961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957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065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8845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67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45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178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78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21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此張投影片為展示循序結構的程式視覺化細部流程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08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此張投影片為展示選擇結構的程式視覺化細部流程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587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37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83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804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53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240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8311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此張投影片為展示選擇結構的程式流程圖細部流程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2259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341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314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217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814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此張投影片為展示重複結構的程式視覺化細部流程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546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555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634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173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707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9946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0835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3456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0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294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570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534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84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05061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5365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4641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1233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0530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0189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18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33159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2031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995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5060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4879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7930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867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035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7406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5957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1495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4235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9576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0578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88196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5274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3168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473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257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800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8937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259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7518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349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5922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61293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2012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89654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14579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07633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2909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2607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194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20933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05905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7919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6809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83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58933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84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03790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85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2922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783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35326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7573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54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44680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6708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77154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92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59248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660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98922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接下來講的是程式碼流程這個區塊</a:t>
            </a:r>
            <a:endParaRPr lang="en-US" altLang="zh-TW" dirty="0"/>
          </a:p>
          <a:p>
            <a:r>
              <a:rPr lang="zh-TW" altLang="en-US" dirty="0"/>
              <a:t>當點選下一步時 會開始呈現程式的流程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46381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接下來講的是程式碼流程這個區塊</a:t>
            </a:r>
            <a:endParaRPr lang="en-US" altLang="zh-TW" dirty="0"/>
          </a:p>
          <a:p>
            <a:r>
              <a:rPr lang="zh-TW" altLang="en-US" dirty="0"/>
              <a:t>當點選下一步時 會開始呈現程式的流程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01863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97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81874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98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0052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99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28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622E8-A4DB-493B-BC0C-EAFD45192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CC70E4-B20D-4BD7-AD2C-6323DBF25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2D5C2A-BB08-4AFB-BA3F-607F6742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258B-1862-4C60-8F91-86B568532382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1117E1-96C9-4C48-8309-B0A41EA8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78B4F1-13FC-4871-AF86-6A1699DD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AD1-F5E7-42A2-B320-9CE26D184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86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73440-E21F-484E-BCAD-1204E9AD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26C47B-DFA9-42F7-AB03-5C44BF7E5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2EC46E-E564-48F3-9493-1CD9937A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258B-1862-4C60-8F91-86B568532382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DFF72F-9209-4B34-9D39-5F0CBA20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E7051-7FD1-4F0E-BD70-A671370A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AD1-F5E7-42A2-B320-9CE26D184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87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029762-71E0-4DD7-B33F-CB6C229BC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C785E6-026D-4846-8DFD-34A0A6C31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4E4F37-EBF2-4F07-A38C-D87C6AFD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258B-1862-4C60-8F91-86B568532382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ABE35D-EB92-4794-8998-27E47B47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87629-3B0C-423F-9E18-EDD25A19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AD1-F5E7-42A2-B320-9CE26D184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8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00F05-F1E3-4472-8D1F-1E8BEF8F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0539B2-C71E-46BE-90CE-B1746485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AB8F9-E6F1-4D58-AD47-BC3E6C4A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258B-1862-4C60-8F91-86B568532382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199434-E68E-40DB-A88D-A57D917D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B297FC-57FB-4C48-A5C3-BB369425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AD1-F5E7-42A2-B320-9CE26D184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5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13BAE-92D1-45DB-AF89-6D35CACA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6C585-8108-42D8-8E65-4926EC247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82AC68-3F2C-433C-B8D1-6CAC8F27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258B-1862-4C60-8F91-86B568532382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CA9217-2F28-42B0-8539-F1A5C4A2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8515F0-C5F9-42CA-8A80-C940BD25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AD1-F5E7-42A2-B320-9CE26D184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81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996598-D6CF-4C3F-A1B1-AB40CF0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1B7213-1BF5-4A41-994A-00EE615B9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89C0F4-7FAE-4BD0-9FA5-81B757ABA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A077BB-BA9B-4BF5-9982-C65D5AE0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258B-1862-4C60-8F91-86B568532382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F5268B-1D31-43F2-803E-06861215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029D8E-8834-4540-A19E-6CD564C7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AD1-F5E7-42A2-B320-9CE26D184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83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ED5C2-D09E-4500-9D54-A7586FAC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CD68F2-3CCE-4346-89D2-94F165D47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C503E3-25B1-4A60-9DA1-BE4729CBA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6AE968-4957-491C-9344-BC1982E1B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02501F-49EA-4B54-A43C-99A06B6B2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733C6E-B0EF-41C0-B58D-EA714292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258B-1862-4C60-8F91-86B568532382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B87EC3-260A-42D4-9880-3D154F3C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416B69-21A3-48D3-B16D-5EBE502F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AD1-F5E7-42A2-B320-9CE26D184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43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586E0-1642-4273-AB6D-58563A8F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64E41B7-AC0A-4F7B-944E-6E41D7F4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258B-1862-4C60-8F91-86B568532382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229149-4179-4CCB-8CA6-707C12C8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0B8C3F-C200-4298-BD32-26EACB66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AD1-F5E7-42A2-B320-9CE26D184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56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DC47F98-87DA-4BB8-A3C8-F27CFFD2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258B-1862-4C60-8F91-86B568532382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1D9BA6-E425-407E-BC26-D016DF24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6A3562-0F05-4896-8C1D-CC76E2E6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AD1-F5E7-42A2-B320-9CE26D184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52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87FC0-0997-48D0-9EE2-B74C4020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3155E-0C06-4993-87EA-B014F957B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56E596-9B8A-4597-AB5A-1CA815E8B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48065A2-7449-4ADA-85D5-F016BC51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258B-1862-4C60-8F91-86B568532382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247DD4-B437-4EB4-AD3F-9E04FFCC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0368B6-593D-478F-9DCE-761F5699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AD1-F5E7-42A2-B320-9CE26D184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181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F35D1-7C98-40AF-A5CA-5513957F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DEFA9B-7F8D-4FB3-ACC8-C64279168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24F812-7245-4943-A98D-A44FA9B3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510874-0B3C-405D-8875-BAA5D8F6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258B-1862-4C60-8F91-86B568532382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4C6FBB-EB2F-4CBF-B0EC-790594A36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7D15B1-201D-459B-8B5D-ED735536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0AD1-F5E7-42A2-B320-9CE26D184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8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CD301E-EE0A-45BC-86A8-59F3E1F9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63E01C-7FA6-41AB-9CB5-716A0A39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0FEB8-D35C-4BE9-A781-CAA1EA737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A258B-1862-4C60-8F91-86B568532382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88DEC1-39E1-4377-9BBF-34FB25AEF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234043-3036-4BC0-8C99-8D08F07CE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70AD1-F5E7-42A2-B320-9CE26D1849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294526" y="262271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5ABBFF8-057C-4441-AF40-1EEA30B37ABD}"/>
              </a:ext>
            </a:extLst>
          </p:cNvPr>
          <p:cNvGrpSpPr/>
          <p:nvPr/>
        </p:nvGrpSpPr>
        <p:grpSpPr>
          <a:xfrm>
            <a:off x="9708307" y="3101111"/>
            <a:ext cx="1790508" cy="410123"/>
            <a:chOff x="9277907" y="2723010"/>
            <a:chExt cx="1790508" cy="410123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CF20FD65-15DB-40B2-9C4C-D3E518D0EAF1}"/>
                </a:ext>
              </a:extLst>
            </p:cNvPr>
            <p:cNvSpPr txBox="1"/>
            <p:nvPr/>
          </p:nvSpPr>
          <p:spPr>
            <a:xfrm flipH="1">
              <a:off x="9277907" y="2825356"/>
              <a:ext cx="1790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input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AC89CB4-E35A-4A28-BBCC-541E508882B0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3E7884C-7218-4AF7-9F91-6D3B0B3F14A4}"/>
              </a:ext>
            </a:extLst>
          </p:cNvPr>
          <p:cNvSpPr txBox="1"/>
          <p:nvPr/>
        </p:nvSpPr>
        <p:spPr>
          <a:xfrm>
            <a:off x="11071915" y="3305442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str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DDBCF-78EE-4720-AD1E-FB7CA9E40024}"/>
              </a:ext>
            </a:extLst>
          </p:cNvPr>
          <p:cNvSpPr txBox="1"/>
          <p:nvPr/>
        </p:nvSpPr>
        <p:spPr>
          <a:xfrm>
            <a:off x="3554859" y="1057727"/>
            <a:ext cx="1590782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一個整數變數表示成績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26F3448-177F-4DA8-885C-DFC41159BFE8}"/>
              </a:ext>
            </a:extLst>
          </p:cNvPr>
          <p:cNvSpPr txBox="1"/>
          <p:nvPr/>
        </p:nvSpPr>
        <p:spPr>
          <a:xfrm>
            <a:off x="5965862" y="905908"/>
            <a:ext cx="2011209" cy="41549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判斷條件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以上為及格；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分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以下為不及格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B2E472E-3F60-45C6-B113-E8E4B4B33619}"/>
              </a:ext>
            </a:extLst>
          </p:cNvPr>
          <p:cNvSpPr txBox="1"/>
          <p:nvPr/>
        </p:nvSpPr>
        <p:spPr>
          <a:xfrm>
            <a:off x="8803241" y="1057727"/>
            <a:ext cx="1265433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輸出判斷後的結果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FBBBDCF5-EE37-42C4-B4D0-596B2DD1B278}"/>
              </a:ext>
            </a:extLst>
          </p:cNvPr>
          <p:cNvSpPr txBox="1"/>
          <p:nvPr/>
        </p:nvSpPr>
        <p:spPr>
          <a:xfrm>
            <a:off x="2957216" y="2446264"/>
            <a:ext cx="290843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input()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函式取得輸入字串，再使用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int()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函式轉換為整數，最後指派給變數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3B07ABB-FE0E-4EA5-B74D-002CFD016873}"/>
              </a:ext>
            </a:extLst>
          </p:cNvPr>
          <p:cNvSpPr txBox="1"/>
          <p:nvPr/>
        </p:nvSpPr>
        <p:spPr>
          <a:xfrm>
            <a:off x="1740299" y="2879330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條件判斷式，判斷變數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grade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是否大於或等於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1930561-128A-468E-811E-D3C4375D0175}"/>
              </a:ext>
            </a:extLst>
          </p:cNvPr>
          <p:cNvSpPr txBox="1"/>
          <p:nvPr/>
        </p:nvSpPr>
        <p:spPr>
          <a:xfrm>
            <a:off x="1715784" y="3203457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印出及格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C8E7C33-CB14-459B-A4D7-5A52D758EEF0}"/>
              </a:ext>
            </a:extLst>
          </p:cNvPr>
          <p:cNvSpPr txBox="1"/>
          <p:nvPr/>
        </p:nvSpPr>
        <p:spPr>
          <a:xfrm>
            <a:off x="1861186" y="3866819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印出不及格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9EB96563-0A1F-4353-A547-920093F8CA0D}"/>
              </a:ext>
            </a:extLst>
          </p:cNvPr>
          <p:cNvSpPr txBox="1"/>
          <p:nvPr/>
        </p:nvSpPr>
        <p:spPr>
          <a:xfrm>
            <a:off x="1554686" y="3528678"/>
            <a:ext cx="3935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//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條件式不成立，執行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else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運算式</a:t>
            </a:r>
          </a:p>
        </p:txBody>
      </p:sp>
    </p:spTree>
    <p:extLst>
      <p:ext uri="{BB962C8B-B14F-4D97-AF65-F5344CB8AC3E}">
        <p14:creationId xmlns:p14="http://schemas.microsoft.com/office/powerpoint/2010/main" val="316540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請輸入英文成績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:77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請輸入數學成績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322401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A97BA95-B625-4B14-8976-6FD9C31077AB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3BFA7B-144F-4827-ACA9-5CE116A79272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A81440EE-1D3A-4B40-A3DD-CC4CEE4339D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9467428-4727-4086-94F7-9299DEAECD49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Chinese</a:t>
              </a: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E2D25F1-C115-4398-9034-9A4364AC072C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EB05EBA-897E-44D5-8F27-5BE12A1E59CD}"/>
              </a:ext>
            </a:extLst>
          </p:cNvPr>
          <p:cNvCxnSpPr>
            <a:cxnSpLocks/>
          </p:cNvCxnSpPr>
          <p:nvPr/>
        </p:nvCxnSpPr>
        <p:spPr>
          <a:xfrm flipV="1">
            <a:off x="8078933" y="3337111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0BD43AE-2879-40F6-8FE3-A135E691302B}"/>
              </a:ext>
            </a:extLst>
          </p:cNvPr>
          <p:cNvGrpSpPr/>
          <p:nvPr/>
        </p:nvGrpSpPr>
        <p:grpSpPr>
          <a:xfrm>
            <a:off x="10225818" y="3715873"/>
            <a:ext cx="560229" cy="424012"/>
            <a:chOff x="9451593" y="3121371"/>
            <a:chExt cx="560229" cy="424012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B7B2D5E-801D-48B0-A727-680824005570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C0E1957-863E-4AA7-9D45-FC6C76C91B3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" name="表格 16">
            <a:extLst>
              <a:ext uri="{FF2B5EF4-FFF2-40B4-BE49-F238E27FC236}">
                <a16:creationId xmlns:a16="http://schemas.microsoft.com/office/drawing/2014/main" id="{400753AC-8868-4D33-B12A-B8D2B56D1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18879" y="4135399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77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4C4196FB-E97B-4886-A12A-74B6E1C3C104}"/>
              </a:ext>
            </a:extLst>
          </p:cNvPr>
          <p:cNvGrpSpPr/>
          <p:nvPr/>
        </p:nvGrpSpPr>
        <p:grpSpPr>
          <a:xfrm>
            <a:off x="7068795" y="3888903"/>
            <a:ext cx="1150133" cy="648046"/>
            <a:chOff x="505416" y="1999453"/>
            <a:chExt cx="1364384" cy="79020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6AE6FDC-5AD2-42E9-A2F3-8CB5F2F296DC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55C5B6BE-1019-49E6-A673-46DD3106DA4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6CF6F4A-B897-4D9C-8594-0087DF46BA47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English</a:t>
              </a:r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7A3E5CD-F478-471A-9BD4-77DAAA907E3F}"/>
              </a:ext>
            </a:extLst>
          </p:cNvPr>
          <p:cNvSpPr txBox="1"/>
          <p:nvPr/>
        </p:nvSpPr>
        <p:spPr>
          <a:xfrm>
            <a:off x="7001613" y="365050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C983650-7E09-4590-8CE8-07956BA1AEAE}"/>
              </a:ext>
            </a:extLst>
          </p:cNvPr>
          <p:cNvCxnSpPr>
            <a:cxnSpLocks/>
          </p:cNvCxnSpPr>
          <p:nvPr/>
        </p:nvCxnSpPr>
        <p:spPr>
          <a:xfrm flipV="1">
            <a:off x="8075819" y="4307457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群組 42">
            <a:extLst>
              <a:ext uri="{FF2B5EF4-FFF2-40B4-BE49-F238E27FC236}">
                <a16:creationId xmlns:a16="http://schemas.microsoft.com/office/drawing/2014/main" id="{24C0A9B8-D375-42E4-A3BD-E25E484A19FA}"/>
              </a:ext>
            </a:extLst>
          </p:cNvPr>
          <p:cNvGrpSpPr/>
          <p:nvPr/>
        </p:nvGrpSpPr>
        <p:grpSpPr>
          <a:xfrm>
            <a:off x="10228932" y="4684010"/>
            <a:ext cx="560229" cy="424012"/>
            <a:chOff x="9451593" y="3121371"/>
            <a:chExt cx="560229" cy="424012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1DA1086-504C-4FA4-8029-647EA88764CD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93B24876-1363-4A39-B536-DA190E387B0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str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8" name="表格 16">
            <a:extLst>
              <a:ext uri="{FF2B5EF4-FFF2-40B4-BE49-F238E27FC236}">
                <a16:creationId xmlns:a16="http://schemas.microsoft.com/office/drawing/2014/main" id="{C8D0BE55-DE3A-4584-A883-E1FD8374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37575"/>
              </p:ext>
            </p:extLst>
          </p:nvPr>
        </p:nvGraphicFramePr>
        <p:xfrm>
          <a:off x="10321993" y="5103536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latin typeface="+mn-lt"/>
                          <a:ea typeface="微軟正黑體" panose="020B0604030504040204" pitchFamily="34" charset="-120"/>
                        </a:rPr>
                        <a:t>"60"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pic>
        <p:nvPicPr>
          <p:cNvPr id="65" name="Picture 4">
            <a:extLst>
              <a:ext uri="{FF2B5EF4-FFF2-40B4-BE49-F238E27FC236}">
                <a16:creationId xmlns:a16="http://schemas.microsoft.com/office/drawing/2014/main" id="{EB174F7C-482D-46E6-AC8C-F51394D10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707B78BF-017D-4860-A12F-C3BB30179E18}"/>
              </a:ext>
            </a:extLst>
          </p:cNvPr>
          <p:cNvGrpSpPr/>
          <p:nvPr/>
        </p:nvGrpSpPr>
        <p:grpSpPr>
          <a:xfrm>
            <a:off x="9698147" y="5061991"/>
            <a:ext cx="2250052" cy="410123"/>
            <a:chOff x="9698147" y="5061991"/>
            <a:chExt cx="2250052" cy="410123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9595FC9C-21C0-4A2A-AF61-C4D4CE74CA67}"/>
                </a:ext>
              </a:extLst>
            </p:cNvPr>
            <p:cNvGrpSpPr/>
            <p:nvPr/>
          </p:nvGrpSpPr>
          <p:grpSpPr>
            <a:xfrm>
              <a:off x="9698147" y="5061991"/>
              <a:ext cx="1790508" cy="410123"/>
              <a:chOff x="9277907" y="2723010"/>
              <a:chExt cx="1790508" cy="410123"/>
            </a:xfrm>
          </p:grpSpPr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D501362C-5D22-48F8-B7BB-DF58A011702A}"/>
                  </a:ext>
                </a:extLst>
              </p:cNvPr>
              <p:cNvSpPr txBox="1"/>
              <p:nvPr/>
            </p:nvSpPr>
            <p:spPr>
              <a:xfrm flipH="1">
                <a:off x="9277907" y="2825356"/>
                <a:ext cx="1790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input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                   )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D35967D8-DE15-48A9-ACE4-879D2B3D40B0}"/>
                  </a:ext>
                </a:extLst>
              </p:cNvPr>
              <p:cNvSpPr txBox="1"/>
              <p:nvPr/>
            </p:nvSpPr>
            <p:spPr>
              <a:xfrm>
                <a:off x="9472128" y="2723010"/>
                <a:ext cx="7002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8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函式</a:t>
                </a:r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D64EFB2-7B9D-4F1A-B410-81512A361DC7}"/>
                </a:ext>
              </a:extLst>
            </p:cNvPr>
            <p:cNvSpPr txBox="1"/>
            <p:nvPr/>
          </p:nvSpPr>
          <p:spPr>
            <a:xfrm>
              <a:off x="11071915" y="5246002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函式回傳值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01498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637601A-865F-4694-B921-BDBD6F84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84505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C6BE936F-AE0B-4828-86CE-A50C5EF339BB}"/>
              </a:ext>
            </a:extLst>
          </p:cNvPr>
          <p:cNvCxnSpPr>
            <a:cxnSpLocks/>
          </p:cNvCxnSpPr>
          <p:nvPr/>
        </p:nvCxnSpPr>
        <p:spPr>
          <a:xfrm>
            <a:off x="1086050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5730AF8-CD4C-4952-8DFA-E52D755E10AB}"/>
              </a:ext>
            </a:extLst>
          </p:cNvPr>
          <p:cNvSpPr txBox="1"/>
          <p:nvPr/>
        </p:nvSpPr>
        <p:spPr>
          <a:xfrm>
            <a:off x="1068885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5502896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41139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45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1EE653-CB5C-4628-B4F3-4B09E2445EFB}"/>
              </a:ext>
            </a:extLst>
          </p:cNvPr>
          <p:cNvSpPr/>
          <p:nvPr/>
        </p:nvSpPr>
        <p:spPr>
          <a:xfrm>
            <a:off x="10031710" y="5776243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200" dirty="0" err="1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223DA73-52F7-4CCE-B4C2-A0A67786622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3B07928-9DDF-4A0E-B86B-11238FF0F7B9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F0AC25EA-3635-420E-8C31-08A8B807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44ECDAC6-E6C6-4A50-9471-B5610B7F7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98428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F5C4FFE-E6C6-4BF5-8049-40E18B044BAB}"/>
              </a:ext>
            </a:extLst>
          </p:cNvPr>
          <p:cNvCxnSpPr>
            <a:cxnSpLocks/>
          </p:cNvCxnSpPr>
          <p:nvPr/>
        </p:nvCxnSpPr>
        <p:spPr>
          <a:xfrm>
            <a:off x="1086050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CE4A0A1-B156-4F77-9148-68D0F9D6B866}"/>
              </a:ext>
            </a:extLst>
          </p:cNvPr>
          <p:cNvSpPr txBox="1"/>
          <p:nvPr/>
        </p:nvSpPr>
        <p:spPr>
          <a:xfrm>
            <a:off x="1068885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E1C4BDE6-DFE9-49D5-AC82-FC612D4C6E29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769184C-A6CC-420B-8C41-EFED3EC473C4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72098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55944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45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89CA6C-E374-4AD4-AF5E-088CA7333C17}"/>
              </a:ext>
            </a:extLst>
          </p:cNvPr>
          <p:cNvSpPr/>
          <p:nvPr/>
        </p:nvSpPr>
        <p:spPr>
          <a:xfrm>
            <a:off x="10309298" y="5764285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            </a:t>
            </a:r>
            <a:r>
              <a:rPr lang="en-US" altLang="zh-TW" sz="1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10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FBB51FA-8F76-411D-90EF-9FB97D40CDE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BF3F7BA-3FDF-4D60-A509-87B5BC9558C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9F0A9391-ADCA-48BF-89EF-41AEDAC3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F6A1DE0C-8C81-4AE7-AEB0-42967EB05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98428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8AAA8E3-647D-4631-9878-27573D8A955E}"/>
              </a:ext>
            </a:extLst>
          </p:cNvPr>
          <p:cNvCxnSpPr>
            <a:cxnSpLocks/>
          </p:cNvCxnSpPr>
          <p:nvPr/>
        </p:nvCxnSpPr>
        <p:spPr>
          <a:xfrm>
            <a:off x="1086050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01F2801-5B64-4B4C-84AE-C1887B4417CC}"/>
              </a:ext>
            </a:extLst>
          </p:cNvPr>
          <p:cNvSpPr txBox="1"/>
          <p:nvPr/>
        </p:nvSpPr>
        <p:spPr>
          <a:xfrm>
            <a:off x="1068885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8393569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24731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45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27116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55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E69F8B-87A2-4BAD-97F1-F2D62792344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A9E14E46-A93F-4B8E-8306-C37EF8BE7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27ADD2B6-0B96-4399-9B0F-01B94A872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98428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33A20A7-BF0A-4B33-98B8-F811202F7BFF}"/>
              </a:ext>
            </a:extLst>
          </p:cNvPr>
          <p:cNvCxnSpPr>
            <a:cxnSpLocks/>
          </p:cNvCxnSpPr>
          <p:nvPr/>
        </p:nvCxnSpPr>
        <p:spPr>
          <a:xfrm>
            <a:off x="1086050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3E0FEF3-D79A-4857-8F2E-F43183C6C5C1}"/>
              </a:ext>
            </a:extLst>
          </p:cNvPr>
          <p:cNvSpPr txBox="1"/>
          <p:nvPr/>
        </p:nvSpPr>
        <p:spPr>
          <a:xfrm>
            <a:off x="1068885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04481900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044511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45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115851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55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BE06F7C-93F0-42AB-97F3-05AC765C08BE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E708593F-0AA0-4330-86DD-F45374EA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637D7032-6024-4352-9ADA-F8F5ADA23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98428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568A60E2-D52D-4304-844C-7AD43C095624}"/>
              </a:ext>
            </a:extLst>
          </p:cNvPr>
          <p:cNvCxnSpPr>
            <a:cxnSpLocks/>
          </p:cNvCxnSpPr>
          <p:nvPr/>
        </p:nvCxnSpPr>
        <p:spPr>
          <a:xfrm>
            <a:off x="1086050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0DE049B-7954-4027-BC3E-019C4B3FC94E}"/>
              </a:ext>
            </a:extLst>
          </p:cNvPr>
          <p:cNvSpPr txBox="1"/>
          <p:nvPr/>
        </p:nvSpPr>
        <p:spPr>
          <a:xfrm>
            <a:off x="1068885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5175A21-DA94-4D53-94B6-3115D9661333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8667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9764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45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63715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55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2" name="乘號 61">
            <a:extLst>
              <a:ext uri="{FF2B5EF4-FFF2-40B4-BE49-F238E27FC236}">
                <a16:creationId xmlns:a16="http://schemas.microsoft.com/office/drawing/2014/main" id="{5AFDC2B0-BC7E-40B8-9285-B880F53D049C}"/>
              </a:ext>
            </a:extLst>
          </p:cNvPr>
          <p:cNvSpPr/>
          <p:nvPr/>
        </p:nvSpPr>
        <p:spPr>
          <a:xfrm>
            <a:off x="9087681" y="4130194"/>
            <a:ext cx="296951" cy="31804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9296B33C-89F9-430D-ACB5-CA39100B8E4A}"/>
              </a:ext>
            </a:extLst>
          </p:cNvPr>
          <p:cNvCxnSpPr>
            <a:cxnSpLocks/>
          </p:cNvCxnSpPr>
          <p:nvPr/>
        </p:nvCxnSpPr>
        <p:spPr>
          <a:xfrm flipV="1">
            <a:off x="8117956" y="6110842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6359220-9551-4BA4-8B31-D03C1AF3EC5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EDB617EB-CAC2-4A9A-9AC5-20F2C67E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B4E8D049-986E-4908-A996-4965C82D8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98428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8C7B4E0-14BA-4E55-87D7-42D8E826D064}"/>
              </a:ext>
            </a:extLst>
          </p:cNvPr>
          <p:cNvCxnSpPr>
            <a:cxnSpLocks/>
          </p:cNvCxnSpPr>
          <p:nvPr/>
        </p:nvCxnSpPr>
        <p:spPr>
          <a:xfrm>
            <a:off x="1086050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CDAF30F9-67AC-4AB6-9374-CBC0CC3361CC}"/>
              </a:ext>
            </a:extLst>
          </p:cNvPr>
          <p:cNvSpPr txBox="1"/>
          <p:nvPr/>
        </p:nvSpPr>
        <p:spPr>
          <a:xfrm>
            <a:off x="1068885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835C2AAA-C398-449F-B881-D4ABAF5ED297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B40DE52-2A2F-4DF6-BBDC-2A17AD33ED86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72468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00069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637601A-865F-4694-B921-BDBD6F8496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C6BE936F-AE0B-4828-86CE-A50C5EF339BB}"/>
              </a:ext>
            </a:extLst>
          </p:cNvPr>
          <p:cNvCxnSpPr>
            <a:cxnSpLocks/>
          </p:cNvCxnSpPr>
          <p:nvPr/>
        </p:nvCxnSpPr>
        <p:spPr>
          <a:xfrm>
            <a:off x="1086050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5730AF8-CD4C-4952-8DFA-E52D755E10AB}"/>
              </a:ext>
            </a:extLst>
          </p:cNvPr>
          <p:cNvSpPr txBox="1"/>
          <p:nvPr/>
        </p:nvSpPr>
        <p:spPr>
          <a:xfrm>
            <a:off x="1068885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18034755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83774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55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92280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8F82F28-3FC0-4325-B98F-DA5262DDBDB2}"/>
              </a:ext>
            </a:extLst>
          </p:cNvPr>
          <p:cNvCxnSpPr/>
          <p:nvPr/>
        </p:nvCxnSpPr>
        <p:spPr>
          <a:xfrm>
            <a:off x="11290448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4FC47A-F9DB-4B09-933A-BE32FB5B8F08}"/>
              </a:ext>
            </a:extLst>
          </p:cNvPr>
          <p:cNvSpPr txBox="1"/>
          <p:nvPr/>
        </p:nvSpPr>
        <p:spPr>
          <a:xfrm>
            <a:off x="11118797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A7717F7-972F-4B2C-8921-5147A2AD976C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C95CF0ED-60D6-46E3-B760-6CED2DB0B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04296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74378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55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922675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8F82F28-3FC0-4325-B98F-DA5262DDBDB2}"/>
              </a:ext>
            </a:extLst>
          </p:cNvPr>
          <p:cNvCxnSpPr/>
          <p:nvPr/>
        </p:nvCxnSpPr>
        <p:spPr>
          <a:xfrm>
            <a:off x="11290448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4FC47A-F9DB-4B09-933A-BE32FB5B8F08}"/>
              </a:ext>
            </a:extLst>
          </p:cNvPr>
          <p:cNvSpPr txBox="1"/>
          <p:nvPr/>
        </p:nvSpPr>
        <p:spPr>
          <a:xfrm>
            <a:off x="11118797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7A7BA4-A73E-4BD0-A55E-CB97BB0B204B}"/>
              </a:ext>
            </a:extLst>
          </p:cNvPr>
          <p:cNvSpPr/>
          <p:nvPr/>
        </p:nvSpPr>
        <p:spPr>
          <a:xfrm>
            <a:off x="8523077" y="5676471"/>
            <a:ext cx="1067183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sum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55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FDB84DE-8481-4D73-B5CB-673AD9A708F5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C6B53968-B82E-44B0-8AB3-FE2166B04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22562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294526" y="262271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5ABBFF8-057C-4441-AF40-1EEA30B37ABD}"/>
              </a:ext>
            </a:extLst>
          </p:cNvPr>
          <p:cNvGrpSpPr/>
          <p:nvPr/>
        </p:nvGrpSpPr>
        <p:grpSpPr>
          <a:xfrm>
            <a:off x="9708307" y="3101111"/>
            <a:ext cx="1790508" cy="410123"/>
            <a:chOff x="9277907" y="2723010"/>
            <a:chExt cx="1790508" cy="410123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CF20FD65-15DB-40B2-9C4C-D3E518D0EAF1}"/>
                </a:ext>
              </a:extLst>
            </p:cNvPr>
            <p:cNvSpPr txBox="1"/>
            <p:nvPr/>
          </p:nvSpPr>
          <p:spPr>
            <a:xfrm flipH="1">
              <a:off x="9277907" y="2825356"/>
              <a:ext cx="1790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input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AC89CB4-E35A-4A28-BBCC-541E508882B0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3E7884C-7218-4AF7-9F91-6D3B0B3F14A4}"/>
              </a:ext>
            </a:extLst>
          </p:cNvPr>
          <p:cNvSpPr txBox="1"/>
          <p:nvPr/>
        </p:nvSpPr>
        <p:spPr>
          <a:xfrm>
            <a:off x="11071915" y="3305442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str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879763"/>
              </p:ext>
            </p:extLst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"99"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pic>
        <p:nvPicPr>
          <p:cNvPr id="28" name="Picture 4">
            <a:extLst>
              <a:ext uri="{FF2B5EF4-FFF2-40B4-BE49-F238E27FC236}">
                <a16:creationId xmlns:a16="http://schemas.microsoft.com/office/drawing/2014/main" id="{065B8FD5-A2CD-49B9-9382-F2270BD58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4C522F60-DB98-43F6-9F62-5A00F42922E3}"/>
              </a:ext>
            </a:extLst>
          </p:cNvPr>
          <p:cNvSpPr/>
          <p:nvPr/>
        </p:nvSpPr>
        <p:spPr>
          <a:xfrm>
            <a:off x="1620712" y="5080570"/>
            <a:ext cx="648172" cy="324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99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05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請輸入英文成績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:77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請輸入數學成績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322401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A97BA95-B625-4B14-8976-6FD9C31077AB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3BFA7B-144F-4827-ACA9-5CE116A79272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A81440EE-1D3A-4B40-A3DD-CC4CEE4339D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9467428-4727-4086-94F7-9299DEAECD49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Chinese</a:t>
              </a: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E2D25F1-C115-4398-9034-9A4364AC072C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EB05EBA-897E-44D5-8F27-5BE12A1E59CD}"/>
              </a:ext>
            </a:extLst>
          </p:cNvPr>
          <p:cNvCxnSpPr>
            <a:cxnSpLocks/>
          </p:cNvCxnSpPr>
          <p:nvPr/>
        </p:nvCxnSpPr>
        <p:spPr>
          <a:xfrm flipV="1">
            <a:off x="8078933" y="3337111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0BD43AE-2879-40F6-8FE3-A135E691302B}"/>
              </a:ext>
            </a:extLst>
          </p:cNvPr>
          <p:cNvGrpSpPr/>
          <p:nvPr/>
        </p:nvGrpSpPr>
        <p:grpSpPr>
          <a:xfrm>
            <a:off x="10225818" y="3715873"/>
            <a:ext cx="560229" cy="424012"/>
            <a:chOff x="9451593" y="3121371"/>
            <a:chExt cx="560229" cy="424012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B7B2D5E-801D-48B0-A727-680824005570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C0E1957-863E-4AA7-9D45-FC6C76C91B3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" name="表格 16">
            <a:extLst>
              <a:ext uri="{FF2B5EF4-FFF2-40B4-BE49-F238E27FC236}">
                <a16:creationId xmlns:a16="http://schemas.microsoft.com/office/drawing/2014/main" id="{400753AC-8868-4D33-B12A-B8D2B56D1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18879" y="4135399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77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4C4196FB-E97B-4886-A12A-74B6E1C3C104}"/>
              </a:ext>
            </a:extLst>
          </p:cNvPr>
          <p:cNvGrpSpPr/>
          <p:nvPr/>
        </p:nvGrpSpPr>
        <p:grpSpPr>
          <a:xfrm>
            <a:off x="7068795" y="3888903"/>
            <a:ext cx="1150133" cy="648046"/>
            <a:chOff x="505416" y="1999453"/>
            <a:chExt cx="1364384" cy="79020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6AE6FDC-5AD2-42E9-A2F3-8CB5F2F296DC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55C5B6BE-1019-49E6-A673-46DD3106DA4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6CF6F4A-B897-4D9C-8594-0087DF46BA47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English</a:t>
              </a:r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7A3E5CD-F478-471A-9BD4-77DAAA907E3F}"/>
              </a:ext>
            </a:extLst>
          </p:cNvPr>
          <p:cNvSpPr txBox="1"/>
          <p:nvPr/>
        </p:nvSpPr>
        <p:spPr>
          <a:xfrm>
            <a:off x="7001613" y="365050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C983650-7E09-4590-8CE8-07956BA1AEAE}"/>
              </a:ext>
            </a:extLst>
          </p:cNvPr>
          <p:cNvCxnSpPr>
            <a:cxnSpLocks/>
          </p:cNvCxnSpPr>
          <p:nvPr/>
        </p:nvCxnSpPr>
        <p:spPr>
          <a:xfrm flipV="1">
            <a:off x="8075819" y="4307457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群組 42">
            <a:extLst>
              <a:ext uri="{FF2B5EF4-FFF2-40B4-BE49-F238E27FC236}">
                <a16:creationId xmlns:a16="http://schemas.microsoft.com/office/drawing/2014/main" id="{24C0A9B8-D375-42E4-A3BD-E25E484A19FA}"/>
              </a:ext>
            </a:extLst>
          </p:cNvPr>
          <p:cNvGrpSpPr/>
          <p:nvPr/>
        </p:nvGrpSpPr>
        <p:grpSpPr>
          <a:xfrm>
            <a:off x="10228932" y="4684010"/>
            <a:ext cx="560229" cy="424012"/>
            <a:chOff x="9451593" y="3121371"/>
            <a:chExt cx="560229" cy="424012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1DA1086-504C-4FA4-8029-647EA88764CD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93B24876-1363-4A39-B536-DA190E387B0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8" name="表格 16">
            <a:extLst>
              <a:ext uri="{FF2B5EF4-FFF2-40B4-BE49-F238E27FC236}">
                <a16:creationId xmlns:a16="http://schemas.microsoft.com/office/drawing/2014/main" id="{C8D0BE55-DE3A-4584-A883-E1FD83746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11310"/>
              </p:ext>
            </p:extLst>
          </p:nvPr>
        </p:nvGraphicFramePr>
        <p:xfrm>
          <a:off x="10321993" y="5103536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latin typeface="+mn-lt"/>
                          <a:ea typeface="微軟正黑體" panose="020B0604030504040204" pitchFamily="34" charset="-120"/>
                        </a:rPr>
                        <a:t>60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pic>
        <p:nvPicPr>
          <p:cNvPr id="65" name="Picture 4">
            <a:extLst>
              <a:ext uri="{FF2B5EF4-FFF2-40B4-BE49-F238E27FC236}">
                <a16:creationId xmlns:a16="http://schemas.microsoft.com/office/drawing/2014/main" id="{EB174F7C-482D-46E6-AC8C-F51394D10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707B78BF-017D-4860-A12F-C3BB30179E18}"/>
              </a:ext>
            </a:extLst>
          </p:cNvPr>
          <p:cNvGrpSpPr/>
          <p:nvPr/>
        </p:nvGrpSpPr>
        <p:grpSpPr>
          <a:xfrm>
            <a:off x="9698147" y="5061991"/>
            <a:ext cx="2250052" cy="410123"/>
            <a:chOff x="9698147" y="5061991"/>
            <a:chExt cx="2250052" cy="410123"/>
          </a:xfrm>
        </p:grpSpPr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9595FC9C-21C0-4A2A-AF61-C4D4CE74CA67}"/>
                </a:ext>
              </a:extLst>
            </p:cNvPr>
            <p:cNvGrpSpPr/>
            <p:nvPr/>
          </p:nvGrpSpPr>
          <p:grpSpPr>
            <a:xfrm>
              <a:off x="9698147" y="5061991"/>
              <a:ext cx="1790508" cy="410123"/>
              <a:chOff x="9277907" y="2723010"/>
              <a:chExt cx="1790508" cy="410123"/>
            </a:xfrm>
          </p:grpSpPr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D501362C-5D22-48F8-B7BB-DF58A011702A}"/>
                  </a:ext>
                </a:extLst>
              </p:cNvPr>
              <p:cNvSpPr txBox="1"/>
              <p:nvPr/>
            </p:nvSpPr>
            <p:spPr>
              <a:xfrm flipH="1">
                <a:off x="9277907" y="2825356"/>
                <a:ext cx="17905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int</a:t>
                </a:r>
                <a:r>
                  <a:rPr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                   )</a:t>
                </a:r>
                <a:endPara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D35967D8-DE15-48A9-ACE4-879D2B3D40B0}"/>
                  </a:ext>
                </a:extLst>
              </p:cNvPr>
              <p:cNvSpPr txBox="1"/>
              <p:nvPr/>
            </p:nvSpPr>
            <p:spPr>
              <a:xfrm>
                <a:off x="9472128" y="2723010"/>
                <a:ext cx="7002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800" b="1" dirty="0">
                    <a:solidFill>
                      <a:schemeClr val="tx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函式</a:t>
                </a:r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D64EFB2-7B9D-4F1A-B410-81512A361DC7}"/>
                </a:ext>
              </a:extLst>
            </p:cNvPr>
            <p:cNvSpPr txBox="1"/>
            <p:nvPr/>
          </p:nvSpPr>
          <p:spPr>
            <a:xfrm>
              <a:off x="11071915" y="5246002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函式回傳值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6094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D9FD325E-4975-4653-B2B6-23404BC39D78}"/>
              </a:ext>
            </a:extLst>
          </p:cNvPr>
          <p:cNvSpPr/>
          <p:nvPr/>
        </p:nvSpPr>
        <p:spPr>
          <a:xfrm>
            <a:off x="2789675" y="2008271"/>
            <a:ext cx="1950296" cy="79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E3A516DA-B8BF-4C5D-995A-E21AEC0D56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43851" y="2389314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4" name="群組 43">
            <a:extLst>
              <a:ext uri="{FF2B5EF4-FFF2-40B4-BE49-F238E27FC236}">
                <a16:creationId xmlns:a16="http://schemas.microsoft.com/office/drawing/2014/main" id="{E1017EFB-BBC9-4058-B18A-AA55F0962DC8}"/>
              </a:ext>
            </a:extLst>
          </p:cNvPr>
          <p:cNvGrpSpPr/>
          <p:nvPr/>
        </p:nvGrpSpPr>
        <p:grpSpPr>
          <a:xfrm>
            <a:off x="3231017" y="2027953"/>
            <a:ext cx="560229" cy="424012"/>
            <a:chOff x="9451593" y="3121371"/>
            <a:chExt cx="560229" cy="424012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5CB53F-BD5C-4354-9099-509A73EEB94A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B1F488D-7F76-454C-9F54-66490FFEB6F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39B9768B-7643-4DCB-9367-505BA9110C18}"/>
              </a:ext>
            </a:extLst>
          </p:cNvPr>
          <p:cNvGrpSpPr/>
          <p:nvPr/>
        </p:nvGrpSpPr>
        <p:grpSpPr>
          <a:xfrm>
            <a:off x="719666" y="2144188"/>
            <a:ext cx="1150133" cy="648046"/>
            <a:chOff x="505416" y="1999453"/>
            <a:chExt cx="1364384" cy="790201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0DEDE3B-9594-4697-BCB1-518F11284B36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E9E7F3B9-D0D0-41CC-8A1F-1EAEAE36B82A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787749F-828C-4E3D-85FE-FDD36CFB3D71}"/>
                </a:ext>
              </a:extLst>
            </p:cNvPr>
            <p:cNvSpPr/>
            <p:nvPr/>
          </p:nvSpPr>
          <p:spPr>
            <a:xfrm>
              <a:off x="717257" y="2293434"/>
              <a:ext cx="940700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price1</a:t>
              </a:r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82CF22E-D3C1-47F3-9EC6-5E4355F8E28A}"/>
              </a:ext>
            </a:extLst>
          </p:cNvPr>
          <p:cNvSpPr txBox="1"/>
          <p:nvPr/>
        </p:nvSpPr>
        <p:spPr>
          <a:xfrm>
            <a:off x="652484" y="1905788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18AB5DD-8182-4152-AAFF-FDEFD55D2DE5}"/>
              </a:ext>
            </a:extLst>
          </p:cNvPr>
          <p:cNvSpPr/>
          <p:nvPr/>
        </p:nvSpPr>
        <p:spPr>
          <a:xfrm>
            <a:off x="2789676" y="1048308"/>
            <a:ext cx="1950296" cy="79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7" name="表格 16">
            <a:extLst>
              <a:ext uri="{FF2B5EF4-FFF2-40B4-BE49-F238E27FC236}">
                <a16:creationId xmlns:a16="http://schemas.microsoft.com/office/drawing/2014/main" id="{31AF7382-7B53-4659-969B-2D8EB334A2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3322" y="1429351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8" name="群組 57">
            <a:extLst>
              <a:ext uri="{FF2B5EF4-FFF2-40B4-BE49-F238E27FC236}">
                <a16:creationId xmlns:a16="http://schemas.microsoft.com/office/drawing/2014/main" id="{C4FA11CC-AC08-4009-AC7E-BAA6C6EC55BB}"/>
              </a:ext>
            </a:extLst>
          </p:cNvPr>
          <p:cNvGrpSpPr/>
          <p:nvPr/>
        </p:nvGrpSpPr>
        <p:grpSpPr>
          <a:xfrm>
            <a:off x="2921561" y="1392774"/>
            <a:ext cx="1596287" cy="410123"/>
            <a:chOff x="9472128" y="2723010"/>
            <a:chExt cx="1596287" cy="410123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4E6FF2E-20FC-467D-99A1-165544DC4578}"/>
                </a:ext>
              </a:extLst>
            </p:cNvPr>
            <p:cNvSpPr txBox="1"/>
            <p:nvPr/>
          </p:nvSpPr>
          <p:spPr>
            <a:xfrm flipH="1">
              <a:off x="9474482" y="2825356"/>
              <a:ext cx="1593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2A54367-B676-4A9E-AB70-D0580F3EF766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8C1C34A-D688-4B8D-8677-A88C0A87452E}"/>
              </a:ext>
            </a:extLst>
          </p:cNvPr>
          <p:cNvSpPr txBox="1"/>
          <p:nvPr/>
        </p:nvSpPr>
        <p:spPr>
          <a:xfrm>
            <a:off x="4090948" y="1597105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2525B1DA-3B79-4B31-B3AE-79A76E159B54}"/>
              </a:ext>
            </a:extLst>
          </p:cNvPr>
          <p:cNvGrpSpPr/>
          <p:nvPr/>
        </p:nvGrpSpPr>
        <p:grpSpPr>
          <a:xfrm>
            <a:off x="3247965" y="1037190"/>
            <a:ext cx="560229" cy="424012"/>
            <a:chOff x="9451593" y="3121371"/>
            <a:chExt cx="560229" cy="424012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05753CB-1842-4EB4-8839-64CC4191165F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48B5F581-BEEB-4208-9D74-55CF81D62021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71652534-F519-4830-A878-05397727E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485" y="3072165"/>
            <a:ext cx="5586579" cy="3144205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3D548E01-65E9-4EDD-A9C8-EFA3E1AE2BF6}"/>
              </a:ext>
            </a:extLst>
          </p:cNvPr>
          <p:cNvGrpSpPr/>
          <p:nvPr/>
        </p:nvGrpSpPr>
        <p:grpSpPr>
          <a:xfrm>
            <a:off x="651075" y="4190526"/>
            <a:ext cx="1919097" cy="955873"/>
            <a:chOff x="2114637" y="3709260"/>
            <a:chExt cx="1919097" cy="955873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48A0D68-65A2-42C6-BBEA-712253DCA78D}"/>
                </a:ext>
              </a:extLst>
            </p:cNvPr>
            <p:cNvGrpSpPr/>
            <p:nvPr/>
          </p:nvGrpSpPr>
          <p:grpSpPr>
            <a:xfrm>
              <a:off x="2207225" y="3970870"/>
              <a:ext cx="1826509" cy="694263"/>
              <a:chOff x="251422" y="4045896"/>
              <a:chExt cx="1671792" cy="57771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CDF0CE4-A3E0-4B19-9795-AE1EE366D980}"/>
                  </a:ext>
                </a:extLst>
              </p:cNvPr>
              <p:cNvSpPr/>
              <p:nvPr/>
            </p:nvSpPr>
            <p:spPr>
              <a:xfrm>
                <a:off x="251422" y="4045896"/>
                <a:ext cx="1671792" cy="577714"/>
              </a:xfrm>
              <a:prstGeom prst="rect">
                <a:avLst/>
              </a:prstGeom>
              <a:solidFill>
                <a:srgbClr val="FFFDE3"/>
              </a:solidFill>
              <a:ln>
                <a:solidFill>
                  <a:srgbClr val="FFFD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grade</a:t>
                </a:r>
              </a:p>
              <a:p>
                <a:endParaRPr lang="en-US" altLang="zh-TW" sz="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if            &gt;= 60 :</a:t>
                </a: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6949425-8241-410D-85E1-60299E00DB34}"/>
                  </a:ext>
                </a:extLst>
              </p:cNvPr>
              <p:cNvSpPr txBox="1"/>
              <p:nvPr/>
            </p:nvSpPr>
            <p:spPr>
              <a:xfrm>
                <a:off x="584409" y="4284725"/>
                <a:ext cx="442813" cy="30733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DEEBF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highlight>
                      <a:srgbClr val="DEEBF7"/>
                    </a:highlight>
                  </a:rPr>
                  <a:t>59</a:t>
                </a:r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CE6C50-8B96-4DB9-A504-DC79B478B933}"/>
                </a:ext>
              </a:extLst>
            </p:cNvPr>
            <p:cNvSpPr/>
            <p:nvPr/>
          </p:nvSpPr>
          <p:spPr>
            <a:xfrm>
              <a:off x="2114637" y="3709260"/>
              <a:ext cx="9396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if </a:t>
              </a:r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條件判斷式</a:t>
              </a:r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4F15E95-3157-4AC1-91A2-A40C88B334FD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1691222" y="2574734"/>
            <a:ext cx="1652629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86E09A9E-31A8-4063-A1C9-8EFFF900E227}"/>
              </a:ext>
            </a:extLst>
          </p:cNvPr>
          <p:cNvCxnSpPr>
            <a:cxnSpLocks/>
            <a:stCxn id="34" idx="0"/>
          </p:cNvCxnSpPr>
          <p:nvPr/>
        </p:nvCxnSpPr>
        <p:spPr>
          <a:xfrm rot="5400000" flipH="1" flipV="1">
            <a:off x="2439566" y="3407880"/>
            <a:ext cx="261608" cy="1826905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782B0AB-91A2-43C3-AC0F-06543F6B1F19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2445825" y="4357492"/>
            <a:ext cx="249090" cy="1826904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87E9DC78-7AC7-4D05-9BBA-B7C37DAC33D3}"/>
              </a:ext>
            </a:extLst>
          </p:cNvPr>
          <p:cNvSpPr/>
          <p:nvPr/>
        </p:nvSpPr>
        <p:spPr>
          <a:xfrm>
            <a:off x="2247379" y="3891521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D65A408-DEEF-4957-8324-C0B478129C0A}"/>
              </a:ext>
            </a:extLst>
          </p:cNvPr>
          <p:cNvSpPr/>
          <p:nvPr/>
        </p:nvSpPr>
        <p:spPr>
          <a:xfrm>
            <a:off x="2247379" y="5502106"/>
            <a:ext cx="6717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7A4A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2FE0E1A-3779-47F3-917D-15A1FA9A6B10}"/>
              </a:ext>
            </a:extLst>
          </p:cNvPr>
          <p:cNvSpPr/>
          <p:nvPr/>
        </p:nvSpPr>
        <p:spPr>
          <a:xfrm>
            <a:off x="3467488" y="3812947"/>
            <a:ext cx="1842448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及格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BEB61AC-C5FB-44FF-8BE0-D39864EC6E6B}"/>
              </a:ext>
            </a:extLst>
          </p:cNvPr>
          <p:cNvSpPr/>
          <p:nvPr/>
        </p:nvSpPr>
        <p:spPr>
          <a:xfrm>
            <a:off x="3483427" y="5066715"/>
            <a:ext cx="1826509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不及格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A1CD638-A92A-4DC9-895D-16971FBCDBCC}"/>
              </a:ext>
            </a:extLst>
          </p:cNvPr>
          <p:cNvSpPr/>
          <p:nvPr/>
        </p:nvSpPr>
        <p:spPr>
          <a:xfrm>
            <a:off x="2789675" y="1404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95156B17-48DB-4120-8383-7B2A6CA637C3}"/>
              </a:ext>
            </a:extLst>
          </p:cNvPr>
          <p:cNvGrpSpPr/>
          <p:nvPr/>
        </p:nvGrpSpPr>
        <p:grpSpPr>
          <a:xfrm>
            <a:off x="2774107" y="484911"/>
            <a:ext cx="1790508" cy="410123"/>
            <a:chOff x="9277907" y="2723010"/>
            <a:chExt cx="1790508" cy="410123"/>
          </a:xfrm>
        </p:grpSpPr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C20F4998-E914-4396-B279-4C9A613345FC}"/>
                </a:ext>
              </a:extLst>
            </p:cNvPr>
            <p:cNvSpPr txBox="1"/>
            <p:nvPr/>
          </p:nvSpPr>
          <p:spPr>
            <a:xfrm flipH="1">
              <a:off x="9277907" y="2825356"/>
              <a:ext cx="1790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input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4D5CA64E-8D7F-4A98-B653-3065E89227B3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821597AE-A824-4EC4-A3A2-B8FC7F127C1F}"/>
              </a:ext>
            </a:extLst>
          </p:cNvPr>
          <p:cNvSpPr txBox="1"/>
          <p:nvPr/>
        </p:nvSpPr>
        <p:spPr>
          <a:xfrm>
            <a:off x="4137715" y="689242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903179FC-0D7F-4383-B612-02C5DE2B7284}"/>
              </a:ext>
            </a:extLst>
          </p:cNvPr>
          <p:cNvGrpSpPr/>
          <p:nvPr/>
        </p:nvGrpSpPr>
        <p:grpSpPr>
          <a:xfrm>
            <a:off x="3294732" y="129327"/>
            <a:ext cx="560229" cy="424012"/>
            <a:chOff x="9451593" y="3121371"/>
            <a:chExt cx="560229" cy="424012"/>
          </a:xfrm>
        </p:grpSpPr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C8FD9F7B-9050-4508-9716-BB255820CF34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2DE834BF-6850-4002-98AD-DB02A7D22051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str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8" name="表格 16">
            <a:extLst>
              <a:ext uri="{FF2B5EF4-FFF2-40B4-BE49-F238E27FC236}">
                <a16:creationId xmlns:a16="http://schemas.microsoft.com/office/drawing/2014/main" id="{E19B809C-AF7C-45BB-9E40-10D994EE42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87793" y="5488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43" name="矩形 42">
            <a:extLst>
              <a:ext uri="{FF2B5EF4-FFF2-40B4-BE49-F238E27FC236}">
                <a16:creationId xmlns:a16="http://schemas.microsoft.com/office/drawing/2014/main" id="{77AABF2F-C01D-4350-84E0-823F65238E24}"/>
              </a:ext>
            </a:extLst>
          </p:cNvPr>
          <p:cNvSpPr/>
          <p:nvPr/>
        </p:nvSpPr>
        <p:spPr>
          <a:xfrm>
            <a:off x="7850371" y="1999631"/>
            <a:ext cx="1950296" cy="79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graphicFrame>
        <p:nvGraphicFramePr>
          <p:cNvPr id="47" name="表格 16">
            <a:extLst>
              <a:ext uri="{FF2B5EF4-FFF2-40B4-BE49-F238E27FC236}">
                <a16:creationId xmlns:a16="http://schemas.microsoft.com/office/drawing/2014/main" id="{B8469361-535A-412B-A08C-53FBEB8EB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9445"/>
              </p:ext>
            </p:extLst>
          </p:nvPr>
        </p:nvGraphicFramePr>
        <p:xfrm>
          <a:off x="8404547" y="2380674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90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8A208C1F-938F-4781-9EBB-9B74E427B81A}"/>
              </a:ext>
            </a:extLst>
          </p:cNvPr>
          <p:cNvGrpSpPr/>
          <p:nvPr/>
        </p:nvGrpSpPr>
        <p:grpSpPr>
          <a:xfrm>
            <a:off x="8291713" y="2019313"/>
            <a:ext cx="560229" cy="424012"/>
            <a:chOff x="9451593" y="3121371"/>
            <a:chExt cx="560229" cy="424012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8527791-6E9F-4DFC-A274-DA83C313C2C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49C9180A-4B12-4523-8EB6-8E549309D924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965EB3FA-0D67-44AE-941D-B53C59972F7B}"/>
              </a:ext>
            </a:extLst>
          </p:cNvPr>
          <p:cNvGrpSpPr/>
          <p:nvPr/>
        </p:nvGrpSpPr>
        <p:grpSpPr>
          <a:xfrm>
            <a:off x="5780362" y="2135548"/>
            <a:ext cx="1150133" cy="648046"/>
            <a:chOff x="505416" y="1999453"/>
            <a:chExt cx="1364384" cy="79020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8984C22-C9CA-4005-A22C-DD09D019C91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B3C60EB7-C43B-484C-AEB3-3FA4B3974888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D47C381-25B2-4E52-A910-51E3DD00C098}"/>
                </a:ext>
              </a:extLst>
            </p:cNvPr>
            <p:cNvSpPr/>
            <p:nvPr/>
          </p:nvSpPr>
          <p:spPr>
            <a:xfrm>
              <a:off x="717257" y="2293434"/>
              <a:ext cx="940700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price2</a:t>
              </a:r>
            </a:p>
          </p:txBody>
        </p:sp>
      </p:grp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90449232-3B0F-426F-9DBA-190D3FF180F7}"/>
              </a:ext>
            </a:extLst>
          </p:cNvPr>
          <p:cNvSpPr txBox="1"/>
          <p:nvPr/>
        </p:nvSpPr>
        <p:spPr>
          <a:xfrm>
            <a:off x="5713180" y="1897148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05974F2-4211-4483-96C6-59196D6DB59A}"/>
              </a:ext>
            </a:extLst>
          </p:cNvPr>
          <p:cNvSpPr/>
          <p:nvPr/>
        </p:nvSpPr>
        <p:spPr>
          <a:xfrm>
            <a:off x="7850372" y="1039668"/>
            <a:ext cx="1950296" cy="79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8" name="表格 16">
            <a:extLst>
              <a:ext uri="{FF2B5EF4-FFF2-40B4-BE49-F238E27FC236}">
                <a16:creationId xmlns:a16="http://schemas.microsoft.com/office/drawing/2014/main" id="{4BD381D8-F81C-48E5-BAE5-FD97B4A90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37234"/>
              </p:ext>
            </p:extLst>
          </p:nvPr>
        </p:nvGraphicFramePr>
        <p:xfrm>
          <a:off x="8414018" y="1420711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90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69" name="群組 68">
            <a:extLst>
              <a:ext uri="{FF2B5EF4-FFF2-40B4-BE49-F238E27FC236}">
                <a16:creationId xmlns:a16="http://schemas.microsoft.com/office/drawing/2014/main" id="{2AC8D08D-077B-452F-8747-A9574452C341}"/>
              </a:ext>
            </a:extLst>
          </p:cNvPr>
          <p:cNvGrpSpPr/>
          <p:nvPr/>
        </p:nvGrpSpPr>
        <p:grpSpPr>
          <a:xfrm>
            <a:off x="7982257" y="1384134"/>
            <a:ext cx="1596287" cy="410123"/>
            <a:chOff x="9472128" y="2723010"/>
            <a:chExt cx="1596287" cy="410123"/>
          </a:xfrm>
        </p:grpSpPr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280C3A2E-66CD-4714-960A-C3088EBF8DBA}"/>
                </a:ext>
              </a:extLst>
            </p:cNvPr>
            <p:cNvSpPr txBox="1"/>
            <p:nvPr/>
          </p:nvSpPr>
          <p:spPr>
            <a:xfrm flipH="1">
              <a:off x="9474482" y="2825356"/>
              <a:ext cx="1593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392D3755-FF92-4054-AA09-3CA0316FCCB9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FB08E985-0AED-4326-B933-2C91D2AE9825}"/>
              </a:ext>
            </a:extLst>
          </p:cNvPr>
          <p:cNvSpPr txBox="1"/>
          <p:nvPr/>
        </p:nvSpPr>
        <p:spPr>
          <a:xfrm>
            <a:off x="9151644" y="1588465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A44AB00-0D60-4F04-9774-C5A33EF30938}"/>
              </a:ext>
            </a:extLst>
          </p:cNvPr>
          <p:cNvGrpSpPr/>
          <p:nvPr/>
        </p:nvGrpSpPr>
        <p:grpSpPr>
          <a:xfrm>
            <a:off x="8308661" y="1028550"/>
            <a:ext cx="560229" cy="424012"/>
            <a:chOff x="9451593" y="3121371"/>
            <a:chExt cx="560229" cy="424012"/>
          </a:xfrm>
        </p:grpSpPr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45A40C9F-028F-4678-9159-C4F71A63E4C6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EF90979-2ADF-47CC-9253-CFB5156D42F2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C4744992-CE1D-4903-80C7-17C7C95E662E}"/>
              </a:ext>
            </a:extLst>
          </p:cNvPr>
          <p:cNvCxnSpPr>
            <a:cxnSpLocks/>
            <a:stCxn id="65" idx="3"/>
            <a:endCxn id="47" idx="1"/>
          </p:cNvCxnSpPr>
          <p:nvPr/>
        </p:nvCxnSpPr>
        <p:spPr>
          <a:xfrm flipV="1">
            <a:off x="6751918" y="2566094"/>
            <a:ext cx="1652629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8C41F159-5881-451D-A45A-53BD960687D1}"/>
              </a:ext>
            </a:extLst>
          </p:cNvPr>
          <p:cNvSpPr/>
          <p:nvPr/>
        </p:nvSpPr>
        <p:spPr>
          <a:xfrm>
            <a:off x="7850371" y="13180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6FF50757-7CA4-4D69-ABEF-F22809CBC68D}"/>
              </a:ext>
            </a:extLst>
          </p:cNvPr>
          <p:cNvGrpSpPr/>
          <p:nvPr/>
        </p:nvGrpSpPr>
        <p:grpSpPr>
          <a:xfrm>
            <a:off x="7834803" y="476271"/>
            <a:ext cx="1790508" cy="410123"/>
            <a:chOff x="9277907" y="2723010"/>
            <a:chExt cx="1790508" cy="410123"/>
          </a:xfrm>
        </p:grpSpPr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175DED20-722B-49EE-B8FB-EB517FC158FF}"/>
                </a:ext>
              </a:extLst>
            </p:cNvPr>
            <p:cNvSpPr txBox="1"/>
            <p:nvPr/>
          </p:nvSpPr>
          <p:spPr>
            <a:xfrm flipH="1">
              <a:off x="9277907" y="2825356"/>
              <a:ext cx="1790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input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74127688-0A14-4ECD-8887-E352D48B145B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82B4491-8D60-4909-AB44-87FB0A7521A3}"/>
              </a:ext>
            </a:extLst>
          </p:cNvPr>
          <p:cNvSpPr txBox="1"/>
          <p:nvPr/>
        </p:nvSpPr>
        <p:spPr>
          <a:xfrm>
            <a:off x="9198411" y="680602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86FFB23-21A7-4BB0-AB0C-96BF55EBAB89}"/>
              </a:ext>
            </a:extLst>
          </p:cNvPr>
          <p:cNvGrpSpPr/>
          <p:nvPr/>
        </p:nvGrpSpPr>
        <p:grpSpPr>
          <a:xfrm>
            <a:off x="8355428" y="120687"/>
            <a:ext cx="560229" cy="424012"/>
            <a:chOff x="9451593" y="3121371"/>
            <a:chExt cx="560229" cy="424012"/>
          </a:xfrm>
        </p:grpSpPr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7D0B1522-FF4A-41B9-9096-E7487D8A1A5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392248E1-4BD8-4731-9AA7-5060F28825C2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str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9" name="表格 16">
            <a:extLst>
              <a:ext uri="{FF2B5EF4-FFF2-40B4-BE49-F238E27FC236}">
                <a16:creationId xmlns:a16="http://schemas.microsoft.com/office/drawing/2014/main" id="{11D1569E-DBA5-4067-8B2E-9897CC2D2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1677"/>
              </p:ext>
            </p:extLst>
          </p:nvPr>
        </p:nvGraphicFramePr>
        <p:xfrm>
          <a:off x="8448489" y="54021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90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0488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D9FD325E-4975-4653-B2B6-23404BC39D78}"/>
              </a:ext>
            </a:extLst>
          </p:cNvPr>
          <p:cNvSpPr/>
          <p:nvPr/>
        </p:nvSpPr>
        <p:spPr>
          <a:xfrm>
            <a:off x="2789675" y="2008271"/>
            <a:ext cx="1950296" cy="79020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E3A516DA-B8BF-4C5D-995A-E21AEC0D56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43851" y="2389314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4" name="群組 43">
            <a:extLst>
              <a:ext uri="{FF2B5EF4-FFF2-40B4-BE49-F238E27FC236}">
                <a16:creationId xmlns:a16="http://schemas.microsoft.com/office/drawing/2014/main" id="{E1017EFB-BBC9-4058-B18A-AA55F0962DC8}"/>
              </a:ext>
            </a:extLst>
          </p:cNvPr>
          <p:cNvGrpSpPr/>
          <p:nvPr/>
        </p:nvGrpSpPr>
        <p:grpSpPr>
          <a:xfrm>
            <a:off x="3231017" y="2027953"/>
            <a:ext cx="560229" cy="424012"/>
            <a:chOff x="9451593" y="3121371"/>
            <a:chExt cx="560229" cy="424012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5CB53F-BD5C-4354-9099-509A73EEB94A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B1F488D-7F76-454C-9F54-66490FFEB6F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39B9768B-7643-4DCB-9367-505BA9110C18}"/>
              </a:ext>
            </a:extLst>
          </p:cNvPr>
          <p:cNvGrpSpPr/>
          <p:nvPr/>
        </p:nvGrpSpPr>
        <p:grpSpPr>
          <a:xfrm>
            <a:off x="719666" y="2144188"/>
            <a:ext cx="1150133" cy="648046"/>
            <a:chOff x="505416" y="1999453"/>
            <a:chExt cx="1364384" cy="790201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0DEDE3B-9594-4697-BCB1-518F11284B36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E9E7F3B9-D0D0-41CC-8A1F-1EAEAE36B82A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787749F-828C-4E3D-85FE-FDD36CFB3D71}"/>
                </a:ext>
              </a:extLst>
            </p:cNvPr>
            <p:cNvSpPr/>
            <p:nvPr/>
          </p:nvSpPr>
          <p:spPr>
            <a:xfrm>
              <a:off x="717257" y="2293434"/>
              <a:ext cx="940700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grade</a:t>
              </a:r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82CF22E-D3C1-47F3-9EC6-5E4355F8E28A}"/>
              </a:ext>
            </a:extLst>
          </p:cNvPr>
          <p:cNvSpPr txBox="1"/>
          <p:nvPr/>
        </p:nvSpPr>
        <p:spPr>
          <a:xfrm>
            <a:off x="652484" y="1905788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18AB5DD-8182-4152-AAFF-FDEFD55D2DE5}"/>
              </a:ext>
            </a:extLst>
          </p:cNvPr>
          <p:cNvSpPr/>
          <p:nvPr/>
        </p:nvSpPr>
        <p:spPr>
          <a:xfrm>
            <a:off x="2789676" y="1048308"/>
            <a:ext cx="1950296" cy="79020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7" name="表格 16">
            <a:extLst>
              <a:ext uri="{FF2B5EF4-FFF2-40B4-BE49-F238E27FC236}">
                <a16:creationId xmlns:a16="http://schemas.microsoft.com/office/drawing/2014/main" id="{31AF7382-7B53-4659-969B-2D8EB334A2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3322" y="1429351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8" name="群組 57">
            <a:extLst>
              <a:ext uri="{FF2B5EF4-FFF2-40B4-BE49-F238E27FC236}">
                <a16:creationId xmlns:a16="http://schemas.microsoft.com/office/drawing/2014/main" id="{C4FA11CC-AC08-4009-AC7E-BAA6C6EC55BB}"/>
              </a:ext>
            </a:extLst>
          </p:cNvPr>
          <p:cNvGrpSpPr/>
          <p:nvPr/>
        </p:nvGrpSpPr>
        <p:grpSpPr>
          <a:xfrm>
            <a:off x="2921561" y="1392774"/>
            <a:ext cx="1596287" cy="410123"/>
            <a:chOff x="9472128" y="2723010"/>
            <a:chExt cx="1596287" cy="410123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4E6FF2E-20FC-467D-99A1-165544DC4578}"/>
                </a:ext>
              </a:extLst>
            </p:cNvPr>
            <p:cNvSpPr txBox="1"/>
            <p:nvPr/>
          </p:nvSpPr>
          <p:spPr>
            <a:xfrm flipH="1">
              <a:off x="9474482" y="2825356"/>
              <a:ext cx="1593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2A54367-B676-4A9E-AB70-D0580F3EF766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8C1C34A-D688-4B8D-8677-A88C0A87452E}"/>
              </a:ext>
            </a:extLst>
          </p:cNvPr>
          <p:cNvSpPr txBox="1"/>
          <p:nvPr/>
        </p:nvSpPr>
        <p:spPr>
          <a:xfrm>
            <a:off x="4090948" y="1597105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2525B1DA-3B79-4B31-B3AE-79A76E159B54}"/>
              </a:ext>
            </a:extLst>
          </p:cNvPr>
          <p:cNvGrpSpPr/>
          <p:nvPr/>
        </p:nvGrpSpPr>
        <p:grpSpPr>
          <a:xfrm>
            <a:off x="3247965" y="1037190"/>
            <a:ext cx="560229" cy="424012"/>
            <a:chOff x="9451593" y="3121371"/>
            <a:chExt cx="560229" cy="424012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05753CB-1842-4EB4-8839-64CC4191165F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48B5F581-BEEB-4208-9D74-55CF81D62021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71652534-F519-4830-A878-05397727E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999" y="0"/>
            <a:ext cx="5586579" cy="3144205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3D548E01-65E9-4EDD-A9C8-EFA3E1AE2BF6}"/>
              </a:ext>
            </a:extLst>
          </p:cNvPr>
          <p:cNvGrpSpPr/>
          <p:nvPr/>
        </p:nvGrpSpPr>
        <p:grpSpPr>
          <a:xfrm>
            <a:off x="651075" y="4190526"/>
            <a:ext cx="1919097" cy="955873"/>
            <a:chOff x="2114637" y="3709260"/>
            <a:chExt cx="1919097" cy="955873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48A0D68-65A2-42C6-BBEA-712253DCA78D}"/>
                </a:ext>
              </a:extLst>
            </p:cNvPr>
            <p:cNvGrpSpPr/>
            <p:nvPr/>
          </p:nvGrpSpPr>
          <p:grpSpPr>
            <a:xfrm>
              <a:off x="2207225" y="3970870"/>
              <a:ext cx="1826509" cy="694263"/>
              <a:chOff x="251422" y="4045896"/>
              <a:chExt cx="1671792" cy="57771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CDF0CE4-A3E0-4B19-9795-AE1EE366D980}"/>
                  </a:ext>
                </a:extLst>
              </p:cNvPr>
              <p:cNvSpPr/>
              <p:nvPr/>
            </p:nvSpPr>
            <p:spPr>
              <a:xfrm>
                <a:off x="251422" y="4045896"/>
                <a:ext cx="1671792" cy="577714"/>
              </a:xfrm>
              <a:prstGeom prst="rect">
                <a:avLst/>
              </a:prstGeom>
              <a:solidFill>
                <a:srgbClr val="FFFDE3"/>
              </a:solidFill>
              <a:ln>
                <a:solidFill>
                  <a:srgbClr val="FFFD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grade</a:t>
                </a:r>
              </a:p>
              <a:p>
                <a:endParaRPr lang="en-US" altLang="zh-TW" sz="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if            &gt;= 60 :</a:t>
                </a: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6949425-8241-410D-85E1-60299E00DB34}"/>
                  </a:ext>
                </a:extLst>
              </p:cNvPr>
              <p:cNvSpPr txBox="1"/>
              <p:nvPr/>
            </p:nvSpPr>
            <p:spPr>
              <a:xfrm>
                <a:off x="584409" y="4284725"/>
                <a:ext cx="442813" cy="30733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DEEBF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highlight>
                      <a:srgbClr val="DEEBF7"/>
                    </a:highlight>
                  </a:rPr>
                  <a:t>59</a:t>
                </a:r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CE6C50-8B96-4DB9-A504-DC79B478B933}"/>
                </a:ext>
              </a:extLst>
            </p:cNvPr>
            <p:cNvSpPr/>
            <p:nvPr/>
          </p:nvSpPr>
          <p:spPr>
            <a:xfrm>
              <a:off x="2114637" y="3709260"/>
              <a:ext cx="9396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if </a:t>
              </a:r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條件判斷式</a:t>
              </a:r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4F15E95-3157-4AC1-91A2-A40C88B334FD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1691222" y="2574734"/>
            <a:ext cx="1652629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86E09A9E-31A8-4063-A1C9-8EFFF900E227}"/>
              </a:ext>
            </a:extLst>
          </p:cNvPr>
          <p:cNvCxnSpPr>
            <a:cxnSpLocks/>
            <a:stCxn id="34" idx="0"/>
          </p:cNvCxnSpPr>
          <p:nvPr/>
        </p:nvCxnSpPr>
        <p:spPr>
          <a:xfrm rot="5400000" flipH="1" flipV="1">
            <a:off x="2439566" y="3407880"/>
            <a:ext cx="261608" cy="1826905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782B0AB-91A2-43C3-AC0F-06543F6B1F19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2445825" y="4357492"/>
            <a:ext cx="249090" cy="1826904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87E9DC78-7AC7-4D05-9BBA-B7C37DAC33D3}"/>
              </a:ext>
            </a:extLst>
          </p:cNvPr>
          <p:cNvSpPr/>
          <p:nvPr/>
        </p:nvSpPr>
        <p:spPr>
          <a:xfrm>
            <a:off x="2247379" y="3891521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D65A408-DEEF-4957-8324-C0B478129C0A}"/>
              </a:ext>
            </a:extLst>
          </p:cNvPr>
          <p:cNvSpPr/>
          <p:nvPr/>
        </p:nvSpPr>
        <p:spPr>
          <a:xfrm>
            <a:off x="2247379" y="5502106"/>
            <a:ext cx="6717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7A4A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2FE0E1A-3779-47F3-917D-15A1FA9A6B10}"/>
              </a:ext>
            </a:extLst>
          </p:cNvPr>
          <p:cNvSpPr/>
          <p:nvPr/>
        </p:nvSpPr>
        <p:spPr>
          <a:xfrm>
            <a:off x="3467488" y="3812947"/>
            <a:ext cx="1842448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及格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BEB61AC-C5FB-44FF-8BE0-D39864EC6E6B}"/>
              </a:ext>
            </a:extLst>
          </p:cNvPr>
          <p:cNvSpPr/>
          <p:nvPr/>
        </p:nvSpPr>
        <p:spPr>
          <a:xfrm>
            <a:off x="3483427" y="5066715"/>
            <a:ext cx="1826509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不及格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A1CD638-A92A-4DC9-895D-16971FBCDBCC}"/>
              </a:ext>
            </a:extLst>
          </p:cNvPr>
          <p:cNvSpPr/>
          <p:nvPr/>
        </p:nvSpPr>
        <p:spPr>
          <a:xfrm>
            <a:off x="2789675" y="140445"/>
            <a:ext cx="1950297" cy="79806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95156B17-48DB-4120-8383-7B2A6CA637C3}"/>
              </a:ext>
            </a:extLst>
          </p:cNvPr>
          <p:cNvGrpSpPr/>
          <p:nvPr/>
        </p:nvGrpSpPr>
        <p:grpSpPr>
          <a:xfrm>
            <a:off x="2774107" y="484911"/>
            <a:ext cx="1790508" cy="410123"/>
            <a:chOff x="9277907" y="2723010"/>
            <a:chExt cx="1790508" cy="410123"/>
          </a:xfrm>
        </p:grpSpPr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C20F4998-E914-4396-B279-4C9A613345FC}"/>
                </a:ext>
              </a:extLst>
            </p:cNvPr>
            <p:cNvSpPr txBox="1"/>
            <p:nvPr/>
          </p:nvSpPr>
          <p:spPr>
            <a:xfrm flipH="1">
              <a:off x="9277907" y="2825356"/>
              <a:ext cx="1790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input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4D5CA64E-8D7F-4A98-B653-3065E89227B3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821597AE-A824-4EC4-A3A2-B8FC7F127C1F}"/>
              </a:ext>
            </a:extLst>
          </p:cNvPr>
          <p:cNvSpPr txBox="1"/>
          <p:nvPr/>
        </p:nvSpPr>
        <p:spPr>
          <a:xfrm>
            <a:off x="4137715" y="689242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903179FC-0D7F-4383-B612-02C5DE2B7284}"/>
              </a:ext>
            </a:extLst>
          </p:cNvPr>
          <p:cNvGrpSpPr/>
          <p:nvPr/>
        </p:nvGrpSpPr>
        <p:grpSpPr>
          <a:xfrm>
            <a:off x="3294732" y="129327"/>
            <a:ext cx="560229" cy="424012"/>
            <a:chOff x="9451593" y="3121371"/>
            <a:chExt cx="560229" cy="424012"/>
          </a:xfrm>
        </p:grpSpPr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C8FD9F7B-9050-4508-9716-BB255820CF34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2DE834BF-6850-4002-98AD-DB02A7D22051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str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8" name="表格 16">
            <a:extLst>
              <a:ext uri="{FF2B5EF4-FFF2-40B4-BE49-F238E27FC236}">
                <a16:creationId xmlns:a16="http://schemas.microsoft.com/office/drawing/2014/main" id="{E19B809C-AF7C-45BB-9E40-10D994EE42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87793" y="5488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37091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3D98C97-7E5E-47DC-AF1A-CD980AAB5342}"/>
              </a:ext>
            </a:extLst>
          </p:cNvPr>
          <p:cNvSpPr/>
          <p:nvPr/>
        </p:nvSpPr>
        <p:spPr>
          <a:xfrm>
            <a:off x="4382144" y="1413621"/>
            <a:ext cx="1116000" cy="468000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grade</a:t>
            </a:r>
            <a:endParaRPr lang="en-US" altLang="zh-TW" sz="1400" dirty="0"/>
          </a:p>
        </p:txBody>
      </p:sp>
      <p:graphicFrame>
        <p:nvGraphicFramePr>
          <p:cNvPr id="3" name="表格 16">
            <a:extLst>
              <a:ext uri="{FF2B5EF4-FFF2-40B4-BE49-F238E27FC236}">
                <a16:creationId xmlns:a16="http://schemas.microsoft.com/office/drawing/2014/main" id="{095BE2FA-3C5F-4C6D-BA36-6B8C093525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49973" y="1448828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DAB72687-99E4-40C7-B4E5-22191CE3143C}"/>
              </a:ext>
            </a:extLst>
          </p:cNvPr>
          <p:cNvGrpSpPr/>
          <p:nvPr/>
        </p:nvGrpSpPr>
        <p:grpSpPr>
          <a:xfrm>
            <a:off x="6904110" y="1067785"/>
            <a:ext cx="998961" cy="410123"/>
            <a:chOff x="9433628" y="2723010"/>
            <a:chExt cx="998961" cy="410123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746A05C-4B78-45D6-A358-0D60571180F6}"/>
                </a:ext>
              </a:extLst>
            </p:cNvPr>
            <p:cNvSpPr txBox="1"/>
            <p:nvPr/>
          </p:nvSpPr>
          <p:spPr>
            <a:xfrm flipH="1">
              <a:off x="9474483" y="2825356"/>
              <a:ext cx="958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input()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158074-D82E-4195-AFC8-F348FA809CC0}"/>
                </a:ext>
              </a:extLst>
            </p:cNvPr>
            <p:cNvSpPr txBox="1"/>
            <p:nvPr/>
          </p:nvSpPr>
          <p:spPr>
            <a:xfrm>
              <a:off x="94336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4FF8D1-7BC6-412A-9564-8B0AF4562FD5}"/>
              </a:ext>
            </a:extLst>
          </p:cNvPr>
          <p:cNvSpPr txBox="1"/>
          <p:nvPr/>
        </p:nvSpPr>
        <p:spPr>
          <a:xfrm>
            <a:off x="7710599" y="1616582"/>
            <a:ext cx="876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3AAADDB-E55B-4161-B24D-4DBAE8814923}"/>
              </a:ext>
            </a:extLst>
          </p:cNvPr>
          <p:cNvGrpSpPr/>
          <p:nvPr/>
        </p:nvGrpSpPr>
        <p:grpSpPr>
          <a:xfrm>
            <a:off x="6677256" y="1433974"/>
            <a:ext cx="560229" cy="424012"/>
            <a:chOff x="9451593" y="3121371"/>
            <a:chExt cx="560229" cy="424012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E952954-5C8F-4612-9F26-C5200DCB11A5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FB24008-A27C-461E-8BCC-01F2B8BDA1EC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str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1F3D88A-9E16-44AA-BECA-3696C79D6A39}"/>
              </a:ext>
            </a:extLst>
          </p:cNvPr>
          <p:cNvSpPr/>
          <p:nvPr/>
        </p:nvSpPr>
        <p:spPr>
          <a:xfrm>
            <a:off x="4383713" y="2480419"/>
            <a:ext cx="1116000" cy="468000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grade</a:t>
            </a:r>
            <a:endParaRPr lang="en-US" altLang="zh-TW" sz="1400" dirty="0"/>
          </a:p>
        </p:txBody>
      </p:sp>
      <p:graphicFrame>
        <p:nvGraphicFramePr>
          <p:cNvPr id="12" name="表格 16">
            <a:extLst>
              <a:ext uri="{FF2B5EF4-FFF2-40B4-BE49-F238E27FC236}">
                <a16:creationId xmlns:a16="http://schemas.microsoft.com/office/drawing/2014/main" id="{45F95A8E-E1D8-4B50-B51C-7E9A48CCC5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1542" y="2515626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13" name="群組 12">
            <a:extLst>
              <a:ext uri="{FF2B5EF4-FFF2-40B4-BE49-F238E27FC236}">
                <a16:creationId xmlns:a16="http://schemas.microsoft.com/office/drawing/2014/main" id="{347AD520-5A50-495D-A19E-1D23E8028F1B}"/>
              </a:ext>
            </a:extLst>
          </p:cNvPr>
          <p:cNvGrpSpPr/>
          <p:nvPr/>
        </p:nvGrpSpPr>
        <p:grpSpPr>
          <a:xfrm>
            <a:off x="6905679" y="2049740"/>
            <a:ext cx="998961" cy="471678"/>
            <a:chOff x="9433628" y="2723010"/>
            <a:chExt cx="998961" cy="471678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993C30E-3543-47CD-BA89-3FC6D6179747}"/>
                </a:ext>
              </a:extLst>
            </p:cNvPr>
            <p:cNvSpPr txBox="1"/>
            <p:nvPr/>
          </p:nvSpPr>
          <p:spPr>
            <a:xfrm flipH="1">
              <a:off x="9474483" y="2825356"/>
              <a:ext cx="958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int()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E01AF79-4E01-4604-972D-613D5424C63B}"/>
                </a:ext>
              </a:extLst>
            </p:cNvPr>
            <p:cNvSpPr txBox="1"/>
            <p:nvPr/>
          </p:nvSpPr>
          <p:spPr>
            <a:xfrm>
              <a:off x="9433628" y="2723010"/>
              <a:ext cx="700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A8BF10-0328-474B-A3A3-0401AAA6974D}"/>
              </a:ext>
            </a:extLst>
          </p:cNvPr>
          <p:cNvSpPr txBox="1"/>
          <p:nvPr/>
        </p:nvSpPr>
        <p:spPr>
          <a:xfrm>
            <a:off x="7712168" y="2683380"/>
            <a:ext cx="876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3A7DB31-5EA7-4BF0-B724-8454796783A0}"/>
              </a:ext>
            </a:extLst>
          </p:cNvPr>
          <p:cNvGrpSpPr/>
          <p:nvPr/>
        </p:nvGrpSpPr>
        <p:grpSpPr>
          <a:xfrm>
            <a:off x="6678825" y="2500772"/>
            <a:ext cx="560229" cy="424012"/>
            <a:chOff x="9451593" y="3121371"/>
            <a:chExt cx="560229" cy="424012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5904000-E7F9-4C05-917B-982A10CBDC3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807F224-ABB0-4263-A02C-3CE819CF937A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8DC8E254-8A83-4D93-A830-7763416B15B1}"/>
              </a:ext>
            </a:extLst>
          </p:cNvPr>
          <p:cNvSpPr/>
          <p:nvPr/>
        </p:nvSpPr>
        <p:spPr>
          <a:xfrm>
            <a:off x="5498143" y="3581715"/>
            <a:ext cx="1169685" cy="314468"/>
          </a:xfrm>
          <a:prstGeom prst="rightArrow">
            <a:avLst>
              <a:gd name="adj1" fmla="val 39744"/>
              <a:gd name="adj2" fmla="val 679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EEBF7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787749F-828C-4E3D-85FE-FDD36CFB3D71}"/>
              </a:ext>
            </a:extLst>
          </p:cNvPr>
          <p:cNvSpPr/>
          <p:nvPr/>
        </p:nvSpPr>
        <p:spPr>
          <a:xfrm>
            <a:off x="4382144" y="3481359"/>
            <a:ext cx="1116000" cy="468000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grade</a:t>
            </a:r>
            <a:endParaRPr lang="en-US" altLang="zh-TW" sz="1400" dirty="0"/>
          </a:p>
        </p:txBody>
      </p: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E3A516DA-B8BF-4C5D-995A-E21AEC0D56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49973" y="3516566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0" name="群組 39">
            <a:extLst>
              <a:ext uri="{FF2B5EF4-FFF2-40B4-BE49-F238E27FC236}">
                <a16:creationId xmlns:a16="http://schemas.microsoft.com/office/drawing/2014/main" id="{32C025CF-7D53-405A-A610-167D86E231C5}"/>
              </a:ext>
            </a:extLst>
          </p:cNvPr>
          <p:cNvGrpSpPr/>
          <p:nvPr/>
        </p:nvGrpSpPr>
        <p:grpSpPr>
          <a:xfrm>
            <a:off x="6904110" y="3135523"/>
            <a:ext cx="998961" cy="410123"/>
            <a:chOff x="9433628" y="2723010"/>
            <a:chExt cx="998961" cy="4101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06EF413-C7B9-4E97-953F-266E3CF7588C}"/>
                </a:ext>
              </a:extLst>
            </p:cNvPr>
            <p:cNvSpPr txBox="1"/>
            <p:nvPr/>
          </p:nvSpPr>
          <p:spPr>
            <a:xfrm flipH="1">
              <a:off x="9474483" y="2825356"/>
              <a:ext cx="958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int()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D8DF056-8B1E-46E7-94CF-C4F0838FEF47}"/>
                </a:ext>
              </a:extLst>
            </p:cNvPr>
            <p:cNvSpPr txBox="1"/>
            <p:nvPr/>
          </p:nvSpPr>
          <p:spPr>
            <a:xfrm>
              <a:off x="94336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B7E59D4-FD05-45E3-97C6-1D40EC193DF2}"/>
              </a:ext>
            </a:extLst>
          </p:cNvPr>
          <p:cNvSpPr txBox="1"/>
          <p:nvPr/>
        </p:nvSpPr>
        <p:spPr>
          <a:xfrm>
            <a:off x="7710599" y="3684320"/>
            <a:ext cx="876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1017EFB-BBC9-4058-B18A-AA55F0962DC8}"/>
              </a:ext>
            </a:extLst>
          </p:cNvPr>
          <p:cNvGrpSpPr/>
          <p:nvPr/>
        </p:nvGrpSpPr>
        <p:grpSpPr>
          <a:xfrm>
            <a:off x="6677256" y="3501712"/>
            <a:ext cx="560229" cy="424012"/>
            <a:chOff x="9451593" y="3121371"/>
            <a:chExt cx="560229" cy="424012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5CB53F-BD5C-4354-9099-509A73EEB94A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B1F488D-7F76-454C-9F54-66490FFEB6F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箭號: 左-上雙向 47">
            <a:extLst>
              <a:ext uri="{FF2B5EF4-FFF2-40B4-BE49-F238E27FC236}">
                <a16:creationId xmlns:a16="http://schemas.microsoft.com/office/drawing/2014/main" id="{FDE5584E-DB02-425E-A234-F7536C052214}"/>
              </a:ext>
            </a:extLst>
          </p:cNvPr>
          <p:cNvSpPr/>
          <p:nvPr/>
        </p:nvSpPr>
        <p:spPr>
          <a:xfrm rot="5400000" flipH="1">
            <a:off x="316674" y="3822875"/>
            <a:ext cx="1791564" cy="1687398"/>
          </a:xfrm>
          <a:prstGeom prst="leftUpArrow">
            <a:avLst>
              <a:gd name="adj1" fmla="val 11593"/>
              <a:gd name="adj2" fmla="val 16340"/>
              <a:gd name="adj3" fmla="val 1941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0BAF5F0-AAF3-43DB-85F8-85330C89DF8C}"/>
              </a:ext>
            </a:extLst>
          </p:cNvPr>
          <p:cNvSpPr txBox="1"/>
          <p:nvPr/>
        </p:nvSpPr>
        <p:spPr>
          <a:xfrm>
            <a:off x="785642" y="4528074"/>
            <a:ext cx="168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條件判斷式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B81E53F-5E1D-45FC-919C-82C3EE845140}"/>
              </a:ext>
            </a:extLst>
          </p:cNvPr>
          <p:cNvSpPr txBox="1"/>
          <p:nvPr/>
        </p:nvSpPr>
        <p:spPr>
          <a:xfrm>
            <a:off x="3065331" y="1550514"/>
            <a:ext cx="168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grade  = “59”</a:t>
            </a:r>
          </a:p>
        </p:txBody>
      </p:sp>
    </p:spTree>
    <p:extLst>
      <p:ext uri="{BB962C8B-B14F-4D97-AF65-F5344CB8AC3E}">
        <p14:creationId xmlns:p14="http://schemas.microsoft.com/office/powerpoint/2010/main" val="160200336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D9FD325E-4975-4653-B2B6-23404BC39D78}"/>
              </a:ext>
            </a:extLst>
          </p:cNvPr>
          <p:cNvSpPr/>
          <p:nvPr/>
        </p:nvSpPr>
        <p:spPr>
          <a:xfrm>
            <a:off x="6529137" y="4152127"/>
            <a:ext cx="2057746" cy="1072087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B807B82-AE2A-4296-9942-50870F35A07C}"/>
              </a:ext>
            </a:extLst>
          </p:cNvPr>
          <p:cNvSpPr/>
          <p:nvPr/>
        </p:nvSpPr>
        <p:spPr>
          <a:xfrm>
            <a:off x="6529137" y="2060270"/>
            <a:ext cx="2057746" cy="1072087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C8EAF4-3B79-477E-A797-C82FB6E07B04}"/>
              </a:ext>
            </a:extLst>
          </p:cNvPr>
          <p:cNvSpPr/>
          <p:nvPr/>
        </p:nvSpPr>
        <p:spPr>
          <a:xfrm>
            <a:off x="6529137" y="914400"/>
            <a:ext cx="2057746" cy="1072087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" name="表格 16">
            <a:extLst>
              <a:ext uri="{FF2B5EF4-FFF2-40B4-BE49-F238E27FC236}">
                <a16:creationId xmlns:a16="http://schemas.microsoft.com/office/drawing/2014/main" id="{095BE2FA-3C5F-4C6D-BA36-6B8C093525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49973" y="1448828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DAB72687-99E4-40C7-B4E5-22191CE3143C}"/>
              </a:ext>
            </a:extLst>
          </p:cNvPr>
          <p:cNvGrpSpPr/>
          <p:nvPr/>
        </p:nvGrpSpPr>
        <p:grpSpPr>
          <a:xfrm>
            <a:off x="6904110" y="1067785"/>
            <a:ext cx="998961" cy="410123"/>
            <a:chOff x="9433628" y="2723010"/>
            <a:chExt cx="998961" cy="410123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746A05C-4B78-45D6-A358-0D60571180F6}"/>
                </a:ext>
              </a:extLst>
            </p:cNvPr>
            <p:cNvSpPr txBox="1"/>
            <p:nvPr/>
          </p:nvSpPr>
          <p:spPr>
            <a:xfrm flipH="1">
              <a:off x="9474483" y="2825356"/>
              <a:ext cx="958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input()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158074-D82E-4195-AFC8-F348FA809CC0}"/>
                </a:ext>
              </a:extLst>
            </p:cNvPr>
            <p:cNvSpPr txBox="1"/>
            <p:nvPr/>
          </p:nvSpPr>
          <p:spPr>
            <a:xfrm>
              <a:off x="94336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4FF8D1-7BC6-412A-9564-8B0AF4562FD5}"/>
              </a:ext>
            </a:extLst>
          </p:cNvPr>
          <p:cNvSpPr txBox="1"/>
          <p:nvPr/>
        </p:nvSpPr>
        <p:spPr>
          <a:xfrm>
            <a:off x="7710599" y="1616582"/>
            <a:ext cx="876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3AAADDB-E55B-4161-B24D-4DBAE8814923}"/>
              </a:ext>
            </a:extLst>
          </p:cNvPr>
          <p:cNvGrpSpPr/>
          <p:nvPr/>
        </p:nvGrpSpPr>
        <p:grpSpPr>
          <a:xfrm>
            <a:off x="6677256" y="1433974"/>
            <a:ext cx="560229" cy="424012"/>
            <a:chOff x="9451593" y="3121371"/>
            <a:chExt cx="560229" cy="424012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E952954-5C8F-4612-9F26-C5200DCB11A5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FB24008-A27C-461E-8BCC-01F2B8BDA1EC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str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" name="表格 16">
            <a:extLst>
              <a:ext uri="{FF2B5EF4-FFF2-40B4-BE49-F238E27FC236}">
                <a16:creationId xmlns:a16="http://schemas.microsoft.com/office/drawing/2014/main" id="{45F95A8E-E1D8-4B50-B51C-7E9A48CCC5E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1542" y="2515626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13" name="群組 12">
            <a:extLst>
              <a:ext uri="{FF2B5EF4-FFF2-40B4-BE49-F238E27FC236}">
                <a16:creationId xmlns:a16="http://schemas.microsoft.com/office/drawing/2014/main" id="{347AD520-5A50-495D-A19E-1D23E8028F1B}"/>
              </a:ext>
            </a:extLst>
          </p:cNvPr>
          <p:cNvGrpSpPr/>
          <p:nvPr/>
        </p:nvGrpSpPr>
        <p:grpSpPr>
          <a:xfrm>
            <a:off x="6905679" y="2049740"/>
            <a:ext cx="998961" cy="317790"/>
            <a:chOff x="9433628" y="2723010"/>
            <a:chExt cx="998961" cy="317790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993C30E-3543-47CD-BA89-3FC6D6179747}"/>
                </a:ext>
              </a:extLst>
            </p:cNvPr>
            <p:cNvSpPr txBox="1"/>
            <p:nvPr/>
          </p:nvSpPr>
          <p:spPr>
            <a:xfrm flipH="1">
              <a:off x="9474483" y="2825356"/>
              <a:ext cx="9581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int()</a:t>
              </a:r>
              <a:endParaRPr lang="zh-TW" altLang="en-US" sz="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E01AF79-4E01-4604-972D-613D5424C63B}"/>
                </a:ext>
              </a:extLst>
            </p:cNvPr>
            <p:cNvSpPr txBox="1"/>
            <p:nvPr/>
          </p:nvSpPr>
          <p:spPr>
            <a:xfrm>
              <a:off x="94336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A8BF10-0328-474B-A3A3-0401AAA6974D}"/>
              </a:ext>
            </a:extLst>
          </p:cNvPr>
          <p:cNvSpPr txBox="1"/>
          <p:nvPr/>
        </p:nvSpPr>
        <p:spPr>
          <a:xfrm>
            <a:off x="7712168" y="2683380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3A7DB31-5EA7-4BF0-B724-8454796783A0}"/>
              </a:ext>
            </a:extLst>
          </p:cNvPr>
          <p:cNvGrpSpPr/>
          <p:nvPr/>
        </p:nvGrpSpPr>
        <p:grpSpPr>
          <a:xfrm>
            <a:off x="6678825" y="2500772"/>
            <a:ext cx="560229" cy="424012"/>
            <a:chOff x="9451593" y="3121371"/>
            <a:chExt cx="560229" cy="424012"/>
          </a:xfrm>
        </p:grpSpPr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5904000-E7F9-4C05-917B-982A10CBDC3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807F224-ABB0-4263-A02C-3CE819CF937A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8DC8E254-8A83-4D93-A830-7763416B15B1}"/>
              </a:ext>
            </a:extLst>
          </p:cNvPr>
          <p:cNvSpPr/>
          <p:nvPr/>
        </p:nvSpPr>
        <p:spPr>
          <a:xfrm>
            <a:off x="5434686" y="4635522"/>
            <a:ext cx="951553" cy="113840"/>
          </a:xfrm>
          <a:prstGeom prst="rightArrow">
            <a:avLst>
              <a:gd name="adj1" fmla="val 39744"/>
              <a:gd name="adj2" fmla="val 67949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EEBF7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787749F-828C-4E3D-85FE-FDD36CFB3D71}"/>
              </a:ext>
            </a:extLst>
          </p:cNvPr>
          <p:cNvSpPr/>
          <p:nvPr/>
        </p:nvSpPr>
        <p:spPr>
          <a:xfrm>
            <a:off x="4382144" y="4459928"/>
            <a:ext cx="1116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grade</a:t>
            </a:r>
            <a:endParaRPr lang="en-US" altLang="zh-TW" sz="1400" dirty="0"/>
          </a:p>
        </p:txBody>
      </p: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E3A516DA-B8BF-4C5D-995A-E21AEC0D56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49973" y="4623471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0" name="群組 39">
            <a:extLst>
              <a:ext uri="{FF2B5EF4-FFF2-40B4-BE49-F238E27FC236}">
                <a16:creationId xmlns:a16="http://schemas.microsoft.com/office/drawing/2014/main" id="{32C025CF-7D53-405A-A610-167D86E231C5}"/>
              </a:ext>
            </a:extLst>
          </p:cNvPr>
          <p:cNvGrpSpPr/>
          <p:nvPr/>
        </p:nvGrpSpPr>
        <p:grpSpPr>
          <a:xfrm>
            <a:off x="6904110" y="4242429"/>
            <a:ext cx="998961" cy="410123"/>
            <a:chOff x="9433628" y="2723010"/>
            <a:chExt cx="998961" cy="4101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06EF413-C7B9-4E97-953F-266E3CF7588C}"/>
                </a:ext>
              </a:extLst>
            </p:cNvPr>
            <p:cNvSpPr txBox="1"/>
            <p:nvPr/>
          </p:nvSpPr>
          <p:spPr>
            <a:xfrm flipH="1">
              <a:off x="9474483" y="2825356"/>
              <a:ext cx="958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int()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D8DF056-8B1E-46E7-94CF-C4F0838FEF47}"/>
                </a:ext>
              </a:extLst>
            </p:cNvPr>
            <p:cNvSpPr txBox="1"/>
            <p:nvPr/>
          </p:nvSpPr>
          <p:spPr>
            <a:xfrm>
              <a:off x="94336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B7E59D4-FD05-45E3-97C6-1D40EC193DF2}"/>
              </a:ext>
            </a:extLst>
          </p:cNvPr>
          <p:cNvSpPr txBox="1"/>
          <p:nvPr/>
        </p:nvSpPr>
        <p:spPr>
          <a:xfrm>
            <a:off x="7710599" y="4791225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1017EFB-BBC9-4058-B18A-AA55F0962DC8}"/>
              </a:ext>
            </a:extLst>
          </p:cNvPr>
          <p:cNvGrpSpPr/>
          <p:nvPr/>
        </p:nvGrpSpPr>
        <p:grpSpPr>
          <a:xfrm>
            <a:off x="6677256" y="4608617"/>
            <a:ext cx="560229" cy="424012"/>
            <a:chOff x="9451593" y="3121371"/>
            <a:chExt cx="560229" cy="424012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5CB53F-BD5C-4354-9099-509A73EEB94A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B1F488D-7F76-454C-9F54-66490FFEB6F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箭號: 左-上雙向 47">
            <a:extLst>
              <a:ext uri="{FF2B5EF4-FFF2-40B4-BE49-F238E27FC236}">
                <a16:creationId xmlns:a16="http://schemas.microsoft.com/office/drawing/2014/main" id="{FDE5584E-DB02-425E-A234-F7536C052214}"/>
              </a:ext>
            </a:extLst>
          </p:cNvPr>
          <p:cNvSpPr/>
          <p:nvPr/>
        </p:nvSpPr>
        <p:spPr>
          <a:xfrm rot="5400000" flipH="1">
            <a:off x="316674" y="3822875"/>
            <a:ext cx="1791564" cy="1687398"/>
          </a:xfrm>
          <a:prstGeom prst="leftUpArrow">
            <a:avLst>
              <a:gd name="adj1" fmla="val 11593"/>
              <a:gd name="adj2" fmla="val 16340"/>
              <a:gd name="adj3" fmla="val 19414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A0BAF5F0-AAF3-43DB-85F8-85330C89DF8C}"/>
              </a:ext>
            </a:extLst>
          </p:cNvPr>
          <p:cNvSpPr txBox="1"/>
          <p:nvPr/>
        </p:nvSpPr>
        <p:spPr>
          <a:xfrm>
            <a:off x="785642" y="4528074"/>
            <a:ext cx="168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條件判斷式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82CF22E-D3C1-47F3-9EC6-5E4355F8E28A}"/>
              </a:ext>
            </a:extLst>
          </p:cNvPr>
          <p:cNvSpPr txBox="1"/>
          <p:nvPr/>
        </p:nvSpPr>
        <p:spPr>
          <a:xfrm>
            <a:off x="4572928" y="432615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</p:spTree>
    <p:extLst>
      <p:ext uri="{BB962C8B-B14F-4D97-AF65-F5344CB8AC3E}">
        <p14:creationId xmlns:p14="http://schemas.microsoft.com/office/powerpoint/2010/main" val="219582673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D9FD325E-4975-4653-B2B6-23404BC39D78}"/>
              </a:ext>
            </a:extLst>
          </p:cNvPr>
          <p:cNvSpPr/>
          <p:nvPr/>
        </p:nvSpPr>
        <p:spPr>
          <a:xfrm>
            <a:off x="6667785" y="4242428"/>
            <a:ext cx="1722071" cy="790201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8DC8E254-8A83-4D93-A830-7763416B15B1}"/>
              </a:ext>
            </a:extLst>
          </p:cNvPr>
          <p:cNvSpPr/>
          <p:nvPr/>
        </p:nvSpPr>
        <p:spPr>
          <a:xfrm>
            <a:off x="5670359" y="4635522"/>
            <a:ext cx="951553" cy="113840"/>
          </a:xfrm>
          <a:prstGeom prst="rightArrow">
            <a:avLst>
              <a:gd name="adj1" fmla="val 39744"/>
              <a:gd name="adj2" fmla="val 67949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DEEBF7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787749F-828C-4E3D-85FE-FDD36CFB3D71}"/>
              </a:ext>
            </a:extLst>
          </p:cNvPr>
          <p:cNvSpPr/>
          <p:nvPr/>
        </p:nvSpPr>
        <p:spPr>
          <a:xfrm>
            <a:off x="4617817" y="4459928"/>
            <a:ext cx="1116000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grade</a:t>
            </a:r>
            <a:endParaRPr lang="en-US" altLang="zh-TW" sz="1400" dirty="0"/>
          </a:p>
        </p:txBody>
      </p: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E3A516DA-B8BF-4C5D-995A-E21AEC0D56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49973" y="4623471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0" name="群組 39">
            <a:extLst>
              <a:ext uri="{FF2B5EF4-FFF2-40B4-BE49-F238E27FC236}">
                <a16:creationId xmlns:a16="http://schemas.microsoft.com/office/drawing/2014/main" id="{32C025CF-7D53-405A-A610-167D86E231C5}"/>
              </a:ext>
            </a:extLst>
          </p:cNvPr>
          <p:cNvGrpSpPr/>
          <p:nvPr/>
        </p:nvGrpSpPr>
        <p:grpSpPr>
          <a:xfrm>
            <a:off x="6904110" y="4242429"/>
            <a:ext cx="998961" cy="410123"/>
            <a:chOff x="9433628" y="2723010"/>
            <a:chExt cx="998961" cy="410123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06EF413-C7B9-4E97-953F-266E3CF7588C}"/>
                </a:ext>
              </a:extLst>
            </p:cNvPr>
            <p:cNvSpPr txBox="1"/>
            <p:nvPr/>
          </p:nvSpPr>
          <p:spPr>
            <a:xfrm flipH="1">
              <a:off x="9474483" y="2825356"/>
              <a:ext cx="958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int()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D8DF056-8B1E-46E7-94CF-C4F0838FEF47}"/>
                </a:ext>
              </a:extLst>
            </p:cNvPr>
            <p:cNvSpPr txBox="1"/>
            <p:nvPr/>
          </p:nvSpPr>
          <p:spPr>
            <a:xfrm>
              <a:off x="94336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B7E59D4-FD05-45E3-97C6-1D40EC193DF2}"/>
              </a:ext>
            </a:extLst>
          </p:cNvPr>
          <p:cNvSpPr txBox="1"/>
          <p:nvPr/>
        </p:nvSpPr>
        <p:spPr>
          <a:xfrm>
            <a:off x="7710599" y="4791225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1017EFB-BBC9-4058-B18A-AA55F0962DC8}"/>
              </a:ext>
            </a:extLst>
          </p:cNvPr>
          <p:cNvGrpSpPr/>
          <p:nvPr/>
        </p:nvGrpSpPr>
        <p:grpSpPr>
          <a:xfrm>
            <a:off x="6677256" y="4608617"/>
            <a:ext cx="560229" cy="424012"/>
            <a:chOff x="9451593" y="3121371"/>
            <a:chExt cx="560229" cy="424012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5CB53F-BD5C-4354-9099-509A73EEB94A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B1F488D-7F76-454C-9F54-66490FFEB6F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82CF22E-D3C1-47F3-9EC6-5E4355F8E28A}"/>
              </a:ext>
            </a:extLst>
          </p:cNvPr>
          <p:cNvSpPr txBox="1"/>
          <p:nvPr/>
        </p:nvSpPr>
        <p:spPr>
          <a:xfrm>
            <a:off x="4808601" y="432615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18AB5DD-8182-4152-AAFF-FDEFD55D2DE5}"/>
              </a:ext>
            </a:extLst>
          </p:cNvPr>
          <p:cNvSpPr/>
          <p:nvPr/>
        </p:nvSpPr>
        <p:spPr>
          <a:xfrm>
            <a:off x="6677256" y="3282465"/>
            <a:ext cx="1722071" cy="790201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7" name="表格 16">
            <a:extLst>
              <a:ext uri="{FF2B5EF4-FFF2-40B4-BE49-F238E27FC236}">
                <a16:creationId xmlns:a16="http://schemas.microsoft.com/office/drawing/2014/main" id="{31AF7382-7B53-4659-969B-2D8EB334A2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9444" y="3663508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8" name="群組 57">
            <a:extLst>
              <a:ext uri="{FF2B5EF4-FFF2-40B4-BE49-F238E27FC236}">
                <a16:creationId xmlns:a16="http://schemas.microsoft.com/office/drawing/2014/main" id="{C4FA11CC-AC08-4009-AC7E-BAA6C6EC55BB}"/>
              </a:ext>
            </a:extLst>
          </p:cNvPr>
          <p:cNvGrpSpPr/>
          <p:nvPr/>
        </p:nvGrpSpPr>
        <p:grpSpPr>
          <a:xfrm>
            <a:off x="6913581" y="3282466"/>
            <a:ext cx="998961" cy="410123"/>
            <a:chOff x="9433628" y="2723010"/>
            <a:chExt cx="998961" cy="410123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4E6FF2E-20FC-467D-99A1-165544DC4578}"/>
                </a:ext>
              </a:extLst>
            </p:cNvPr>
            <p:cNvSpPr txBox="1"/>
            <p:nvPr/>
          </p:nvSpPr>
          <p:spPr>
            <a:xfrm flipH="1">
              <a:off x="9474483" y="2825356"/>
              <a:ext cx="958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int()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2A54367-B676-4A9E-AB70-D0580F3EF766}"/>
                </a:ext>
              </a:extLst>
            </p:cNvPr>
            <p:cNvSpPr txBox="1"/>
            <p:nvPr/>
          </p:nvSpPr>
          <p:spPr>
            <a:xfrm>
              <a:off x="94336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8C1C34A-D688-4B8D-8677-A88C0A87452E}"/>
              </a:ext>
            </a:extLst>
          </p:cNvPr>
          <p:cNvSpPr txBox="1"/>
          <p:nvPr/>
        </p:nvSpPr>
        <p:spPr>
          <a:xfrm>
            <a:off x="7720070" y="3831262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2525B1DA-3B79-4B31-B3AE-79A76E159B54}"/>
              </a:ext>
            </a:extLst>
          </p:cNvPr>
          <p:cNvGrpSpPr/>
          <p:nvPr/>
        </p:nvGrpSpPr>
        <p:grpSpPr>
          <a:xfrm>
            <a:off x="6686727" y="3648654"/>
            <a:ext cx="560229" cy="424012"/>
            <a:chOff x="9451593" y="3121371"/>
            <a:chExt cx="560229" cy="424012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05753CB-1842-4EB4-8839-64CC4191165F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48B5F581-BEEB-4208-9D74-55CF81D62021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F58CBFB8-722B-4396-BBC6-00F9AD4A3AAE}"/>
              </a:ext>
            </a:extLst>
          </p:cNvPr>
          <p:cNvSpPr/>
          <p:nvPr/>
        </p:nvSpPr>
        <p:spPr>
          <a:xfrm>
            <a:off x="6667785" y="2349028"/>
            <a:ext cx="1722071" cy="790201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6" name="表格 16">
            <a:extLst>
              <a:ext uri="{FF2B5EF4-FFF2-40B4-BE49-F238E27FC236}">
                <a16:creationId xmlns:a16="http://schemas.microsoft.com/office/drawing/2014/main" id="{71F6BD75-AAC1-4CB9-A796-1B1DA7E461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49973" y="2730071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67" name="群組 66">
            <a:extLst>
              <a:ext uri="{FF2B5EF4-FFF2-40B4-BE49-F238E27FC236}">
                <a16:creationId xmlns:a16="http://schemas.microsoft.com/office/drawing/2014/main" id="{1381B643-D7DC-4C9B-938E-5F88EE41820C}"/>
              </a:ext>
            </a:extLst>
          </p:cNvPr>
          <p:cNvGrpSpPr/>
          <p:nvPr/>
        </p:nvGrpSpPr>
        <p:grpSpPr>
          <a:xfrm>
            <a:off x="6904110" y="2349029"/>
            <a:ext cx="998961" cy="410123"/>
            <a:chOff x="9433628" y="2723010"/>
            <a:chExt cx="998961" cy="410123"/>
          </a:xfrm>
        </p:grpSpPr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EFF79274-6186-443F-9741-F6D396BBA75F}"/>
                </a:ext>
              </a:extLst>
            </p:cNvPr>
            <p:cNvSpPr txBox="1"/>
            <p:nvPr/>
          </p:nvSpPr>
          <p:spPr>
            <a:xfrm flipH="1">
              <a:off x="9474483" y="2825356"/>
              <a:ext cx="958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input()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0B2B8A6B-EBE8-41AF-A66E-0AD3AF8245C6}"/>
                </a:ext>
              </a:extLst>
            </p:cNvPr>
            <p:cNvSpPr txBox="1"/>
            <p:nvPr/>
          </p:nvSpPr>
          <p:spPr>
            <a:xfrm>
              <a:off x="94336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4D1EA2D1-DEDB-4B1E-852D-D85B7671A11C}"/>
              </a:ext>
            </a:extLst>
          </p:cNvPr>
          <p:cNvSpPr txBox="1"/>
          <p:nvPr/>
        </p:nvSpPr>
        <p:spPr>
          <a:xfrm>
            <a:off x="7710599" y="2897825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F00FDE50-8864-4CCC-A011-E0E1761E9B82}"/>
              </a:ext>
            </a:extLst>
          </p:cNvPr>
          <p:cNvGrpSpPr/>
          <p:nvPr/>
        </p:nvGrpSpPr>
        <p:grpSpPr>
          <a:xfrm>
            <a:off x="6677256" y="2715217"/>
            <a:ext cx="560229" cy="424012"/>
            <a:chOff x="9451593" y="3121371"/>
            <a:chExt cx="560229" cy="424012"/>
          </a:xfrm>
        </p:grpSpPr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C62D38E3-258B-494A-BCC0-E5DC6EFF3374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F52CC85E-63AD-41BC-99BC-D4FF73F3607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str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25147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D9FD325E-4975-4653-B2B6-23404BC39D78}"/>
              </a:ext>
            </a:extLst>
          </p:cNvPr>
          <p:cNvSpPr/>
          <p:nvPr/>
        </p:nvSpPr>
        <p:spPr>
          <a:xfrm>
            <a:off x="2789675" y="2008271"/>
            <a:ext cx="1950296" cy="79020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E3A516DA-B8BF-4C5D-995A-E21AEC0D56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43851" y="2389314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4" name="群組 43">
            <a:extLst>
              <a:ext uri="{FF2B5EF4-FFF2-40B4-BE49-F238E27FC236}">
                <a16:creationId xmlns:a16="http://schemas.microsoft.com/office/drawing/2014/main" id="{E1017EFB-BBC9-4058-B18A-AA55F0962DC8}"/>
              </a:ext>
            </a:extLst>
          </p:cNvPr>
          <p:cNvGrpSpPr/>
          <p:nvPr/>
        </p:nvGrpSpPr>
        <p:grpSpPr>
          <a:xfrm>
            <a:off x="3231017" y="2027953"/>
            <a:ext cx="560229" cy="424012"/>
            <a:chOff x="9451593" y="3121371"/>
            <a:chExt cx="560229" cy="424012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5CB53F-BD5C-4354-9099-509A73EEB94A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B1F488D-7F76-454C-9F54-66490FFEB6F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39B9768B-7643-4DCB-9367-505BA9110C18}"/>
              </a:ext>
            </a:extLst>
          </p:cNvPr>
          <p:cNvGrpSpPr/>
          <p:nvPr/>
        </p:nvGrpSpPr>
        <p:grpSpPr>
          <a:xfrm>
            <a:off x="719666" y="2144188"/>
            <a:ext cx="1150133" cy="648046"/>
            <a:chOff x="505416" y="1999453"/>
            <a:chExt cx="1364384" cy="790201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0DEDE3B-9594-4697-BCB1-518F11284B36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E9E7F3B9-D0D0-41CC-8A1F-1EAEAE36B82A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787749F-828C-4E3D-85FE-FDD36CFB3D71}"/>
                </a:ext>
              </a:extLst>
            </p:cNvPr>
            <p:cNvSpPr/>
            <p:nvPr/>
          </p:nvSpPr>
          <p:spPr>
            <a:xfrm>
              <a:off x="717257" y="2293434"/>
              <a:ext cx="940700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price1</a:t>
              </a:r>
            </a:p>
          </p:txBody>
        </p:sp>
      </p:grp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82CF22E-D3C1-47F3-9EC6-5E4355F8E28A}"/>
              </a:ext>
            </a:extLst>
          </p:cNvPr>
          <p:cNvSpPr txBox="1"/>
          <p:nvPr/>
        </p:nvSpPr>
        <p:spPr>
          <a:xfrm>
            <a:off x="652484" y="1905788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18AB5DD-8182-4152-AAFF-FDEFD55D2DE5}"/>
              </a:ext>
            </a:extLst>
          </p:cNvPr>
          <p:cNvSpPr/>
          <p:nvPr/>
        </p:nvSpPr>
        <p:spPr>
          <a:xfrm>
            <a:off x="2789676" y="1048308"/>
            <a:ext cx="1950296" cy="79020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7" name="表格 16">
            <a:extLst>
              <a:ext uri="{FF2B5EF4-FFF2-40B4-BE49-F238E27FC236}">
                <a16:creationId xmlns:a16="http://schemas.microsoft.com/office/drawing/2014/main" id="{31AF7382-7B53-4659-969B-2D8EB334A2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3322" y="1429351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8" name="群組 57">
            <a:extLst>
              <a:ext uri="{FF2B5EF4-FFF2-40B4-BE49-F238E27FC236}">
                <a16:creationId xmlns:a16="http://schemas.microsoft.com/office/drawing/2014/main" id="{C4FA11CC-AC08-4009-AC7E-BAA6C6EC55BB}"/>
              </a:ext>
            </a:extLst>
          </p:cNvPr>
          <p:cNvGrpSpPr/>
          <p:nvPr/>
        </p:nvGrpSpPr>
        <p:grpSpPr>
          <a:xfrm>
            <a:off x="2921561" y="1392774"/>
            <a:ext cx="1596287" cy="410123"/>
            <a:chOff x="9472128" y="2723010"/>
            <a:chExt cx="1596287" cy="410123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4E6FF2E-20FC-467D-99A1-165544DC4578}"/>
                </a:ext>
              </a:extLst>
            </p:cNvPr>
            <p:cNvSpPr txBox="1"/>
            <p:nvPr/>
          </p:nvSpPr>
          <p:spPr>
            <a:xfrm flipH="1">
              <a:off x="9474482" y="2825356"/>
              <a:ext cx="1593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2A54367-B676-4A9E-AB70-D0580F3EF766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58C1C34A-D688-4B8D-8677-A88C0A87452E}"/>
              </a:ext>
            </a:extLst>
          </p:cNvPr>
          <p:cNvSpPr txBox="1"/>
          <p:nvPr/>
        </p:nvSpPr>
        <p:spPr>
          <a:xfrm>
            <a:off x="4090948" y="1597105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2525B1DA-3B79-4B31-B3AE-79A76E159B54}"/>
              </a:ext>
            </a:extLst>
          </p:cNvPr>
          <p:cNvGrpSpPr/>
          <p:nvPr/>
        </p:nvGrpSpPr>
        <p:grpSpPr>
          <a:xfrm>
            <a:off x="3247965" y="1037190"/>
            <a:ext cx="560229" cy="424012"/>
            <a:chOff x="9451593" y="3121371"/>
            <a:chExt cx="560229" cy="424012"/>
          </a:xfrm>
        </p:grpSpPr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05753CB-1842-4EB4-8839-64CC4191165F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48B5F581-BEEB-4208-9D74-55CF81D62021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71652534-F519-4830-A878-05397727E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999" y="0"/>
            <a:ext cx="5586579" cy="3144205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3D548E01-65E9-4EDD-A9C8-EFA3E1AE2BF6}"/>
              </a:ext>
            </a:extLst>
          </p:cNvPr>
          <p:cNvGrpSpPr/>
          <p:nvPr/>
        </p:nvGrpSpPr>
        <p:grpSpPr>
          <a:xfrm>
            <a:off x="6696275" y="4190526"/>
            <a:ext cx="1919097" cy="955873"/>
            <a:chOff x="2114637" y="3709260"/>
            <a:chExt cx="1919097" cy="955873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48A0D68-65A2-42C6-BBEA-712253DCA78D}"/>
                </a:ext>
              </a:extLst>
            </p:cNvPr>
            <p:cNvGrpSpPr/>
            <p:nvPr/>
          </p:nvGrpSpPr>
          <p:grpSpPr>
            <a:xfrm>
              <a:off x="2207225" y="3970870"/>
              <a:ext cx="1826509" cy="694263"/>
              <a:chOff x="251422" y="4045896"/>
              <a:chExt cx="1671792" cy="57771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CDF0CE4-A3E0-4B19-9795-AE1EE366D980}"/>
                  </a:ext>
                </a:extLst>
              </p:cNvPr>
              <p:cNvSpPr/>
              <p:nvPr/>
            </p:nvSpPr>
            <p:spPr>
              <a:xfrm>
                <a:off x="251422" y="4045896"/>
                <a:ext cx="1671792" cy="577714"/>
              </a:xfrm>
              <a:prstGeom prst="rect">
                <a:avLst/>
              </a:prstGeom>
              <a:solidFill>
                <a:srgbClr val="FFFDE3"/>
              </a:solidFill>
              <a:ln>
                <a:solidFill>
                  <a:srgbClr val="FFFD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grade</a:t>
                </a:r>
              </a:p>
              <a:p>
                <a:endParaRPr lang="en-US" altLang="zh-TW" sz="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if            &gt;= 60 :</a:t>
                </a: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86949425-8241-410D-85E1-60299E00DB34}"/>
                  </a:ext>
                </a:extLst>
              </p:cNvPr>
              <p:cNvSpPr txBox="1"/>
              <p:nvPr/>
            </p:nvSpPr>
            <p:spPr>
              <a:xfrm>
                <a:off x="584409" y="4284725"/>
                <a:ext cx="442813" cy="30733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DEEBF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highlight>
                      <a:srgbClr val="DEEBF7"/>
                    </a:highlight>
                  </a:rPr>
                  <a:t>59</a:t>
                </a:r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CE6C50-8B96-4DB9-A504-DC79B478B933}"/>
                </a:ext>
              </a:extLst>
            </p:cNvPr>
            <p:cNvSpPr/>
            <p:nvPr/>
          </p:nvSpPr>
          <p:spPr>
            <a:xfrm>
              <a:off x="2114637" y="3709260"/>
              <a:ext cx="9396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if </a:t>
              </a:r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條件判斷式</a:t>
              </a:r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4F15E95-3157-4AC1-91A2-A40C88B334FD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1691222" y="2574734"/>
            <a:ext cx="1652629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86E09A9E-31A8-4063-A1C9-8EFFF900E227}"/>
              </a:ext>
            </a:extLst>
          </p:cNvPr>
          <p:cNvCxnSpPr>
            <a:cxnSpLocks/>
            <a:stCxn id="34" idx="0"/>
          </p:cNvCxnSpPr>
          <p:nvPr/>
        </p:nvCxnSpPr>
        <p:spPr>
          <a:xfrm rot="5400000" flipH="1" flipV="1">
            <a:off x="8484766" y="3407880"/>
            <a:ext cx="261608" cy="1826905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D782B0AB-91A2-43C3-AC0F-06543F6B1F19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8491025" y="4357492"/>
            <a:ext cx="249090" cy="1826904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87E9DC78-7AC7-4D05-9BBA-B7C37DAC33D3}"/>
              </a:ext>
            </a:extLst>
          </p:cNvPr>
          <p:cNvSpPr/>
          <p:nvPr/>
        </p:nvSpPr>
        <p:spPr>
          <a:xfrm>
            <a:off x="8292579" y="3891521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D65A408-DEEF-4957-8324-C0B478129C0A}"/>
              </a:ext>
            </a:extLst>
          </p:cNvPr>
          <p:cNvSpPr/>
          <p:nvPr/>
        </p:nvSpPr>
        <p:spPr>
          <a:xfrm>
            <a:off x="8292579" y="5502106"/>
            <a:ext cx="6717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7A4A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42FE0E1A-3779-47F3-917D-15A1FA9A6B10}"/>
              </a:ext>
            </a:extLst>
          </p:cNvPr>
          <p:cNvSpPr/>
          <p:nvPr/>
        </p:nvSpPr>
        <p:spPr>
          <a:xfrm>
            <a:off x="9512688" y="3812947"/>
            <a:ext cx="1842448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及格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BEB61AC-C5FB-44FF-8BE0-D39864EC6E6B}"/>
              </a:ext>
            </a:extLst>
          </p:cNvPr>
          <p:cNvSpPr/>
          <p:nvPr/>
        </p:nvSpPr>
        <p:spPr>
          <a:xfrm>
            <a:off x="9528627" y="5066715"/>
            <a:ext cx="1826509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不及格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4858D42-0197-4A69-93C6-0484AA357519}"/>
              </a:ext>
            </a:extLst>
          </p:cNvPr>
          <p:cNvSpPr/>
          <p:nvPr/>
        </p:nvSpPr>
        <p:spPr>
          <a:xfrm>
            <a:off x="8465725" y="2160671"/>
            <a:ext cx="1722071" cy="790201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68B1C70-134F-428A-8B5F-8BC49F3D9470}"/>
              </a:ext>
            </a:extLst>
          </p:cNvPr>
          <p:cNvSpPr/>
          <p:nvPr/>
        </p:nvSpPr>
        <p:spPr>
          <a:xfrm>
            <a:off x="5568731" y="2320421"/>
            <a:ext cx="1783644" cy="4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tx1"/>
                </a:solidFill>
              </a:rPr>
              <a:t>eng_grade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graphicFrame>
        <p:nvGraphicFramePr>
          <p:cNvPr id="83" name="表格 16">
            <a:extLst>
              <a:ext uri="{FF2B5EF4-FFF2-40B4-BE49-F238E27FC236}">
                <a16:creationId xmlns:a16="http://schemas.microsoft.com/office/drawing/2014/main" id="{E19553C1-CC94-45A2-8066-B05661E200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7913" y="2541714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90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84" name="群組 83">
            <a:extLst>
              <a:ext uri="{FF2B5EF4-FFF2-40B4-BE49-F238E27FC236}">
                <a16:creationId xmlns:a16="http://schemas.microsoft.com/office/drawing/2014/main" id="{969BE102-D0DF-42DD-9DE4-197D581D85AD}"/>
              </a:ext>
            </a:extLst>
          </p:cNvPr>
          <p:cNvGrpSpPr/>
          <p:nvPr/>
        </p:nvGrpSpPr>
        <p:grpSpPr>
          <a:xfrm>
            <a:off x="8702050" y="2160672"/>
            <a:ext cx="998961" cy="410123"/>
            <a:chOff x="9433628" y="2723010"/>
            <a:chExt cx="998961" cy="410123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18FF4309-6FA3-495F-86FF-033162CA6384}"/>
                </a:ext>
              </a:extLst>
            </p:cNvPr>
            <p:cNvSpPr txBox="1"/>
            <p:nvPr/>
          </p:nvSpPr>
          <p:spPr>
            <a:xfrm flipH="1">
              <a:off x="9474483" y="2825356"/>
              <a:ext cx="958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int()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6EA16BD5-017C-4797-8649-BE46EEBD402B}"/>
                </a:ext>
              </a:extLst>
            </p:cNvPr>
            <p:cNvSpPr txBox="1"/>
            <p:nvPr/>
          </p:nvSpPr>
          <p:spPr>
            <a:xfrm>
              <a:off x="94336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C25EB7B0-9543-4B43-ACE9-48F8AC57524E}"/>
              </a:ext>
            </a:extLst>
          </p:cNvPr>
          <p:cNvSpPr txBox="1"/>
          <p:nvPr/>
        </p:nvSpPr>
        <p:spPr>
          <a:xfrm>
            <a:off x="9508539" y="2709468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13BF18D2-F8CB-457C-A426-05EC00A5FF43}"/>
              </a:ext>
            </a:extLst>
          </p:cNvPr>
          <p:cNvGrpSpPr/>
          <p:nvPr/>
        </p:nvGrpSpPr>
        <p:grpSpPr>
          <a:xfrm>
            <a:off x="8475196" y="2526860"/>
            <a:ext cx="560229" cy="424012"/>
            <a:chOff x="9451593" y="3121371"/>
            <a:chExt cx="560229" cy="424012"/>
          </a:xfrm>
        </p:grpSpPr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96EB3EC7-F544-440C-B7A9-AA03653F5548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9CDA4C1B-2356-457D-8438-D686FCB5F522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1F34A8A9-8653-4C99-8468-EA9E11374D33}"/>
              </a:ext>
            </a:extLst>
          </p:cNvPr>
          <p:cNvSpPr txBox="1"/>
          <p:nvPr/>
        </p:nvSpPr>
        <p:spPr>
          <a:xfrm>
            <a:off x="5759515" y="21866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87FCC9A-2B7E-4A29-8ACC-B48A5089D770}"/>
              </a:ext>
            </a:extLst>
          </p:cNvPr>
          <p:cNvSpPr/>
          <p:nvPr/>
        </p:nvSpPr>
        <p:spPr>
          <a:xfrm>
            <a:off x="8475196" y="1200708"/>
            <a:ext cx="1722071" cy="790201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3" name="表格 16">
            <a:extLst>
              <a:ext uri="{FF2B5EF4-FFF2-40B4-BE49-F238E27FC236}">
                <a16:creationId xmlns:a16="http://schemas.microsoft.com/office/drawing/2014/main" id="{9A97C929-2A14-4F26-98A5-47ED14A1B9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57384" y="1581751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90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94" name="群組 93">
            <a:extLst>
              <a:ext uri="{FF2B5EF4-FFF2-40B4-BE49-F238E27FC236}">
                <a16:creationId xmlns:a16="http://schemas.microsoft.com/office/drawing/2014/main" id="{04E3D347-863A-4280-A578-43AB3FA5B95A}"/>
              </a:ext>
            </a:extLst>
          </p:cNvPr>
          <p:cNvGrpSpPr/>
          <p:nvPr/>
        </p:nvGrpSpPr>
        <p:grpSpPr>
          <a:xfrm>
            <a:off x="8711521" y="1200709"/>
            <a:ext cx="998961" cy="410123"/>
            <a:chOff x="9433628" y="2723010"/>
            <a:chExt cx="998961" cy="410123"/>
          </a:xfrm>
        </p:grpSpPr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66119F41-C5C5-4078-8E38-26594A4E37B8}"/>
                </a:ext>
              </a:extLst>
            </p:cNvPr>
            <p:cNvSpPr txBox="1"/>
            <p:nvPr/>
          </p:nvSpPr>
          <p:spPr>
            <a:xfrm flipH="1">
              <a:off x="9474483" y="2825356"/>
              <a:ext cx="958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int()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26DD2C97-F4EB-4B28-8292-43E7A1D1C4C8}"/>
                </a:ext>
              </a:extLst>
            </p:cNvPr>
            <p:cNvSpPr txBox="1"/>
            <p:nvPr/>
          </p:nvSpPr>
          <p:spPr>
            <a:xfrm>
              <a:off x="94336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6DFCD448-5547-4339-B169-3361431B87E9}"/>
              </a:ext>
            </a:extLst>
          </p:cNvPr>
          <p:cNvSpPr txBox="1"/>
          <p:nvPr/>
        </p:nvSpPr>
        <p:spPr>
          <a:xfrm>
            <a:off x="9518010" y="1749505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325806D7-0FA2-4F65-A203-DF9E57BE2D11}"/>
              </a:ext>
            </a:extLst>
          </p:cNvPr>
          <p:cNvGrpSpPr/>
          <p:nvPr/>
        </p:nvGrpSpPr>
        <p:grpSpPr>
          <a:xfrm>
            <a:off x="8484667" y="1566897"/>
            <a:ext cx="560229" cy="424012"/>
            <a:chOff x="9451593" y="3121371"/>
            <a:chExt cx="560229" cy="424012"/>
          </a:xfrm>
        </p:grpSpPr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D2D45C0B-2C04-4081-8F3B-00B1B533EEC0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9519C892-DFC3-4E7C-8427-E5C476EDCF41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BE24C869-9DAF-4773-A597-9CC03481CF76}"/>
              </a:ext>
            </a:extLst>
          </p:cNvPr>
          <p:cNvSpPr/>
          <p:nvPr/>
        </p:nvSpPr>
        <p:spPr>
          <a:xfrm>
            <a:off x="8465725" y="267271"/>
            <a:ext cx="1722071" cy="790201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2" name="表格 16">
            <a:extLst>
              <a:ext uri="{FF2B5EF4-FFF2-40B4-BE49-F238E27FC236}">
                <a16:creationId xmlns:a16="http://schemas.microsoft.com/office/drawing/2014/main" id="{60BB3214-579B-4DE1-9708-84A8DEDFAB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7913" y="648314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90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D1F9B80A-4DF8-41B7-BD9B-28630F45935F}"/>
              </a:ext>
            </a:extLst>
          </p:cNvPr>
          <p:cNvGrpSpPr/>
          <p:nvPr/>
        </p:nvGrpSpPr>
        <p:grpSpPr>
          <a:xfrm>
            <a:off x="8702050" y="267272"/>
            <a:ext cx="998961" cy="410123"/>
            <a:chOff x="9433628" y="2723010"/>
            <a:chExt cx="998961" cy="410123"/>
          </a:xfrm>
        </p:grpSpPr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0BC324C0-39BD-4FEB-9829-1D0D2BD4853D}"/>
                </a:ext>
              </a:extLst>
            </p:cNvPr>
            <p:cNvSpPr txBox="1"/>
            <p:nvPr/>
          </p:nvSpPr>
          <p:spPr>
            <a:xfrm flipH="1">
              <a:off x="9474483" y="2825356"/>
              <a:ext cx="958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input()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3C7A6F29-B87C-4C4D-B534-68294448E0A6}"/>
                </a:ext>
              </a:extLst>
            </p:cNvPr>
            <p:cNvSpPr txBox="1"/>
            <p:nvPr/>
          </p:nvSpPr>
          <p:spPr>
            <a:xfrm>
              <a:off x="94336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4887B79C-B1CC-4307-B021-04071D40F065}"/>
              </a:ext>
            </a:extLst>
          </p:cNvPr>
          <p:cNvSpPr txBox="1"/>
          <p:nvPr/>
        </p:nvSpPr>
        <p:spPr>
          <a:xfrm>
            <a:off x="9508539" y="816068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A1CCBC6E-8279-46E4-A58C-669B5FC0707A}"/>
              </a:ext>
            </a:extLst>
          </p:cNvPr>
          <p:cNvGrpSpPr/>
          <p:nvPr/>
        </p:nvGrpSpPr>
        <p:grpSpPr>
          <a:xfrm>
            <a:off x="8475196" y="633460"/>
            <a:ext cx="560229" cy="424012"/>
            <a:chOff x="9451593" y="3121371"/>
            <a:chExt cx="560229" cy="424012"/>
          </a:xfrm>
        </p:grpSpPr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654DEF2-83E3-400F-8737-EF411F7F23B2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9FF625CC-395F-4E25-A786-9F84C750DA6B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str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69741338-529E-4204-B089-8AB6B042023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>
            <a:off x="7352375" y="2554421"/>
            <a:ext cx="1113350" cy="1351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FA1CD638-A92A-4DC9-895D-16971FBCDBCC}"/>
              </a:ext>
            </a:extLst>
          </p:cNvPr>
          <p:cNvSpPr/>
          <p:nvPr/>
        </p:nvSpPr>
        <p:spPr>
          <a:xfrm>
            <a:off x="2789675" y="140445"/>
            <a:ext cx="1950297" cy="79806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95156B17-48DB-4120-8383-7B2A6CA637C3}"/>
              </a:ext>
            </a:extLst>
          </p:cNvPr>
          <p:cNvGrpSpPr/>
          <p:nvPr/>
        </p:nvGrpSpPr>
        <p:grpSpPr>
          <a:xfrm>
            <a:off x="2774107" y="484911"/>
            <a:ext cx="1790508" cy="410123"/>
            <a:chOff x="9277907" y="2723010"/>
            <a:chExt cx="1790508" cy="410123"/>
          </a:xfrm>
        </p:grpSpPr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C20F4998-E914-4396-B279-4C9A613345FC}"/>
                </a:ext>
              </a:extLst>
            </p:cNvPr>
            <p:cNvSpPr txBox="1"/>
            <p:nvPr/>
          </p:nvSpPr>
          <p:spPr>
            <a:xfrm flipH="1">
              <a:off x="9277907" y="2825356"/>
              <a:ext cx="1790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input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4D5CA64E-8D7F-4A98-B653-3065E89227B3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821597AE-A824-4EC4-A3A2-B8FC7F127C1F}"/>
              </a:ext>
            </a:extLst>
          </p:cNvPr>
          <p:cNvSpPr txBox="1"/>
          <p:nvPr/>
        </p:nvSpPr>
        <p:spPr>
          <a:xfrm>
            <a:off x="4137715" y="689242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903179FC-0D7F-4383-B612-02C5DE2B7284}"/>
              </a:ext>
            </a:extLst>
          </p:cNvPr>
          <p:cNvGrpSpPr/>
          <p:nvPr/>
        </p:nvGrpSpPr>
        <p:grpSpPr>
          <a:xfrm>
            <a:off x="3294732" y="129327"/>
            <a:ext cx="560229" cy="424012"/>
            <a:chOff x="9451593" y="3121371"/>
            <a:chExt cx="560229" cy="424012"/>
          </a:xfrm>
        </p:grpSpPr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C8FD9F7B-9050-4508-9716-BB255820CF34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2DE834BF-6850-4002-98AD-DB02A7D22051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str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8" name="表格 16">
            <a:extLst>
              <a:ext uri="{FF2B5EF4-FFF2-40B4-BE49-F238E27FC236}">
                <a16:creationId xmlns:a16="http://schemas.microsoft.com/office/drawing/2014/main" id="{E19B809C-AF7C-45BB-9E40-10D994EE42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87793" y="5488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1173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語音泡泡: 圓角矩形 1">
            <a:extLst>
              <a:ext uri="{FF2B5EF4-FFF2-40B4-BE49-F238E27FC236}">
                <a16:creationId xmlns:a16="http://schemas.microsoft.com/office/drawing/2014/main" id="{EF123A8C-CF40-4515-9D3F-287EDBF21B7F}"/>
              </a:ext>
            </a:extLst>
          </p:cNvPr>
          <p:cNvSpPr/>
          <p:nvPr/>
        </p:nvSpPr>
        <p:spPr>
          <a:xfrm>
            <a:off x="2618404" y="2406026"/>
            <a:ext cx="6088716" cy="3334374"/>
          </a:xfrm>
          <a:prstGeom prst="wedgeRoundRectCallout">
            <a:avLst>
              <a:gd name="adj1" fmla="val 59763"/>
              <a:gd name="adj2" fmla="val 346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A1E378-D783-4F4B-984D-6FF4ABF63DFB}"/>
              </a:ext>
            </a:extLst>
          </p:cNvPr>
          <p:cNvSpPr txBox="1"/>
          <p:nvPr/>
        </p:nvSpPr>
        <p:spPr>
          <a:xfrm>
            <a:off x="2235200" y="874122"/>
            <a:ext cx="8942342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歡迎你成為美味漢堡研發部的成員，公司將交給你第一份任務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開發美味漢堡的食譜。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BE3530-1660-4847-A577-81DD17BB1A10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FEDB486-F2AE-44DC-B64F-807F7B4B66A0}"/>
              </a:ext>
            </a:extLst>
          </p:cNvPr>
          <p:cNvSpPr txBox="1"/>
          <p:nvPr/>
        </p:nvSpPr>
        <p:spPr>
          <a:xfrm>
            <a:off x="0" y="710226"/>
            <a:ext cx="2032000" cy="2551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054" name="Picture 6" descr="タブレットでレシピを見る人のイラスト">
            <a:extLst>
              <a:ext uri="{FF2B5EF4-FFF2-40B4-BE49-F238E27FC236}">
                <a16:creationId xmlns:a16="http://schemas.microsoft.com/office/drawing/2014/main" id="{CFB60897-03E7-4C0A-80FD-37F5F70F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07" y="4194037"/>
            <a:ext cx="2415200" cy="261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ハンバーガーの具材のイラスト（ゴマ付きクラウン（上部））">
            <a:extLst>
              <a:ext uri="{FF2B5EF4-FFF2-40B4-BE49-F238E27FC236}">
                <a16:creationId xmlns:a16="http://schemas.microsoft.com/office/drawing/2014/main" id="{C3F352D6-E472-4F14-9157-AFABF5E2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90" y="3352117"/>
            <a:ext cx="1184910" cy="71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ハンバーガーの具材のイラスト（クラブ（中部））">
            <a:extLst>
              <a:ext uri="{FF2B5EF4-FFF2-40B4-BE49-F238E27FC236}">
                <a16:creationId xmlns:a16="http://schemas.microsoft.com/office/drawing/2014/main" id="{8CAD98F0-CE29-4A90-9370-F4805305E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45" y="4689734"/>
            <a:ext cx="1245870" cy="80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ハンバーガーの具材のイラスト（レタス）">
            <a:extLst>
              <a:ext uri="{FF2B5EF4-FFF2-40B4-BE49-F238E27FC236}">
                <a16:creationId xmlns:a16="http://schemas.microsoft.com/office/drawing/2014/main" id="{C2590A76-9D40-415C-9DD8-3835DE15E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909" y="4655163"/>
            <a:ext cx="1261613" cy="58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ハンバーガーの具材のイラスト（トマト）">
            <a:extLst>
              <a:ext uri="{FF2B5EF4-FFF2-40B4-BE49-F238E27FC236}">
                <a16:creationId xmlns:a16="http://schemas.microsoft.com/office/drawing/2014/main" id="{CB4DC95E-2ED9-4196-9FA0-5F1A2B09C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674" y="3711539"/>
            <a:ext cx="1244468" cy="67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ハンバーガーの具材のイラスト（ハンバーグ）">
            <a:extLst>
              <a:ext uri="{FF2B5EF4-FFF2-40B4-BE49-F238E27FC236}">
                <a16:creationId xmlns:a16="http://schemas.microsoft.com/office/drawing/2014/main" id="{47E5EA31-CD97-47D9-8A0F-87726FD7F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552" y="2597188"/>
            <a:ext cx="1164590" cy="67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ハンバーガーの具材のイラスト（チーズ）">
            <a:extLst>
              <a:ext uri="{FF2B5EF4-FFF2-40B4-BE49-F238E27FC236}">
                <a16:creationId xmlns:a16="http://schemas.microsoft.com/office/drawing/2014/main" id="{4E785ED3-9AF0-415E-994D-F1197879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46" y="3163571"/>
            <a:ext cx="1510030" cy="94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8C6374E-B001-456E-B68A-E0329DCF295C}"/>
              </a:ext>
            </a:extLst>
          </p:cNvPr>
          <p:cNvSpPr/>
          <p:nvPr/>
        </p:nvSpPr>
        <p:spPr>
          <a:xfrm>
            <a:off x="5246051" y="6068753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</p:spTree>
    <p:extLst>
      <p:ext uri="{BB962C8B-B14F-4D97-AF65-F5344CB8AC3E}">
        <p14:creationId xmlns:p14="http://schemas.microsoft.com/office/powerpoint/2010/main" val="161878545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A1E378-D783-4F4B-984D-6FF4ABF63DFB}"/>
              </a:ext>
            </a:extLst>
          </p:cNvPr>
          <p:cNvSpPr txBox="1"/>
          <p:nvPr/>
        </p:nvSpPr>
        <p:spPr>
          <a:xfrm>
            <a:off x="2235199" y="757680"/>
            <a:ext cx="8942342" cy="1155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請你開發一個美味漢堡的食譜，並用流程圖表達，讓漢堡工廠可以依照食譜的步驟生產漢堡。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請先完成美味漢堡的食譜，並根據食譜的製作流程，將食材積木拖拉至流程圖中，完成符合食譜的流程圖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BE3530-1660-4847-A577-81DD17BB1A10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130A9D88-500E-40AA-A1FC-D31578BAB35D}"/>
              </a:ext>
            </a:extLst>
          </p:cNvPr>
          <p:cNvSpPr/>
          <p:nvPr/>
        </p:nvSpPr>
        <p:spPr>
          <a:xfrm>
            <a:off x="2285632" y="3093483"/>
            <a:ext cx="2439023" cy="3693290"/>
          </a:xfrm>
          <a:prstGeom prst="roundRect">
            <a:avLst/>
          </a:prstGeom>
          <a:solidFill>
            <a:srgbClr val="FEF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步驟一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步驟二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步驟三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步驟四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步驟五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步驟六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42B63C8-8C81-47BA-921E-9F9820375660}"/>
              </a:ext>
            </a:extLst>
          </p:cNvPr>
          <p:cNvSpPr txBox="1"/>
          <p:nvPr/>
        </p:nvSpPr>
        <p:spPr>
          <a:xfrm>
            <a:off x="2699752" y="3109326"/>
            <a:ext cx="1625341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美味漢堡食譜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4BF76A-04F0-4E8A-8F30-369A2A2CF1F0}"/>
              </a:ext>
            </a:extLst>
          </p:cNvPr>
          <p:cNvSpPr/>
          <p:nvPr/>
        </p:nvSpPr>
        <p:spPr>
          <a:xfrm>
            <a:off x="3321322" y="3690254"/>
            <a:ext cx="1258957" cy="263890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底部麵包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AFA83FF-3142-4BB3-AE67-E227E7BC0CE0}"/>
              </a:ext>
            </a:extLst>
          </p:cNvPr>
          <p:cNvSpPr/>
          <p:nvPr/>
        </p:nvSpPr>
        <p:spPr>
          <a:xfrm>
            <a:off x="3299207" y="5687997"/>
            <a:ext cx="1258957" cy="263890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番茄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7156E4D-B8A2-400D-A06B-90A940E30C0F}"/>
              </a:ext>
            </a:extLst>
          </p:cNvPr>
          <p:cNvSpPr/>
          <p:nvPr/>
        </p:nvSpPr>
        <p:spPr>
          <a:xfrm>
            <a:off x="3315208" y="6111788"/>
            <a:ext cx="1258957" cy="263890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頂層漢堡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0F5B938-8841-4F12-8F57-053764DBA457}"/>
              </a:ext>
            </a:extLst>
          </p:cNvPr>
          <p:cNvSpPr/>
          <p:nvPr/>
        </p:nvSpPr>
        <p:spPr>
          <a:xfrm>
            <a:off x="3315210" y="4214369"/>
            <a:ext cx="1258957" cy="263890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漢堡肉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2F1775-7C6B-4712-801B-AE0CDA778C29}"/>
              </a:ext>
            </a:extLst>
          </p:cNvPr>
          <p:cNvSpPr/>
          <p:nvPr/>
        </p:nvSpPr>
        <p:spPr>
          <a:xfrm>
            <a:off x="3291527" y="4676238"/>
            <a:ext cx="1258957" cy="263890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起司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F80458F-03E3-4C58-9CED-AD00E0B2C772}"/>
              </a:ext>
            </a:extLst>
          </p:cNvPr>
          <p:cNvSpPr/>
          <p:nvPr/>
        </p:nvSpPr>
        <p:spPr>
          <a:xfrm>
            <a:off x="3315209" y="5190353"/>
            <a:ext cx="1258957" cy="263890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生菜</a:t>
            </a: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302C1428-3695-4FBC-9795-068D461744F4}"/>
              </a:ext>
            </a:extLst>
          </p:cNvPr>
          <p:cNvSpPr/>
          <p:nvPr/>
        </p:nvSpPr>
        <p:spPr>
          <a:xfrm>
            <a:off x="5155874" y="3088213"/>
            <a:ext cx="3252706" cy="3693290"/>
          </a:xfrm>
          <a:prstGeom prst="roundRect">
            <a:avLst/>
          </a:prstGeom>
          <a:solidFill>
            <a:srgbClr val="FF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B33645B-EF89-4316-98A9-70B744B5F91C}"/>
              </a:ext>
            </a:extLst>
          </p:cNvPr>
          <p:cNvSpPr txBox="1"/>
          <p:nvPr/>
        </p:nvSpPr>
        <p:spPr>
          <a:xfrm>
            <a:off x="5969556" y="2997296"/>
            <a:ext cx="1625341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7D0B3E03-7BF4-4209-8154-E6BE3B834B2C}"/>
              </a:ext>
            </a:extLst>
          </p:cNvPr>
          <p:cNvSpPr/>
          <p:nvPr/>
        </p:nvSpPr>
        <p:spPr>
          <a:xfrm>
            <a:off x="3488057" y="2833258"/>
            <a:ext cx="1146590" cy="229641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頂部麵包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274184D-6CAA-4B30-AB9B-3097674A8CDC}"/>
              </a:ext>
            </a:extLst>
          </p:cNvPr>
          <p:cNvGrpSpPr/>
          <p:nvPr/>
        </p:nvGrpSpPr>
        <p:grpSpPr>
          <a:xfrm>
            <a:off x="6184394" y="3445844"/>
            <a:ext cx="1169307" cy="3240843"/>
            <a:chOff x="6184394" y="3020897"/>
            <a:chExt cx="1148793" cy="3396522"/>
          </a:xfrm>
          <a:solidFill>
            <a:srgbClr val="EFDDED"/>
          </a:solidFill>
        </p:grpSpPr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7DCD45A1-6E8A-4FCC-A971-31CEA60D5920}"/>
                </a:ext>
              </a:extLst>
            </p:cNvPr>
            <p:cNvGrpSpPr/>
            <p:nvPr/>
          </p:nvGrpSpPr>
          <p:grpSpPr>
            <a:xfrm>
              <a:off x="6196352" y="3337654"/>
              <a:ext cx="1132689" cy="2781546"/>
              <a:chOff x="13716000" y="2856080"/>
              <a:chExt cx="2133600" cy="5624684"/>
            </a:xfrm>
            <a:grpFill/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B2DD9BE-DED7-417E-AD2F-A7A6DF568939}"/>
                  </a:ext>
                </a:extLst>
              </p:cNvPr>
              <p:cNvSpPr/>
              <p:nvPr/>
            </p:nvSpPr>
            <p:spPr>
              <a:xfrm>
                <a:off x="13716000" y="2857500"/>
                <a:ext cx="2133600" cy="715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底部麵包</a:t>
                </a: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4C952DAD-1525-41EF-A713-737EFC302D1E}"/>
                  </a:ext>
                </a:extLst>
              </p:cNvPr>
              <p:cNvSpPr/>
              <p:nvPr/>
            </p:nvSpPr>
            <p:spPr>
              <a:xfrm>
                <a:off x="13716000" y="3820458"/>
                <a:ext cx="2133600" cy="715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CAE3030-BAE0-4C79-9C32-5F4F091C6A7B}"/>
                  </a:ext>
                </a:extLst>
              </p:cNvPr>
              <p:cNvSpPr/>
              <p:nvPr/>
            </p:nvSpPr>
            <p:spPr>
              <a:xfrm>
                <a:off x="13716000" y="4803850"/>
                <a:ext cx="2133600" cy="715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起司</a:t>
                </a: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E5C60499-74D7-4160-A786-09E1B8153197}"/>
                  </a:ext>
                </a:extLst>
              </p:cNvPr>
              <p:cNvSpPr/>
              <p:nvPr/>
            </p:nvSpPr>
            <p:spPr>
              <a:xfrm>
                <a:off x="13716000" y="5787242"/>
                <a:ext cx="2133600" cy="715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7AAE3C81-A3F2-4DCD-B10C-A89F472EA900}"/>
                  </a:ext>
                </a:extLst>
              </p:cNvPr>
              <p:cNvSpPr/>
              <p:nvPr/>
            </p:nvSpPr>
            <p:spPr>
              <a:xfrm>
                <a:off x="13716000" y="6744467"/>
                <a:ext cx="2133600" cy="715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B7A1E4E2-BBC3-4256-A36D-5C69DD5D0EAE}"/>
                  </a:ext>
                </a:extLst>
              </p:cNvPr>
              <p:cNvSpPr/>
              <p:nvPr/>
            </p:nvSpPr>
            <p:spPr>
              <a:xfrm>
                <a:off x="13716000" y="7764885"/>
                <a:ext cx="2133600" cy="715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8A50D45D-99C9-442A-94FF-EE4B2A20E384}"/>
                  </a:ext>
                </a:extLst>
              </p:cNvPr>
              <p:cNvSpPr/>
              <p:nvPr/>
            </p:nvSpPr>
            <p:spPr>
              <a:xfrm>
                <a:off x="13716000" y="2856080"/>
                <a:ext cx="2133600" cy="715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DC988267-642F-4B19-B5E3-5ADF6521D0A8}"/>
                  </a:ext>
                </a:extLst>
              </p:cNvPr>
              <p:cNvSpPr/>
              <p:nvPr/>
            </p:nvSpPr>
            <p:spPr>
              <a:xfrm>
                <a:off x="13716000" y="4802431"/>
                <a:ext cx="2133600" cy="715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8" name="流程圖: 結束點 87">
              <a:extLst>
                <a:ext uri="{FF2B5EF4-FFF2-40B4-BE49-F238E27FC236}">
                  <a16:creationId xmlns:a16="http://schemas.microsoft.com/office/drawing/2014/main" id="{06FE194D-9D48-46B4-862F-F28B6CCE6A30}"/>
                </a:ext>
              </a:extLst>
            </p:cNvPr>
            <p:cNvSpPr/>
            <p:nvPr/>
          </p:nvSpPr>
          <p:spPr>
            <a:xfrm>
              <a:off x="6438161" y="3020897"/>
              <a:ext cx="649069" cy="182204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Start</a:t>
              </a:r>
              <a:endParaRPr lang="zh-TW" altLang="en-US" sz="1200" dirty="0"/>
            </a:p>
          </p:txBody>
        </p:sp>
        <p:sp>
          <p:nvSpPr>
            <p:cNvPr id="89" name="流程圖: 結束點 88">
              <a:extLst>
                <a:ext uri="{FF2B5EF4-FFF2-40B4-BE49-F238E27FC236}">
                  <a16:creationId xmlns:a16="http://schemas.microsoft.com/office/drawing/2014/main" id="{67F03429-7678-44FE-8483-2CB209EABED0}"/>
                </a:ext>
              </a:extLst>
            </p:cNvPr>
            <p:cNvSpPr/>
            <p:nvPr/>
          </p:nvSpPr>
          <p:spPr>
            <a:xfrm>
              <a:off x="6448237" y="6254833"/>
              <a:ext cx="649069" cy="162586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End</a:t>
              </a:r>
              <a:endParaRPr lang="zh-TW" altLang="en-US" sz="1200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2703AEB-BDEC-4B67-B219-1CE406D4018A}"/>
                </a:ext>
              </a:extLst>
            </p:cNvPr>
            <p:cNvSpPr/>
            <p:nvPr/>
          </p:nvSpPr>
          <p:spPr>
            <a:xfrm>
              <a:off x="6281783" y="4367535"/>
              <a:ext cx="954014" cy="246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起司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5C9C307-301C-48C1-8510-A982D054253C}"/>
                </a:ext>
              </a:extLst>
            </p:cNvPr>
            <p:cNvSpPr/>
            <p:nvPr/>
          </p:nvSpPr>
          <p:spPr>
            <a:xfrm>
              <a:off x="6332724" y="4820968"/>
              <a:ext cx="862758" cy="2714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番茄</a:t>
              </a: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57C3EA7E-C12E-43BA-BBE1-151D9F592B7B}"/>
                </a:ext>
              </a:extLst>
            </p:cNvPr>
            <p:cNvSpPr/>
            <p:nvPr/>
          </p:nvSpPr>
          <p:spPr>
            <a:xfrm>
              <a:off x="6291776" y="5325449"/>
              <a:ext cx="954391" cy="2362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生菜</a:t>
              </a: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4B40F3D7-84CD-42A5-A98B-DFB78E3CE11F}"/>
                </a:ext>
              </a:extLst>
            </p:cNvPr>
            <p:cNvSpPr/>
            <p:nvPr/>
          </p:nvSpPr>
          <p:spPr>
            <a:xfrm>
              <a:off x="6196092" y="3856850"/>
              <a:ext cx="1132689" cy="2927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漢堡肉</a:t>
              </a: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7D32460-7B16-45F3-8573-8E6051C9E79D}"/>
                </a:ext>
              </a:extLst>
            </p:cNvPr>
            <p:cNvSpPr/>
            <p:nvPr/>
          </p:nvSpPr>
          <p:spPr>
            <a:xfrm>
              <a:off x="6184394" y="3385808"/>
              <a:ext cx="1148793" cy="2362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底部漢堡</a:t>
              </a:r>
            </a:p>
          </p:txBody>
        </p:sp>
      </p:grp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E1BCD75F-F908-4FCA-8619-89DAE0B7E23C}"/>
              </a:ext>
            </a:extLst>
          </p:cNvPr>
          <p:cNvSpPr/>
          <p:nvPr/>
        </p:nvSpPr>
        <p:spPr>
          <a:xfrm>
            <a:off x="2235199" y="2129251"/>
            <a:ext cx="7553693" cy="648210"/>
          </a:xfrm>
          <a:prstGeom prst="round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食材積木區</a:t>
            </a:r>
          </a:p>
        </p:txBody>
      </p:sp>
      <p:pic>
        <p:nvPicPr>
          <p:cNvPr id="108" name="Picture 2" descr="ハンバーガーの具材のイラスト（ゴマ付きクラウン（上部））">
            <a:extLst>
              <a:ext uri="{FF2B5EF4-FFF2-40B4-BE49-F238E27FC236}">
                <a16:creationId xmlns:a16="http://schemas.microsoft.com/office/drawing/2014/main" id="{82E3BF94-7CEB-4A53-81FC-D2E097AD1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93" y="2271205"/>
            <a:ext cx="726616" cy="44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ハンバーガーの具材のイラスト（クラブ（中部））">
            <a:extLst>
              <a:ext uri="{FF2B5EF4-FFF2-40B4-BE49-F238E27FC236}">
                <a16:creationId xmlns:a16="http://schemas.microsoft.com/office/drawing/2014/main" id="{2389D12C-283E-405D-B562-E1735195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90" y="2197040"/>
            <a:ext cx="763998" cy="49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 descr="ハンバーガーの具材のイラスト（レタス）">
            <a:extLst>
              <a:ext uri="{FF2B5EF4-FFF2-40B4-BE49-F238E27FC236}">
                <a16:creationId xmlns:a16="http://schemas.microsoft.com/office/drawing/2014/main" id="{5D551B55-8957-48FA-AAD0-3ADF2C6D4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47" y="2308594"/>
            <a:ext cx="773652" cy="35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ハンバーガーの具材のイラスト（トマト）">
            <a:extLst>
              <a:ext uri="{FF2B5EF4-FFF2-40B4-BE49-F238E27FC236}">
                <a16:creationId xmlns:a16="http://schemas.microsoft.com/office/drawing/2014/main" id="{9C6521C2-2E9B-4ED1-A51F-FEA4A9395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351" y="2229917"/>
            <a:ext cx="763138" cy="4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0" descr="ハンバーガーの具材のイラスト（ハンバーグ）">
            <a:extLst>
              <a:ext uri="{FF2B5EF4-FFF2-40B4-BE49-F238E27FC236}">
                <a16:creationId xmlns:a16="http://schemas.microsoft.com/office/drawing/2014/main" id="{5BB621AE-D37A-47AC-87B8-1D6072A7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99" y="2279429"/>
            <a:ext cx="714155" cy="41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2" descr="ハンバーガーの具材のイラスト（チーズ）">
            <a:extLst>
              <a:ext uri="{FF2B5EF4-FFF2-40B4-BE49-F238E27FC236}">
                <a16:creationId xmlns:a16="http://schemas.microsoft.com/office/drawing/2014/main" id="{0FFFB077-5C40-4D68-90C0-E7DFCEBEB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28" y="2180343"/>
            <a:ext cx="925987" cy="5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F3C7EE1-EC75-467C-813E-2AE0D9317B09}"/>
              </a:ext>
            </a:extLst>
          </p:cNvPr>
          <p:cNvCxnSpPr>
            <a:stCxn id="88" idx="2"/>
            <a:endCxn id="98" idx="0"/>
          </p:cNvCxnSpPr>
          <p:nvPr/>
        </p:nvCxnSpPr>
        <p:spPr>
          <a:xfrm>
            <a:off x="6773023" y="3619697"/>
            <a:ext cx="1" cy="1283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128B628-9FEE-4B7D-B41D-6D39D37BBE68}"/>
              </a:ext>
            </a:extLst>
          </p:cNvPr>
          <p:cNvCxnSpPr>
            <a:stCxn id="98" idx="2"/>
            <a:endCxn id="83" idx="0"/>
          </p:cNvCxnSpPr>
          <p:nvPr/>
        </p:nvCxnSpPr>
        <p:spPr>
          <a:xfrm>
            <a:off x="6773024" y="4085875"/>
            <a:ext cx="0" cy="11725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C3B5383-FBFE-4EAF-B8F9-A5800987D318}"/>
              </a:ext>
            </a:extLst>
          </p:cNvPr>
          <p:cNvCxnSpPr>
            <a:cxnSpLocks/>
            <a:stCxn id="105" idx="2"/>
            <a:endCxn id="99" idx="0"/>
          </p:cNvCxnSpPr>
          <p:nvPr/>
        </p:nvCxnSpPr>
        <p:spPr>
          <a:xfrm>
            <a:off x="6772759" y="4522785"/>
            <a:ext cx="265" cy="1436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AE4D9A13-70C2-42C1-8841-CC6C3B5F36EF}"/>
              </a:ext>
            </a:extLst>
          </p:cNvPr>
          <p:cNvCxnSpPr>
            <a:stCxn id="99" idx="2"/>
            <a:endCxn id="85" idx="0"/>
          </p:cNvCxnSpPr>
          <p:nvPr/>
        </p:nvCxnSpPr>
        <p:spPr>
          <a:xfrm>
            <a:off x="6773024" y="5004277"/>
            <a:ext cx="0" cy="1268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84BA36B3-E928-483D-8365-55D0F040E438}"/>
              </a:ext>
            </a:extLst>
          </p:cNvPr>
          <p:cNvCxnSpPr>
            <a:stCxn id="85" idx="2"/>
            <a:endCxn id="86" idx="0"/>
          </p:cNvCxnSpPr>
          <p:nvPr/>
        </p:nvCxnSpPr>
        <p:spPr>
          <a:xfrm>
            <a:off x="6773024" y="5468968"/>
            <a:ext cx="0" cy="1138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190E45FE-6802-4AB1-A15B-50EC526B4E4F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6773024" y="5920643"/>
            <a:ext cx="0" cy="1437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1F5DD8EA-3462-4E81-8966-CF0C3B2505E5}"/>
              </a:ext>
            </a:extLst>
          </p:cNvPr>
          <p:cNvCxnSpPr>
            <a:stCxn id="87" idx="2"/>
            <a:endCxn id="89" idx="0"/>
          </p:cNvCxnSpPr>
          <p:nvPr/>
        </p:nvCxnSpPr>
        <p:spPr>
          <a:xfrm>
            <a:off x="6773024" y="6402136"/>
            <a:ext cx="10254" cy="12941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D476D301-F026-4C34-AE05-2C940784E1E8}"/>
              </a:ext>
            </a:extLst>
          </p:cNvPr>
          <p:cNvSpPr/>
          <p:nvPr/>
        </p:nvSpPr>
        <p:spPr>
          <a:xfrm>
            <a:off x="8806676" y="3871328"/>
            <a:ext cx="2999275" cy="1805205"/>
          </a:xfrm>
          <a:prstGeom prst="roundRect">
            <a:avLst/>
          </a:prstGeom>
          <a:solidFill>
            <a:srgbClr val="FD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完成的漢堡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2" name="Picture 2" descr="ハンバーガーの具材のイラスト（バンズ） | かわいいフリー素材集 ...">
            <a:extLst>
              <a:ext uri="{FF2B5EF4-FFF2-40B4-BE49-F238E27FC236}">
                <a16:creationId xmlns:a16="http://schemas.microsoft.com/office/drawing/2014/main" id="{EA466413-31D2-4EA4-BED5-2D2F39CDC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314" y="4686484"/>
            <a:ext cx="1186097" cy="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2" descr="https://3.bp.blogspot.com/-CDEJKKsppaY/WGnPUzIlwQI/AAAAAAABA34/3Sbbb4hF3x4QgWs-SDI7iyfpXQW6HeTKgCLcB/s800/hamburger_goods_hamburg.png">
            <a:extLst>
              <a:ext uri="{FF2B5EF4-FFF2-40B4-BE49-F238E27FC236}">
                <a16:creationId xmlns:a16="http://schemas.microsoft.com/office/drawing/2014/main" id="{794C2A87-437E-4A8D-9A12-603586D27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923" y="4635448"/>
            <a:ext cx="11172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0" descr="https://4.bp.blogspot.com/-DaYfEERLDjA/WGnPUNiSiVI/AAAAAAABA3s/EvIT_o-1aIwOWcHxA7CiVWwowHbOzAE_gCLcB/s800/hamburger_goods_cheese.png">
            <a:extLst>
              <a:ext uri="{FF2B5EF4-FFF2-40B4-BE49-F238E27FC236}">
                <a16:creationId xmlns:a16="http://schemas.microsoft.com/office/drawing/2014/main" id="{DC428833-8138-4A48-BD0C-44626E11E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564" y="4662248"/>
            <a:ext cx="1079516" cy="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4" descr="https://2.bp.blogspot.com/-MWn6eivD5dA/WGnPU0XzKOI/AAAAAAABA4A/BJuSiFAin1QUenxC0fKZ7lVc0DA4g7u-QCLcB/s800/hamburger_goods_lettuce.png">
            <a:extLst>
              <a:ext uri="{FF2B5EF4-FFF2-40B4-BE49-F238E27FC236}">
                <a16:creationId xmlns:a16="http://schemas.microsoft.com/office/drawing/2014/main" id="{8BAE3829-F03F-45D1-94A3-9C151189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314" y="4622898"/>
            <a:ext cx="1200001" cy="5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8" descr="https://3.bp.blogspot.com/-uyy0q75ZfxY/WGnPWcnMKxI/AAAAAAABA4o/6-q7IubEYfgyQn2bkwPb3R1g2V6E4QcoACLcB/s800/hamburger_goods_tomato.png">
            <a:extLst>
              <a:ext uri="{FF2B5EF4-FFF2-40B4-BE49-F238E27FC236}">
                <a16:creationId xmlns:a16="http://schemas.microsoft.com/office/drawing/2014/main" id="{79486B67-8800-4B33-8102-53DCC2214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564" y="4542012"/>
            <a:ext cx="1061754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6" descr="https://2.bp.blogspot.com/-Q-Q2S303tUU/WGnPTzTOrjI/AAAAAAABA3o/lnLrXbXERfgg6yMQXEeE9iIRpnU0rsY0QCLcB/s800/hamburger_goods_bun1.png">
            <a:extLst>
              <a:ext uri="{FF2B5EF4-FFF2-40B4-BE49-F238E27FC236}">
                <a16:creationId xmlns:a16="http://schemas.microsoft.com/office/drawing/2014/main" id="{D8CC2113-47B5-42DA-AA91-7EA83846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164" y="4331051"/>
            <a:ext cx="1152000" cy="69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矩形: 圓角 123">
            <a:extLst>
              <a:ext uri="{FF2B5EF4-FFF2-40B4-BE49-F238E27FC236}">
                <a16:creationId xmlns:a16="http://schemas.microsoft.com/office/drawing/2014/main" id="{F81EE419-1215-4AF2-8A42-F5FB5B38DF2A}"/>
              </a:ext>
            </a:extLst>
          </p:cNvPr>
          <p:cNvSpPr/>
          <p:nvPr/>
        </p:nvSpPr>
        <p:spPr>
          <a:xfrm>
            <a:off x="9853669" y="3554012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開始製作</a:t>
            </a:r>
          </a:p>
        </p:txBody>
      </p:sp>
      <p:sp>
        <p:nvSpPr>
          <p:cNvPr id="139" name="矩形: 圓角 138">
            <a:extLst>
              <a:ext uri="{FF2B5EF4-FFF2-40B4-BE49-F238E27FC236}">
                <a16:creationId xmlns:a16="http://schemas.microsoft.com/office/drawing/2014/main" id="{84E5F09B-6F40-4AEE-B51E-BA846E19FAFD}"/>
              </a:ext>
            </a:extLst>
          </p:cNvPr>
          <p:cNvSpPr/>
          <p:nvPr/>
        </p:nvSpPr>
        <p:spPr>
          <a:xfrm>
            <a:off x="9906368" y="6299555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CE14A9C-1375-4142-A9ED-6406B2BEF7D9}"/>
              </a:ext>
            </a:extLst>
          </p:cNvPr>
          <p:cNvSpPr txBox="1"/>
          <p:nvPr/>
        </p:nvSpPr>
        <p:spPr>
          <a:xfrm>
            <a:off x="0" y="710226"/>
            <a:ext cx="2032000" cy="2551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45B7A12-1DAF-4834-BF67-E70E69AF8BE0}"/>
              </a:ext>
            </a:extLst>
          </p:cNvPr>
          <p:cNvSpPr txBox="1"/>
          <p:nvPr/>
        </p:nvSpPr>
        <p:spPr>
          <a:xfrm>
            <a:off x="10673958" y="3489268"/>
            <a:ext cx="858496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製作成功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A36EFF3-2253-491F-B938-E3CC574174CB}"/>
              </a:ext>
            </a:extLst>
          </p:cNvPr>
          <p:cNvSpPr txBox="1"/>
          <p:nvPr/>
        </p:nvSpPr>
        <p:spPr>
          <a:xfrm>
            <a:off x="11385158" y="3474785"/>
            <a:ext cx="2318142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製作失敗，請修正錯誤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110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A1E378-D783-4F4B-984D-6FF4ABF63DFB}"/>
              </a:ext>
            </a:extLst>
          </p:cNvPr>
          <p:cNvSpPr txBox="1"/>
          <p:nvPr/>
        </p:nvSpPr>
        <p:spPr>
          <a:xfrm>
            <a:off x="2981511" y="913129"/>
            <a:ext cx="8942342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想一想，為什麼製作漢堡的順序不一樣時，所生產的漢堡會不一樣呢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BE3530-1660-4847-A577-81DD17BB1A10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Free vector icon. Download thousands of free icons of  in SVG, PSD, PNG, EPS format or as ICON FONT">
            <a:extLst>
              <a:ext uri="{FF2B5EF4-FFF2-40B4-BE49-F238E27FC236}">
                <a16:creationId xmlns:a16="http://schemas.microsoft.com/office/drawing/2014/main" id="{26E64ED8-FEF9-44F3-AFD7-9EF2A0413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6" y="842412"/>
            <a:ext cx="631895" cy="6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2538BFC0-B55F-4FE4-AA41-8DF92F63F2E5}"/>
              </a:ext>
            </a:extLst>
          </p:cNvPr>
          <p:cNvSpPr/>
          <p:nvPr/>
        </p:nvSpPr>
        <p:spPr>
          <a:xfrm>
            <a:off x="3060835" y="1839492"/>
            <a:ext cx="7103444" cy="6856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…..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6" name="Picture 4" descr="Free vector icon. Download thousands of free icons of  in SVG, PSD, PNG, EPS format or as ICON FONT">
            <a:extLst>
              <a:ext uri="{FF2B5EF4-FFF2-40B4-BE49-F238E27FC236}">
                <a16:creationId xmlns:a16="http://schemas.microsoft.com/office/drawing/2014/main" id="{046FFD2E-B3CA-4C11-8772-69C1119D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74" y="1839492"/>
            <a:ext cx="685657" cy="6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751B505-7E0E-4727-B00B-1765EAAE2C2F}"/>
              </a:ext>
            </a:extLst>
          </p:cNvPr>
          <p:cNvSpPr/>
          <p:nvPr/>
        </p:nvSpPr>
        <p:spPr>
          <a:xfrm>
            <a:off x="10527437" y="2182320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6BAEBDA-DCC4-407F-9392-0E6F89D64F95}"/>
              </a:ext>
            </a:extLst>
          </p:cNvPr>
          <p:cNvSpPr txBox="1"/>
          <p:nvPr/>
        </p:nvSpPr>
        <p:spPr>
          <a:xfrm>
            <a:off x="0" y="710226"/>
            <a:ext cx="2032000" cy="2551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0D2394-7FEB-4669-B4EB-7C1B96A29F43}"/>
              </a:ext>
            </a:extLst>
          </p:cNvPr>
          <p:cNvSpPr txBox="1"/>
          <p:nvPr/>
        </p:nvSpPr>
        <p:spPr>
          <a:xfrm>
            <a:off x="11360858" y="2130612"/>
            <a:ext cx="858496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完成作答</a:t>
            </a:r>
            <a:r>
              <a:rPr lang="en-US" altLang="zh-TW" sz="1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2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EF0B17-DEE3-40B8-B38B-92D872CAE50F}"/>
              </a:ext>
            </a:extLst>
          </p:cNvPr>
          <p:cNvSpPr txBox="1"/>
          <p:nvPr/>
        </p:nvSpPr>
        <p:spPr>
          <a:xfrm>
            <a:off x="11360858" y="2414318"/>
            <a:ext cx="2318142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請試著回答問題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635715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A1E378-D783-4F4B-984D-6FF4ABF63DFB}"/>
              </a:ext>
            </a:extLst>
          </p:cNvPr>
          <p:cNvSpPr txBox="1"/>
          <p:nvPr/>
        </p:nvSpPr>
        <p:spPr>
          <a:xfrm>
            <a:off x="2981511" y="913129"/>
            <a:ext cx="8942342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想一想，為什麼製作漢堡的順序不一樣時，所生產的漢堡會不一樣呢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BE3530-1660-4847-A577-81DD17BB1A10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Free vector icon. Download thousands of free icons of  in SVG, PSD, PNG, EPS format or as ICON FONT">
            <a:extLst>
              <a:ext uri="{FF2B5EF4-FFF2-40B4-BE49-F238E27FC236}">
                <a16:creationId xmlns:a16="http://schemas.microsoft.com/office/drawing/2014/main" id="{26E64ED8-FEF9-44F3-AFD7-9EF2A0413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6" y="842412"/>
            <a:ext cx="631895" cy="6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ector icon. Download thousands of free icons of  in SVG, PSD, PNG, EPS format or as ICON FONT">
            <a:extLst>
              <a:ext uri="{FF2B5EF4-FFF2-40B4-BE49-F238E27FC236}">
                <a16:creationId xmlns:a16="http://schemas.microsoft.com/office/drawing/2014/main" id="{046FFD2E-B3CA-4C11-8772-69C1119D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74" y="1839492"/>
            <a:ext cx="685657" cy="6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751B505-7E0E-4727-B00B-1765EAAE2C2F}"/>
              </a:ext>
            </a:extLst>
          </p:cNvPr>
          <p:cNvSpPr/>
          <p:nvPr/>
        </p:nvSpPr>
        <p:spPr>
          <a:xfrm>
            <a:off x="10527437" y="2182320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</a:p>
        </p:txBody>
      </p:sp>
      <p:pic>
        <p:nvPicPr>
          <p:cNvPr id="3078" name="Picture 6" descr="先生のイラスト（女性）">
            <a:extLst>
              <a:ext uri="{FF2B5EF4-FFF2-40B4-BE49-F238E27FC236}">
                <a16:creationId xmlns:a16="http://schemas.microsoft.com/office/drawing/2014/main" id="{73556CF0-C5E1-4E8E-8372-EBF0E0470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190" y="4221580"/>
            <a:ext cx="32861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語音泡泡: 圓角矩形 20">
            <a:extLst>
              <a:ext uri="{FF2B5EF4-FFF2-40B4-BE49-F238E27FC236}">
                <a16:creationId xmlns:a16="http://schemas.microsoft.com/office/drawing/2014/main" id="{28ED527C-B4AA-4DD2-BDE5-F3B7B8301473}"/>
              </a:ext>
            </a:extLst>
          </p:cNvPr>
          <p:cNvSpPr/>
          <p:nvPr/>
        </p:nvSpPr>
        <p:spPr>
          <a:xfrm>
            <a:off x="2618402" y="3715352"/>
            <a:ext cx="6088716" cy="2613614"/>
          </a:xfrm>
          <a:prstGeom prst="wedgeRoundRectCallout">
            <a:avLst>
              <a:gd name="adj1" fmla="val 66719"/>
              <a:gd name="adj2" fmla="val 285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不同的順序會導致不同的結果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，因此每個步驟的順序和和步驟之間的相互關係是非常重要的。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當我們解決某一個特定問題時，會根據我們的策略發展</a:t>
            </a:r>
            <a:r>
              <a:rPr lang="zh-TW" altLang="en-US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精確的步驟及流程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，這一系列的步驟和流程，稱之為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(Algorithm)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6BAEBDA-DCC4-407F-9392-0E6F89D64F95}"/>
              </a:ext>
            </a:extLst>
          </p:cNvPr>
          <p:cNvSpPr txBox="1"/>
          <p:nvPr/>
        </p:nvSpPr>
        <p:spPr>
          <a:xfrm>
            <a:off x="0" y="710226"/>
            <a:ext cx="2032000" cy="2551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E03A8AE-1D11-4D62-80DD-D066426B8E89}"/>
              </a:ext>
            </a:extLst>
          </p:cNvPr>
          <p:cNvSpPr/>
          <p:nvPr/>
        </p:nvSpPr>
        <p:spPr>
          <a:xfrm>
            <a:off x="3060835" y="1839492"/>
            <a:ext cx="7103444" cy="6856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…..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F429EF3-8C77-4AB9-9B5B-2245BCDBA70E}"/>
              </a:ext>
            </a:extLst>
          </p:cNvPr>
          <p:cNvSpPr txBox="1"/>
          <p:nvPr/>
        </p:nvSpPr>
        <p:spPr>
          <a:xfrm>
            <a:off x="11360858" y="2130612"/>
            <a:ext cx="858496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完成作答</a:t>
            </a:r>
            <a:r>
              <a:rPr lang="en-US" altLang="zh-TW" sz="1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2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947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請輸入英文成績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:77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請輸入數學成績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322401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A97BA95-B625-4B14-8976-6FD9C31077AB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3BFA7B-144F-4827-ACA9-5CE116A79272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A81440EE-1D3A-4B40-A3DD-CC4CEE4339D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9467428-4727-4086-94F7-9299DEAECD49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Chinese</a:t>
              </a: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E2D25F1-C115-4398-9034-9A4364AC072C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EB05EBA-897E-44D5-8F27-5BE12A1E59CD}"/>
              </a:ext>
            </a:extLst>
          </p:cNvPr>
          <p:cNvCxnSpPr>
            <a:cxnSpLocks/>
          </p:cNvCxnSpPr>
          <p:nvPr/>
        </p:nvCxnSpPr>
        <p:spPr>
          <a:xfrm flipV="1">
            <a:off x="8078933" y="3337111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0BD43AE-2879-40F6-8FE3-A135E691302B}"/>
              </a:ext>
            </a:extLst>
          </p:cNvPr>
          <p:cNvGrpSpPr/>
          <p:nvPr/>
        </p:nvGrpSpPr>
        <p:grpSpPr>
          <a:xfrm>
            <a:off x="10225818" y="3715873"/>
            <a:ext cx="560229" cy="424012"/>
            <a:chOff x="9451593" y="3121371"/>
            <a:chExt cx="560229" cy="424012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B7B2D5E-801D-48B0-A727-680824005570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C0E1957-863E-4AA7-9D45-FC6C76C91B3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" name="表格 16">
            <a:extLst>
              <a:ext uri="{FF2B5EF4-FFF2-40B4-BE49-F238E27FC236}">
                <a16:creationId xmlns:a16="http://schemas.microsoft.com/office/drawing/2014/main" id="{400753AC-8868-4D33-B12A-B8D2B56D1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18879" y="4135399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77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4C4196FB-E97B-4886-A12A-74B6E1C3C104}"/>
              </a:ext>
            </a:extLst>
          </p:cNvPr>
          <p:cNvGrpSpPr/>
          <p:nvPr/>
        </p:nvGrpSpPr>
        <p:grpSpPr>
          <a:xfrm>
            <a:off x="7068795" y="3888903"/>
            <a:ext cx="1150133" cy="648046"/>
            <a:chOff x="505416" y="1999453"/>
            <a:chExt cx="1364384" cy="79020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6AE6FDC-5AD2-42E9-A2F3-8CB5F2F296DC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55C5B6BE-1019-49E6-A673-46DD3106DA4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6CF6F4A-B897-4D9C-8594-0087DF46BA47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English</a:t>
              </a:r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7A3E5CD-F478-471A-9BD4-77DAAA907E3F}"/>
              </a:ext>
            </a:extLst>
          </p:cNvPr>
          <p:cNvSpPr txBox="1"/>
          <p:nvPr/>
        </p:nvSpPr>
        <p:spPr>
          <a:xfrm>
            <a:off x="7001613" y="365050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C983650-7E09-4590-8CE8-07956BA1AEAE}"/>
              </a:ext>
            </a:extLst>
          </p:cNvPr>
          <p:cNvCxnSpPr>
            <a:cxnSpLocks/>
          </p:cNvCxnSpPr>
          <p:nvPr/>
        </p:nvCxnSpPr>
        <p:spPr>
          <a:xfrm flipV="1">
            <a:off x="8075819" y="4307457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群組 42">
            <a:extLst>
              <a:ext uri="{FF2B5EF4-FFF2-40B4-BE49-F238E27FC236}">
                <a16:creationId xmlns:a16="http://schemas.microsoft.com/office/drawing/2014/main" id="{24C0A9B8-D375-42E4-A3BD-E25E484A19FA}"/>
              </a:ext>
            </a:extLst>
          </p:cNvPr>
          <p:cNvGrpSpPr/>
          <p:nvPr/>
        </p:nvGrpSpPr>
        <p:grpSpPr>
          <a:xfrm>
            <a:off x="10228932" y="4684010"/>
            <a:ext cx="560229" cy="424012"/>
            <a:chOff x="9451593" y="3121371"/>
            <a:chExt cx="560229" cy="424012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1DA1086-504C-4FA4-8029-647EA88764CD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93B24876-1363-4A39-B536-DA190E387B0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8" name="表格 16">
            <a:extLst>
              <a:ext uri="{FF2B5EF4-FFF2-40B4-BE49-F238E27FC236}">
                <a16:creationId xmlns:a16="http://schemas.microsoft.com/office/drawing/2014/main" id="{C8D0BE55-DE3A-4584-A883-E1FD837468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5103536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latin typeface="+mn-lt"/>
                          <a:ea typeface="微軟正黑體" panose="020B0604030504040204" pitchFamily="34" charset="-120"/>
                        </a:rPr>
                        <a:t>60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pic>
        <p:nvPicPr>
          <p:cNvPr id="65" name="Picture 4">
            <a:extLst>
              <a:ext uri="{FF2B5EF4-FFF2-40B4-BE49-F238E27FC236}">
                <a16:creationId xmlns:a16="http://schemas.microsoft.com/office/drawing/2014/main" id="{EB174F7C-482D-46E6-AC8C-F51394D10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群組 58">
            <a:extLst>
              <a:ext uri="{FF2B5EF4-FFF2-40B4-BE49-F238E27FC236}">
                <a16:creationId xmlns:a16="http://schemas.microsoft.com/office/drawing/2014/main" id="{530E71DF-7A23-4114-AB1C-6A47C8322FA9}"/>
              </a:ext>
            </a:extLst>
          </p:cNvPr>
          <p:cNvGrpSpPr/>
          <p:nvPr/>
        </p:nvGrpSpPr>
        <p:grpSpPr>
          <a:xfrm>
            <a:off x="7071909" y="4857040"/>
            <a:ext cx="1150133" cy="648046"/>
            <a:chOff x="505416" y="1999453"/>
            <a:chExt cx="1364384" cy="79020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D2E7445-BD40-416F-BE12-4DA5B1170C2A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5A985882-EA95-419E-A9FE-789286077EEF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52C0226-97FC-4C98-AA39-0EF39A610B7B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Math</a:t>
              </a:r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58A765E-1915-45F8-AA51-D3E6868D5BD2}"/>
              </a:ext>
            </a:extLst>
          </p:cNvPr>
          <p:cNvSpPr txBox="1"/>
          <p:nvPr/>
        </p:nvSpPr>
        <p:spPr>
          <a:xfrm>
            <a:off x="7004727" y="461864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</p:spTree>
    <p:extLst>
      <p:ext uri="{BB962C8B-B14F-4D97-AF65-F5344CB8AC3E}">
        <p14:creationId xmlns:p14="http://schemas.microsoft.com/office/powerpoint/2010/main" val="217604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請輸入英文成績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:77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請輸入數學成績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322401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A97BA95-B625-4B14-8976-6FD9C31077AB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3BFA7B-144F-4827-ACA9-5CE116A79272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A81440EE-1D3A-4B40-A3DD-CC4CEE4339D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9467428-4727-4086-94F7-9299DEAECD49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Chinese</a:t>
              </a: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E2D25F1-C115-4398-9034-9A4364AC072C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EB05EBA-897E-44D5-8F27-5BE12A1E59CD}"/>
              </a:ext>
            </a:extLst>
          </p:cNvPr>
          <p:cNvCxnSpPr>
            <a:cxnSpLocks/>
          </p:cNvCxnSpPr>
          <p:nvPr/>
        </p:nvCxnSpPr>
        <p:spPr>
          <a:xfrm flipV="1">
            <a:off x="8078933" y="3337111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0BD43AE-2879-40F6-8FE3-A135E691302B}"/>
              </a:ext>
            </a:extLst>
          </p:cNvPr>
          <p:cNvGrpSpPr/>
          <p:nvPr/>
        </p:nvGrpSpPr>
        <p:grpSpPr>
          <a:xfrm>
            <a:off x="10225818" y="3715873"/>
            <a:ext cx="560229" cy="424012"/>
            <a:chOff x="9451593" y="3121371"/>
            <a:chExt cx="560229" cy="424012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B7B2D5E-801D-48B0-A727-680824005570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C0E1957-863E-4AA7-9D45-FC6C76C91B3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" name="表格 16">
            <a:extLst>
              <a:ext uri="{FF2B5EF4-FFF2-40B4-BE49-F238E27FC236}">
                <a16:creationId xmlns:a16="http://schemas.microsoft.com/office/drawing/2014/main" id="{400753AC-8868-4D33-B12A-B8D2B56D1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18879" y="4135399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77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4C4196FB-E97B-4886-A12A-74B6E1C3C104}"/>
              </a:ext>
            </a:extLst>
          </p:cNvPr>
          <p:cNvGrpSpPr/>
          <p:nvPr/>
        </p:nvGrpSpPr>
        <p:grpSpPr>
          <a:xfrm>
            <a:off x="7068795" y="3888903"/>
            <a:ext cx="1150133" cy="648046"/>
            <a:chOff x="505416" y="1999453"/>
            <a:chExt cx="1364384" cy="79020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6AE6FDC-5AD2-42E9-A2F3-8CB5F2F296DC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55C5B6BE-1019-49E6-A673-46DD3106DA4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6CF6F4A-B897-4D9C-8594-0087DF46BA47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English</a:t>
              </a:r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7A3E5CD-F478-471A-9BD4-77DAAA907E3F}"/>
              </a:ext>
            </a:extLst>
          </p:cNvPr>
          <p:cNvSpPr txBox="1"/>
          <p:nvPr/>
        </p:nvSpPr>
        <p:spPr>
          <a:xfrm>
            <a:off x="7001613" y="365050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C983650-7E09-4590-8CE8-07956BA1AEAE}"/>
              </a:ext>
            </a:extLst>
          </p:cNvPr>
          <p:cNvCxnSpPr>
            <a:cxnSpLocks/>
          </p:cNvCxnSpPr>
          <p:nvPr/>
        </p:nvCxnSpPr>
        <p:spPr>
          <a:xfrm flipV="1">
            <a:off x="8075819" y="4307457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群組 42">
            <a:extLst>
              <a:ext uri="{FF2B5EF4-FFF2-40B4-BE49-F238E27FC236}">
                <a16:creationId xmlns:a16="http://schemas.microsoft.com/office/drawing/2014/main" id="{24C0A9B8-D375-42E4-A3BD-E25E484A19FA}"/>
              </a:ext>
            </a:extLst>
          </p:cNvPr>
          <p:cNvGrpSpPr/>
          <p:nvPr/>
        </p:nvGrpSpPr>
        <p:grpSpPr>
          <a:xfrm>
            <a:off x="10228932" y="4684010"/>
            <a:ext cx="560229" cy="424012"/>
            <a:chOff x="9451593" y="3121371"/>
            <a:chExt cx="560229" cy="424012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1DA1086-504C-4FA4-8029-647EA88764CD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93B24876-1363-4A39-B536-DA190E387B0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8" name="表格 16">
            <a:extLst>
              <a:ext uri="{FF2B5EF4-FFF2-40B4-BE49-F238E27FC236}">
                <a16:creationId xmlns:a16="http://schemas.microsoft.com/office/drawing/2014/main" id="{C8D0BE55-DE3A-4584-A883-E1FD837468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5103536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latin typeface="+mn-lt"/>
                          <a:ea typeface="微軟正黑體" panose="020B0604030504040204" pitchFamily="34" charset="-120"/>
                        </a:rPr>
                        <a:t>60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pic>
        <p:nvPicPr>
          <p:cNvPr id="65" name="Picture 4">
            <a:extLst>
              <a:ext uri="{FF2B5EF4-FFF2-40B4-BE49-F238E27FC236}">
                <a16:creationId xmlns:a16="http://schemas.microsoft.com/office/drawing/2014/main" id="{EB174F7C-482D-46E6-AC8C-F51394D10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群組 58">
            <a:extLst>
              <a:ext uri="{FF2B5EF4-FFF2-40B4-BE49-F238E27FC236}">
                <a16:creationId xmlns:a16="http://schemas.microsoft.com/office/drawing/2014/main" id="{530E71DF-7A23-4114-AB1C-6A47C8322FA9}"/>
              </a:ext>
            </a:extLst>
          </p:cNvPr>
          <p:cNvGrpSpPr/>
          <p:nvPr/>
        </p:nvGrpSpPr>
        <p:grpSpPr>
          <a:xfrm>
            <a:off x="7071909" y="4857040"/>
            <a:ext cx="1150133" cy="648046"/>
            <a:chOff x="505416" y="1999453"/>
            <a:chExt cx="1364384" cy="79020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CD2E7445-BD40-416F-BE12-4DA5B1170C2A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5A985882-EA95-419E-A9FE-789286077EEF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E52C0226-97FC-4C98-AA39-0EF39A610B7B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Math</a:t>
              </a:r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B58A765E-1915-45F8-AA51-D3E6868D5BD2}"/>
              </a:ext>
            </a:extLst>
          </p:cNvPr>
          <p:cNvSpPr txBox="1"/>
          <p:nvPr/>
        </p:nvSpPr>
        <p:spPr>
          <a:xfrm>
            <a:off x="7004727" y="461864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AB73E75E-96DF-43E5-A583-C53EF0CEF075}"/>
              </a:ext>
            </a:extLst>
          </p:cNvPr>
          <p:cNvCxnSpPr>
            <a:cxnSpLocks/>
          </p:cNvCxnSpPr>
          <p:nvPr/>
        </p:nvCxnSpPr>
        <p:spPr>
          <a:xfrm flipV="1">
            <a:off x="8078933" y="527559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19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請輸入英文成績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:77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請輸入數學成績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358015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A97BA95-B625-4B14-8976-6FD9C31077AB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3BFA7B-144F-4827-ACA9-5CE116A79272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A81440EE-1D3A-4B40-A3DD-CC4CEE4339D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9467428-4727-4086-94F7-9299DEAECD49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Chinese</a:t>
              </a: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E2D25F1-C115-4398-9034-9A4364AC072C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EB05EBA-897E-44D5-8F27-5BE12A1E59CD}"/>
              </a:ext>
            </a:extLst>
          </p:cNvPr>
          <p:cNvCxnSpPr>
            <a:cxnSpLocks/>
          </p:cNvCxnSpPr>
          <p:nvPr/>
        </p:nvCxnSpPr>
        <p:spPr>
          <a:xfrm flipV="1">
            <a:off x="8078933" y="3337111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0BD43AE-2879-40F6-8FE3-A135E691302B}"/>
              </a:ext>
            </a:extLst>
          </p:cNvPr>
          <p:cNvGrpSpPr/>
          <p:nvPr/>
        </p:nvGrpSpPr>
        <p:grpSpPr>
          <a:xfrm>
            <a:off x="10225818" y="3715873"/>
            <a:ext cx="560229" cy="424012"/>
            <a:chOff x="9451593" y="3121371"/>
            <a:chExt cx="560229" cy="424012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B7B2D5E-801D-48B0-A727-680824005570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C0E1957-863E-4AA7-9D45-FC6C76C91B3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" name="表格 16">
            <a:extLst>
              <a:ext uri="{FF2B5EF4-FFF2-40B4-BE49-F238E27FC236}">
                <a16:creationId xmlns:a16="http://schemas.microsoft.com/office/drawing/2014/main" id="{400753AC-8868-4D33-B12A-B8D2B56D1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18879" y="4135399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77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4C4196FB-E97B-4886-A12A-74B6E1C3C104}"/>
              </a:ext>
            </a:extLst>
          </p:cNvPr>
          <p:cNvGrpSpPr/>
          <p:nvPr/>
        </p:nvGrpSpPr>
        <p:grpSpPr>
          <a:xfrm>
            <a:off x="7068795" y="3888903"/>
            <a:ext cx="1150133" cy="648046"/>
            <a:chOff x="505416" y="1999453"/>
            <a:chExt cx="1364384" cy="79020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6AE6FDC-5AD2-42E9-A2F3-8CB5F2F296DC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55C5B6BE-1019-49E6-A673-46DD3106DA4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6CF6F4A-B897-4D9C-8594-0087DF46BA47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English</a:t>
              </a:r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7A3E5CD-F478-471A-9BD4-77DAAA907E3F}"/>
              </a:ext>
            </a:extLst>
          </p:cNvPr>
          <p:cNvSpPr txBox="1"/>
          <p:nvPr/>
        </p:nvSpPr>
        <p:spPr>
          <a:xfrm>
            <a:off x="7001613" y="365050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C983650-7E09-4590-8CE8-07956BA1AEAE}"/>
              </a:ext>
            </a:extLst>
          </p:cNvPr>
          <p:cNvCxnSpPr>
            <a:cxnSpLocks/>
          </p:cNvCxnSpPr>
          <p:nvPr/>
        </p:nvCxnSpPr>
        <p:spPr>
          <a:xfrm flipV="1">
            <a:off x="8075819" y="4307457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群組 42">
            <a:extLst>
              <a:ext uri="{FF2B5EF4-FFF2-40B4-BE49-F238E27FC236}">
                <a16:creationId xmlns:a16="http://schemas.microsoft.com/office/drawing/2014/main" id="{24C0A9B8-D375-42E4-A3BD-E25E484A19FA}"/>
              </a:ext>
            </a:extLst>
          </p:cNvPr>
          <p:cNvGrpSpPr/>
          <p:nvPr/>
        </p:nvGrpSpPr>
        <p:grpSpPr>
          <a:xfrm>
            <a:off x="10228932" y="4684010"/>
            <a:ext cx="560229" cy="424012"/>
            <a:chOff x="9451593" y="3121371"/>
            <a:chExt cx="560229" cy="424012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1DA1086-504C-4FA4-8029-647EA88764CD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93B24876-1363-4A39-B536-DA190E387B0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8" name="表格 16">
            <a:extLst>
              <a:ext uri="{FF2B5EF4-FFF2-40B4-BE49-F238E27FC236}">
                <a16:creationId xmlns:a16="http://schemas.microsoft.com/office/drawing/2014/main" id="{C8D0BE55-DE3A-4584-A883-E1FD837468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5103536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60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9" name="群組 58">
            <a:extLst>
              <a:ext uri="{FF2B5EF4-FFF2-40B4-BE49-F238E27FC236}">
                <a16:creationId xmlns:a16="http://schemas.microsoft.com/office/drawing/2014/main" id="{2F9202B2-8DB6-4278-8E58-FEC5C73877B1}"/>
              </a:ext>
            </a:extLst>
          </p:cNvPr>
          <p:cNvGrpSpPr/>
          <p:nvPr/>
        </p:nvGrpSpPr>
        <p:grpSpPr>
          <a:xfrm>
            <a:off x="7071909" y="4857040"/>
            <a:ext cx="1150133" cy="648046"/>
            <a:chOff x="505416" y="1999453"/>
            <a:chExt cx="1364384" cy="79020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3F7166E-A8FE-44B5-AC97-5C9E3719C9A7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6052A6C2-F635-4630-8078-147DB687377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ED00422-00B8-416F-8393-1C4E307C6EEE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Math</a:t>
              </a:r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E2B3B42-D445-473E-8D17-BFDD5FD3502B}"/>
              </a:ext>
            </a:extLst>
          </p:cNvPr>
          <p:cNvSpPr txBox="1"/>
          <p:nvPr/>
        </p:nvSpPr>
        <p:spPr>
          <a:xfrm>
            <a:off x="7004727" y="461864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B17D5EE-7DE8-4FF0-B45B-DC91C62E6E13}"/>
              </a:ext>
            </a:extLst>
          </p:cNvPr>
          <p:cNvCxnSpPr>
            <a:cxnSpLocks/>
          </p:cNvCxnSpPr>
          <p:nvPr/>
        </p:nvCxnSpPr>
        <p:spPr>
          <a:xfrm flipV="1">
            <a:off x="8078933" y="527559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B0450E3-1B26-41EB-A6B4-92B6FFFB2204}"/>
              </a:ext>
            </a:extLst>
          </p:cNvPr>
          <p:cNvSpPr/>
          <p:nvPr/>
        </p:nvSpPr>
        <p:spPr>
          <a:xfrm>
            <a:off x="8963305" y="5776243"/>
            <a:ext cx="2710867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Chinese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English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zh-TW" altLang="en-US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Math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) // 3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214331E-BFD7-486E-A49F-C45446DED525}"/>
              </a:ext>
            </a:extLst>
          </p:cNvPr>
          <p:cNvSpPr/>
          <p:nvPr/>
        </p:nvSpPr>
        <p:spPr>
          <a:xfrm>
            <a:off x="8934714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3310F894-6E8E-4DD5-91E8-DC2B58BE6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37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請輸入英文成績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:77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請輸入數學成績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358015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A97BA95-B625-4B14-8976-6FD9C31077AB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3BFA7B-144F-4827-ACA9-5CE116A79272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A81440EE-1D3A-4B40-A3DD-CC4CEE4339D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9467428-4727-4086-94F7-9299DEAECD49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Chinese</a:t>
              </a: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E2D25F1-C115-4398-9034-9A4364AC072C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EB05EBA-897E-44D5-8F27-5BE12A1E59CD}"/>
              </a:ext>
            </a:extLst>
          </p:cNvPr>
          <p:cNvCxnSpPr>
            <a:cxnSpLocks/>
          </p:cNvCxnSpPr>
          <p:nvPr/>
        </p:nvCxnSpPr>
        <p:spPr>
          <a:xfrm flipV="1">
            <a:off x="8078933" y="3337111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0BD43AE-2879-40F6-8FE3-A135E691302B}"/>
              </a:ext>
            </a:extLst>
          </p:cNvPr>
          <p:cNvGrpSpPr/>
          <p:nvPr/>
        </p:nvGrpSpPr>
        <p:grpSpPr>
          <a:xfrm>
            <a:off x="10225818" y="3715873"/>
            <a:ext cx="560229" cy="424012"/>
            <a:chOff x="9451593" y="3121371"/>
            <a:chExt cx="560229" cy="424012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B7B2D5E-801D-48B0-A727-680824005570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C0E1957-863E-4AA7-9D45-FC6C76C91B3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" name="表格 16">
            <a:extLst>
              <a:ext uri="{FF2B5EF4-FFF2-40B4-BE49-F238E27FC236}">
                <a16:creationId xmlns:a16="http://schemas.microsoft.com/office/drawing/2014/main" id="{400753AC-8868-4D33-B12A-B8D2B56D1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18879" y="4135399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77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4C4196FB-E97B-4886-A12A-74B6E1C3C104}"/>
              </a:ext>
            </a:extLst>
          </p:cNvPr>
          <p:cNvGrpSpPr/>
          <p:nvPr/>
        </p:nvGrpSpPr>
        <p:grpSpPr>
          <a:xfrm>
            <a:off x="7068795" y="3888903"/>
            <a:ext cx="1150133" cy="648046"/>
            <a:chOff x="505416" y="1999453"/>
            <a:chExt cx="1364384" cy="79020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6AE6FDC-5AD2-42E9-A2F3-8CB5F2F296DC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55C5B6BE-1019-49E6-A673-46DD3106DA4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6CF6F4A-B897-4D9C-8594-0087DF46BA47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English</a:t>
              </a:r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7A3E5CD-F478-471A-9BD4-77DAAA907E3F}"/>
              </a:ext>
            </a:extLst>
          </p:cNvPr>
          <p:cNvSpPr txBox="1"/>
          <p:nvPr/>
        </p:nvSpPr>
        <p:spPr>
          <a:xfrm>
            <a:off x="7001613" y="365050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C983650-7E09-4590-8CE8-07956BA1AEAE}"/>
              </a:ext>
            </a:extLst>
          </p:cNvPr>
          <p:cNvCxnSpPr>
            <a:cxnSpLocks/>
          </p:cNvCxnSpPr>
          <p:nvPr/>
        </p:nvCxnSpPr>
        <p:spPr>
          <a:xfrm flipV="1">
            <a:off x="8075819" y="4307457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群組 42">
            <a:extLst>
              <a:ext uri="{FF2B5EF4-FFF2-40B4-BE49-F238E27FC236}">
                <a16:creationId xmlns:a16="http://schemas.microsoft.com/office/drawing/2014/main" id="{24C0A9B8-D375-42E4-A3BD-E25E484A19FA}"/>
              </a:ext>
            </a:extLst>
          </p:cNvPr>
          <p:cNvGrpSpPr/>
          <p:nvPr/>
        </p:nvGrpSpPr>
        <p:grpSpPr>
          <a:xfrm>
            <a:off x="10228932" y="4684010"/>
            <a:ext cx="560229" cy="424012"/>
            <a:chOff x="9451593" y="3121371"/>
            <a:chExt cx="560229" cy="424012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1DA1086-504C-4FA4-8029-647EA88764CD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93B24876-1363-4A39-B536-DA190E387B0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8" name="表格 16">
            <a:extLst>
              <a:ext uri="{FF2B5EF4-FFF2-40B4-BE49-F238E27FC236}">
                <a16:creationId xmlns:a16="http://schemas.microsoft.com/office/drawing/2014/main" id="{C8D0BE55-DE3A-4584-A883-E1FD837468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5103536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60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9" name="群組 58">
            <a:extLst>
              <a:ext uri="{FF2B5EF4-FFF2-40B4-BE49-F238E27FC236}">
                <a16:creationId xmlns:a16="http://schemas.microsoft.com/office/drawing/2014/main" id="{2F9202B2-8DB6-4278-8E58-FEC5C73877B1}"/>
              </a:ext>
            </a:extLst>
          </p:cNvPr>
          <p:cNvGrpSpPr/>
          <p:nvPr/>
        </p:nvGrpSpPr>
        <p:grpSpPr>
          <a:xfrm>
            <a:off x="7071909" y="4857040"/>
            <a:ext cx="1150133" cy="648046"/>
            <a:chOff x="505416" y="1999453"/>
            <a:chExt cx="1364384" cy="79020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3F7166E-A8FE-44B5-AC97-5C9E3719C9A7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6052A6C2-F635-4630-8078-147DB687377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ED00422-00B8-416F-8393-1C4E307C6EEE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Math</a:t>
              </a:r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E2B3B42-D445-473E-8D17-BFDD5FD3502B}"/>
              </a:ext>
            </a:extLst>
          </p:cNvPr>
          <p:cNvSpPr txBox="1"/>
          <p:nvPr/>
        </p:nvSpPr>
        <p:spPr>
          <a:xfrm>
            <a:off x="7004727" y="461864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B17D5EE-7DE8-4FF0-B45B-DC91C62E6E13}"/>
              </a:ext>
            </a:extLst>
          </p:cNvPr>
          <p:cNvCxnSpPr>
            <a:cxnSpLocks/>
          </p:cNvCxnSpPr>
          <p:nvPr/>
        </p:nvCxnSpPr>
        <p:spPr>
          <a:xfrm flipV="1">
            <a:off x="8078933" y="527559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B0450E3-1B26-41EB-A6B4-92B6FFFB2204}"/>
              </a:ext>
            </a:extLst>
          </p:cNvPr>
          <p:cNvSpPr/>
          <p:nvPr/>
        </p:nvSpPr>
        <p:spPr>
          <a:xfrm>
            <a:off x="9607648" y="5725480"/>
            <a:ext cx="2182750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Chinese      English      Math     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     </a:t>
            </a:r>
            <a:r>
              <a:rPr lang="en-US" altLang="zh-TW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82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+  </a:t>
            </a:r>
            <a:r>
              <a:rPr lang="en-US" altLang="zh-TW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zh-TW" altLang="en-US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60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) // 3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214331E-BFD7-486E-A49F-C45446DED525}"/>
              </a:ext>
            </a:extLst>
          </p:cNvPr>
          <p:cNvSpPr/>
          <p:nvPr/>
        </p:nvSpPr>
        <p:spPr>
          <a:xfrm>
            <a:off x="9510846" y="547925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3CB8226E-3066-4F95-A5EB-D183900C5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35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請輸入英文成績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:77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請輸入數學成績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358015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A97BA95-B625-4B14-8976-6FD9C31077AB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3BFA7B-144F-4827-ACA9-5CE116A79272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A81440EE-1D3A-4B40-A3DD-CC4CEE4339D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9467428-4727-4086-94F7-9299DEAECD49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Chinese</a:t>
              </a: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E2D25F1-C115-4398-9034-9A4364AC072C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EB05EBA-897E-44D5-8F27-5BE12A1E59CD}"/>
              </a:ext>
            </a:extLst>
          </p:cNvPr>
          <p:cNvCxnSpPr>
            <a:cxnSpLocks/>
          </p:cNvCxnSpPr>
          <p:nvPr/>
        </p:nvCxnSpPr>
        <p:spPr>
          <a:xfrm flipV="1">
            <a:off x="8078933" y="3337111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0BD43AE-2879-40F6-8FE3-A135E691302B}"/>
              </a:ext>
            </a:extLst>
          </p:cNvPr>
          <p:cNvGrpSpPr/>
          <p:nvPr/>
        </p:nvGrpSpPr>
        <p:grpSpPr>
          <a:xfrm>
            <a:off x="10225818" y="3715873"/>
            <a:ext cx="560229" cy="424012"/>
            <a:chOff x="9451593" y="3121371"/>
            <a:chExt cx="560229" cy="424012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B7B2D5E-801D-48B0-A727-680824005570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C0E1957-863E-4AA7-9D45-FC6C76C91B3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" name="表格 16">
            <a:extLst>
              <a:ext uri="{FF2B5EF4-FFF2-40B4-BE49-F238E27FC236}">
                <a16:creationId xmlns:a16="http://schemas.microsoft.com/office/drawing/2014/main" id="{400753AC-8868-4D33-B12A-B8D2B56D1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18879" y="4135399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77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4C4196FB-E97B-4886-A12A-74B6E1C3C104}"/>
              </a:ext>
            </a:extLst>
          </p:cNvPr>
          <p:cNvGrpSpPr/>
          <p:nvPr/>
        </p:nvGrpSpPr>
        <p:grpSpPr>
          <a:xfrm>
            <a:off x="7068795" y="3888903"/>
            <a:ext cx="1150133" cy="648046"/>
            <a:chOff x="505416" y="1999453"/>
            <a:chExt cx="1364384" cy="79020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6AE6FDC-5AD2-42E9-A2F3-8CB5F2F296DC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55C5B6BE-1019-49E6-A673-46DD3106DA4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6CF6F4A-B897-4D9C-8594-0087DF46BA47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English</a:t>
              </a:r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7A3E5CD-F478-471A-9BD4-77DAAA907E3F}"/>
              </a:ext>
            </a:extLst>
          </p:cNvPr>
          <p:cNvSpPr txBox="1"/>
          <p:nvPr/>
        </p:nvSpPr>
        <p:spPr>
          <a:xfrm>
            <a:off x="7001613" y="365050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C983650-7E09-4590-8CE8-07956BA1AEAE}"/>
              </a:ext>
            </a:extLst>
          </p:cNvPr>
          <p:cNvCxnSpPr>
            <a:cxnSpLocks/>
          </p:cNvCxnSpPr>
          <p:nvPr/>
        </p:nvCxnSpPr>
        <p:spPr>
          <a:xfrm flipV="1">
            <a:off x="8075819" y="4307457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群組 42">
            <a:extLst>
              <a:ext uri="{FF2B5EF4-FFF2-40B4-BE49-F238E27FC236}">
                <a16:creationId xmlns:a16="http://schemas.microsoft.com/office/drawing/2014/main" id="{24C0A9B8-D375-42E4-A3BD-E25E484A19FA}"/>
              </a:ext>
            </a:extLst>
          </p:cNvPr>
          <p:cNvGrpSpPr/>
          <p:nvPr/>
        </p:nvGrpSpPr>
        <p:grpSpPr>
          <a:xfrm>
            <a:off x="10228932" y="4684010"/>
            <a:ext cx="560229" cy="424012"/>
            <a:chOff x="9451593" y="3121371"/>
            <a:chExt cx="560229" cy="424012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1DA1086-504C-4FA4-8029-647EA88764CD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93B24876-1363-4A39-B536-DA190E387B0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8" name="表格 16">
            <a:extLst>
              <a:ext uri="{FF2B5EF4-FFF2-40B4-BE49-F238E27FC236}">
                <a16:creationId xmlns:a16="http://schemas.microsoft.com/office/drawing/2014/main" id="{C8D0BE55-DE3A-4584-A883-E1FD837468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5103536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60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9" name="群組 58">
            <a:extLst>
              <a:ext uri="{FF2B5EF4-FFF2-40B4-BE49-F238E27FC236}">
                <a16:creationId xmlns:a16="http://schemas.microsoft.com/office/drawing/2014/main" id="{2F9202B2-8DB6-4278-8E58-FEC5C73877B1}"/>
              </a:ext>
            </a:extLst>
          </p:cNvPr>
          <p:cNvGrpSpPr/>
          <p:nvPr/>
        </p:nvGrpSpPr>
        <p:grpSpPr>
          <a:xfrm>
            <a:off x="7071909" y="4857040"/>
            <a:ext cx="1150133" cy="648046"/>
            <a:chOff x="505416" y="1999453"/>
            <a:chExt cx="1364384" cy="79020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3F7166E-A8FE-44B5-AC97-5C9E3719C9A7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6052A6C2-F635-4630-8078-147DB687377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ED00422-00B8-416F-8393-1C4E307C6EEE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Math</a:t>
              </a:r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E2B3B42-D445-473E-8D17-BFDD5FD3502B}"/>
              </a:ext>
            </a:extLst>
          </p:cNvPr>
          <p:cNvSpPr txBox="1"/>
          <p:nvPr/>
        </p:nvSpPr>
        <p:spPr>
          <a:xfrm>
            <a:off x="7004727" y="461864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B17D5EE-7DE8-4FF0-B45B-DC91C62E6E13}"/>
              </a:ext>
            </a:extLst>
          </p:cNvPr>
          <p:cNvCxnSpPr>
            <a:cxnSpLocks/>
          </p:cNvCxnSpPr>
          <p:nvPr/>
        </p:nvCxnSpPr>
        <p:spPr>
          <a:xfrm flipV="1">
            <a:off x="8078933" y="527559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B0450E3-1B26-41EB-A6B4-92B6FFFB2204}"/>
              </a:ext>
            </a:extLst>
          </p:cNvPr>
          <p:cNvSpPr/>
          <p:nvPr/>
        </p:nvSpPr>
        <p:spPr>
          <a:xfrm>
            <a:off x="9607648" y="5725480"/>
            <a:ext cx="2182750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Chinese      English      Math     </a:t>
            </a:r>
          </a:p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     </a:t>
            </a:r>
            <a:r>
              <a:rPr lang="en-US" altLang="zh-TW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82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+  </a:t>
            </a:r>
            <a:r>
              <a:rPr lang="en-US" altLang="zh-TW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zh-TW" altLang="en-US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60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) // 3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214331E-BFD7-486E-A49F-C45446DED525}"/>
              </a:ext>
            </a:extLst>
          </p:cNvPr>
          <p:cNvSpPr/>
          <p:nvPr/>
        </p:nvSpPr>
        <p:spPr>
          <a:xfrm>
            <a:off x="9510846" y="547925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8FD0ACE3-F28D-4972-A3A7-C1C0D4332B22}"/>
              </a:ext>
            </a:extLst>
          </p:cNvPr>
          <p:cNvGrpSpPr/>
          <p:nvPr/>
        </p:nvGrpSpPr>
        <p:grpSpPr>
          <a:xfrm>
            <a:off x="10253570" y="5540405"/>
            <a:ext cx="560229" cy="424012"/>
            <a:chOff x="9451593" y="3121371"/>
            <a:chExt cx="560229" cy="424012"/>
          </a:xfrm>
        </p:grpSpPr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FCE8AB2-55BC-4DF8-A9F4-3AFE873FAB55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E144FA-C7E9-4364-A151-A5A4D5D9A8DF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0" name="表格 16">
            <a:extLst>
              <a:ext uri="{FF2B5EF4-FFF2-40B4-BE49-F238E27FC236}">
                <a16:creationId xmlns:a16="http://schemas.microsoft.com/office/drawing/2014/main" id="{12EE9890-1435-4A25-8CE9-423F448B9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46631" y="5959931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73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pic>
        <p:nvPicPr>
          <p:cNvPr id="71" name="Picture 4">
            <a:extLst>
              <a:ext uri="{FF2B5EF4-FFF2-40B4-BE49-F238E27FC236}">
                <a16:creationId xmlns:a16="http://schemas.microsoft.com/office/drawing/2014/main" id="{0A5934AE-6181-4B05-9743-E351B4023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9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請輸入英文成績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:77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請輸入數學成績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358015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A97BA95-B625-4B14-8976-6FD9C31077AB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3BFA7B-144F-4827-ACA9-5CE116A79272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A81440EE-1D3A-4B40-A3DD-CC4CEE4339D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9467428-4727-4086-94F7-9299DEAECD49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Chinese</a:t>
              </a: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E2D25F1-C115-4398-9034-9A4364AC072C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EB05EBA-897E-44D5-8F27-5BE12A1E59CD}"/>
              </a:ext>
            </a:extLst>
          </p:cNvPr>
          <p:cNvCxnSpPr>
            <a:cxnSpLocks/>
          </p:cNvCxnSpPr>
          <p:nvPr/>
        </p:nvCxnSpPr>
        <p:spPr>
          <a:xfrm flipV="1">
            <a:off x="8078933" y="3337111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0BD43AE-2879-40F6-8FE3-A135E691302B}"/>
              </a:ext>
            </a:extLst>
          </p:cNvPr>
          <p:cNvGrpSpPr/>
          <p:nvPr/>
        </p:nvGrpSpPr>
        <p:grpSpPr>
          <a:xfrm>
            <a:off x="10225818" y="3715873"/>
            <a:ext cx="560229" cy="424012"/>
            <a:chOff x="9451593" y="3121371"/>
            <a:chExt cx="560229" cy="424012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B7B2D5E-801D-48B0-A727-680824005570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C0E1957-863E-4AA7-9D45-FC6C76C91B3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" name="表格 16">
            <a:extLst>
              <a:ext uri="{FF2B5EF4-FFF2-40B4-BE49-F238E27FC236}">
                <a16:creationId xmlns:a16="http://schemas.microsoft.com/office/drawing/2014/main" id="{400753AC-8868-4D33-B12A-B8D2B56D1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18879" y="4135399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77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4C4196FB-E97B-4886-A12A-74B6E1C3C104}"/>
              </a:ext>
            </a:extLst>
          </p:cNvPr>
          <p:cNvGrpSpPr/>
          <p:nvPr/>
        </p:nvGrpSpPr>
        <p:grpSpPr>
          <a:xfrm>
            <a:off x="7068795" y="3888903"/>
            <a:ext cx="1150133" cy="648046"/>
            <a:chOff x="505416" y="1999453"/>
            <a:chExt cx="1364384" cy="79020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6AE6FDC-5AD2-42E9-A2F3-8CB5F2F296DC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55C5B6BE-1019-49E6-A673-46DD3106DA4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6CF6F4A-B897-4D9C-8594-0087DF46BA47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English</a:t>
              </a:r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7A3E5CD-F478-471A-9BD4-77DAAA907E3F}"/>
              </a:ext>
            </a:extLst>
          </p:cNvPr>
          <p:cNvSpPr txBox="1"/>
          <p:nvPr/>
        </p:nvSpPr>
        <p:spPr>
          <a:xfrm>
            <a:off x="7001613" y="365050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C983650-7E09-4590-8CE8-07956BA1AEAE}"/>
              </a:ext>
            </a:extLst>
          </p:cNvPr>
          <p:cNvCxnSpPr>
            <a:cxnSpLocks/>
          </p:cNvCxnSpPr>
          <p:nvPr/>
        </p:nvCxnSpPr>
        <p:spPr>
          <a:xfrm flipV="1">
            <a:off x="8075819" y="4307457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群組 42">
            <a:extLst>
              <a:ext uri="{FF2B5EF4-FFF2-40B4-BE49-F238E27FC236}">
                <a16:creationId xmlns:a16="http://schemas.microsoft.com/office/drawing/2014/main" id="{24C0A9B8-D375-42E4-A3BD-E25E484A19FA}"/>
              </a:ext>
            </a:extLst>
          </p:cNvPr>
          <p:cNvGrpSpPr/>
          <p:nvPr/>
        </p:nvGrpSpPr>
        <p:grpSpPr>
          <a:xfrm>
            <a:off x="10228932" y="4684010"/>
            <a:ext cx="560229" cy="424012"/>
            <a:chOff x="9451593" y="3121371"/>
            <a:chExt cx="560229" cy="424012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1DA1086-504C-4FA4-8029-647EA88764CD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93B24876-1363-4A39-B536-DA190E387B0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8" name="表格 16">
            <a:extLst>
              <a:ext uri="{FF2B5EF4-FFF2-40B4-BE49-F238E27FC236}">
                <a16:creationId xmlns:a16="http://schemas.microsoft.com/office/drawing/2014/main" id="{C8D0BE55-DE3A-4584-A883-E1FD837468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5103536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60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9" name="群組 58">
            <a:extLst>
              <a:ext uri="{FF2B5EF4-FFF2-40B4-BE49-F238E27FC236}">
                <a16:creationId xmlns:a16="http://schemas.microsoft.com/office/drawing/2014/main" id="{2F9202B2-8DB6-4278-8E58-FEC5C73877B1}"/>
              </a:ext>
            </a:extLst>
          </p:cNvPr>
          <p:cNvGrpSpPr/>
          <p:nvPr/>
        </p:nvGrpSpPr>
        <p:grpSpPr>
          <a:xfrm>
            <a:off x="7071909" y="4857040"/>
            <a:ext cx="1150133" cy="648046"/>
            <a:chOff x="505416" y="1999453"/>
            <a:chExt cx="1364384" cy="79020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3F7166E-A8FE-44B5-AC97-5C9E3719C9A7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6052A6C2-F635-4630-8078-147DB687377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ED00422-00B8-416F-8393-1C4E307C6EEE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Math</a:t>
              </a:r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E2B3B42-D445-473E-8D17-BFDD5FD3502B}"/>
              </a:ext>
            </a:extLst>
          </p:cNvPr>
          <p:cNvSpPr txBox="1"/>
          <p:nvPr/>
        </p:nvSpPr>
        <p:spPr>
          <a:xfrm>
            <a:off x="7004727" y="461864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B17D5EE-7DE8-4FF0-B45B-DC91C62E6E13}"/>
              </a:ext>
            </a:extLst>
          </p:cNvPr>
          <p:cNvCxnSpPr>
            <a:cxnSpLocks/>
          </p:cNvCxnSpPr>
          <p:nvPr/>
        </p:nvCxnSpPr>
        <p:spPr>
          <a:xfrm flipV="1">
            <a:off x="8078933" y="527559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8FD0ACE3-F28D-4972-A3A7-C1C0D4332B22}"/>
              </a:ext>
            </a:extLst>
          </p:cNvPr>
          <p:cNvGrpSpPr/>
          <p:nvPr/>
        </p:nvGrpSpPr>
        <p:grpSpPr>
          <a:xfrm>
            <a:off x="10253570" y="5540405"/>
            <a:ext cx="560229" cy="424012"/>
            <a:chOff x="9451593" y="3121371"/>
            <a:chExt cx="560229" cy="424012"/>
          </a:xfrm>
        </p:grpSpPr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FCE8AB2-55BC-4DF8-A9F4-3AFE873FAB55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E144FA-C7E9-4364-A151-A5A4D5D9A8DF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0" name="表格 16">
            <a:extLst>
              <a:ext uri="{FF2B5EF4-FFF2-40B4-BE49-F238E27FC236}">
                <a16:creationId xmlns:a16="http://schemas.microsoft.com/office/drawing/2014/main" id="{12EE9890-1435-4A25-8CE9-423F448B9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46631" y="5959931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73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71" name="群組 70">
            <a:extLst>
              <a:ext uri="{FF2B5EF4-FFF2-40B4-BE49-F238E27FC236}">
                <a16:creationId xmlns:a16="http://schemas.microsoft.com/office/drawing/2014/main" id="{41EB0C8C-5FB0-47E1-B0D5-3598768BBD81}"/>
              </a:ext>
            </a:extLst>
          </p:cNvPr>
          <p:cNvGrpSpPr/>
          <p:nvPr/>
        </p:nvGrpSpPr>
        <p:grpSpPr>
          <a:xfrm>
            <a:off x="7068795" y="5730625"/>
            <a:ext cx="1154435" cy="648046"/>
            <a:chOff x="505416" y="1999453"/>
            <a:chExt cx="1369487" cy="7902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4659234-22E8-4A47-87C4-00E640C5E9A2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圓角 72">
              <a:extLst>
                <a:ext uri="{FF2B5EF4-FFF2-40B4-BE49-F238E27FC236}">
                  <a16:creationId xmlns:a16="http://schemas.microsoft.com/office/drawing/2014/main" id="{59236F27-F8D9-4C63-9449-C2A70F75FC5A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7F7E33F-9D28-4CFB-881F-70DEB32EBC1E}"/>
                </a:ext>
              </a:extLst>
            </p:cNvPr>
            <p:cNvSpPr/>
            <p:nvPr/>
          </p:nvSpPr>
          <p:spPr>
            <a:xfrm>
              <a:off x="505825" y="2328642"/>
              <a:ext cx="1369078" cy="3677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>
                  <a:solidFill>
                    <a:schemeClr val="tx1"/>
                  </a:solidFill>
                  <a:highlight>
                    <a:srgbClr val="DEEBF7"/>
                  </a:highlight>
                </a:rPr>
                <a:t>ave_grade</a:t>
              </a:r>
              <a:endParaRPr lang="en-US" altLang="zh-TW" sz="1600" dirty="0">
                <a:solidFill>
                  <a:schemeClr val="tx1"/>
                </a:solidFill>
                <a:highlight>
                  <a:srgbClr val="DEEBF7"/>
                </a:highlight>
              </a:endParaRPr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F74BAC8-439B-44F4-A300-47E35A4C0E9F}"/>
              </a:ext>
            </a:extLst>
          </p:cNvPr>
          <p:cNvSpPr txBox="1"/>
          <p:nvPr/>
        </p:nvSpPr>
        <p:spPr>
          <a:xfrm>
            <a:off x="7001613" y="549222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id="{CBF3645F-D1E9-4AEC-A337-85FFD1AB4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47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請輸入英文成績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:77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請輸入數學成績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358015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A97BA95-B625-4B14-8976-6FD9C31077AB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3BFA7B-144F-4827-ACA9-5CE116A79272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A81440EE-1D3A-4B40-A3DD-CC4CEE4339D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9467428-4727-4086-94F7-9299DEAECD49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Chinese</a:t>
              </a: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E2D25F1-C115-4398-9034-9A4364AC072C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EB05EBA-897E-44D5-8F27-5BE12A1E59CD}"/>
              </a:ext>
            </a:extLst>
          </p:cNvPr>
          <p:cNvCxnSpPr>
            <a:cxnSpLocks/>
          </p:cNvCxnSpPr>
          <p:nvPr/>
        </p:nvCxnSpPr>
        <p:spPr>
          <a:xfrm flipV="1">
            <a:off x="8078933" y="3337111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0BD43AE-2879-40F6-8FE3-A135E691302B}"/>
              </a:ext>
            </a:extLst>
          </p:cNvPr>
          <p:cNvGrpSpPr/>
          <p:nvPr/>
        </p:nvGrpSpPr>
        <p:grpSpPr>
          <a:xfrm>
            <a:off x="10225818" y="3715873"/>
            <a:ext cx="560229" cy="424012"/>
            <a:chOff x="9451593" y="3121371"/>
            <a:chExt cx="560229" cy="424012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B7B2D5E-801D-48B0-A727-680824005570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C0E1957-863E-4AA7-9D45-FC6C76C91B3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" name="表格 16">
            <a:extLst>
              <a:ext uri="{FF2B5EF4-FFF2-40B4-BE49-F238E27FC236}">
                <a16:creationId xmlns:a16="http://schemas.microsoft.com/office/drawing/2014/main" id="{400753AC-8868-4D33-B12A-B8D2B56D1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18879" y="4135399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77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4C4196FB-E97B-4886-A12A-74B6E1C3C104}"/>
              </a:ext>
            </a:extLst>
          </p:cNvPr>
          <p:cNvGrpSpPr/>
          <p:nvPr/>
        </p:nvGrpSpPr>
        <p:grpSpPr>
          <a:xfrm>
            <a:off x="7068795" y="3888903"/>
            <a:ext cx="1150133" cy="648046"/>
            <a:chOff x="505416" y="1999453"/>
            <a:chExt cx="1364384" cy="79020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6AE6FDC-5AD2-42E9-A2F3-8CB5F2F296DC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55C5B6BE-1019-49E6-A673-46DD3106DA4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6CF6F4A-B897-4D9C-8594-0087DF46BA47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English</a:t>
              </a:r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7A3E5CD-F478-471A-9BD4-77DAAA907E3F}"/>
              </a:ext>
            </a:extLst>
          </p:cNvPr>
          <p:cNvSpPr txBox="1"/>
          <p:nvPr/>
        </p:nvSpPr>
        <p:spPr>
          <a:xfrm>
            <a:off x="7001613" y="365050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C983650-7E09-4590-8CE8-07956BA1AEAE}"/>
              </a:ext>
            </a:extLst>
          </p:cNvPr>
          <p:cNvCxnSpPr>
            <a:cxnSpLocks/>
          </p:cNvCxnSpPr>
          <p:nvPr/>
        </p:nvCxnSpPr>
        <p:spPr>
          <a:xfrm flipV="1">
            <a:off x="8075819" y="4307457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群組 42">
            <a:extLst>
              <a:ext uri="{FF2B5EF4-FFF2-40B4-BE49-F238E27FC236}">
                <a16:creationId xmlns:a16="http://schemas.microsoft.com/office/drawing/2014/main" id="{24C0A9B8-D375-42E4-A3BD-E25E484A19FA}"/>
              </a:ext>
            </a:extLst>
          </p:cNvPr>
          <p:cNvGrpSpPr/>
          <p:nvPr/>
        </p:nvGrpSpPr>
        <p:grpSpPr>
          <a:xfrm>
            <a:off x="10228932" y="4684010"/>
            <a:ext cx="560229" cy="424012"/>
            <a:chOff x="9451593" y="3121371"/>
            <a:chExt cx="560229" cy="424012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1DA1086-504C-4FA4-8029-647EA88764CD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93B24876-1363-4A39-B536-DA190E387B0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8" name="表格 16">
            <a:extLst>
              <a:ext uri="{FF2B5EF4-FFF2-40B4-BE49-F238E27FC236}">
                <a16:creationId xmlns:a16="http://schemas.microsoft.com/office/drawing/2014/main" id="{C8D0BE55-DE3A-4584-A883-E1FD837468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5103536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60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9" name="群組 58">
            <a:extLst>
              <a:ext uri="{FF2B5EF4-FFF2-40B4-BE49-F238E27FC236}">
                <a16:creationId xmlns:a16="http://schemas.microsoft.com/office/drawing/2014/main" id="{2F9202B2-8DB6-4278-8E58-FEC5C73877B1}"/>
              </a:ext>
            </a:extLst>
          </p:cNvPr>
          <p:cNvGrpSpPr/>
          <p:nvPr/>
        </p:nvGrpSpPr>
        <p:grpSpPr>
          <a:xfrm>
            <a:off x="7071909" y="4857040"/>
            <a:ext cx="1150133" cy="648046"/>
            <a:chOff x="505416" y="1999453"/>
            <a:chExt cx="1364384" cy="79020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3F7166E-A8FE-44B5-AC97-5C9E3719C9A7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6052A6C2-F635-4630-8078-147DB687377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ED00422-00B8-416F-8393-1C4E307C6EEE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Math</a:t>
              </a:r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E2B3B42-D445-473E-8D17-BFDD5FD3502B}"/>
              </a:ext>
            </a:extLst>
          </p:cNvPr>
          <p:cNvSpPr txBox="1"/>
          <p:nvPr/>
        </p:nvSpPr>
        <p:spPr>
          <a:xfrm>
            <a:off x="7004727" y="461864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B17D5EE-7DE8-4FF0-B45B-DC91C62E6E13}"/>
              </a:ext>
            </a:extLst>
          </p:cNvPr>
          <p:cNvCxnSpPr>
            <a:cxnSpLocks/>
          </p:cNvCxnSpPr>
          <p:nvPr/>
        </p:nvCxnSpPr>
        <p:spPr>
          <a:xfrm flipV="1">
            <a:off x="8078933" y="527559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8FD0ACE3-F28D-4972-A3A7-C1C0D4332B22}"/>
              </a:ext>
            </a:extLst>
          </p:cNvPr>
          <p:cNvGrpSpPr/>
          <p:nvPr/>
        </p:nvGrpSpPr>
        <p:grpSpPr>
          <a:xfrm>
            <a:off x="10253570" y="5540405"/>
            <a:ext cx="560229" cy="424012"/>
            <a:chOff x="9451593" y="3121371"/>
            <a:chExt cx="560229" cy="424012"/>
          </a:xfrm>
        </p:grpSpPr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FCE8AB2-55BC-4DF8-A9F4-3AFE873FAB55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E144FA-C7E9-4364-A151-A5A4D5D9A8DF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0" name="表格 16">
            <a:extLst>
              <a:ext uri="{FF2B5EF4-FFF2-40B4-BE49-F238E27FC236}">
                <a16:creationId xmlns:a16="http://schemas.microsoft.com/office/drawing/2014/main" id="{12EE9890-1435-4A25-8CE9-423F448B9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46631" y="5959931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73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71" name="群組 70">
            <a:extLst>
              <a:ext uri="{FF2B5EF4-FFF2-40B4-BE49-F238E27FC236}">
                <a16:creationId xmlns:a16="http://schemas.microsoft.com/office/drawing/2014/main" id="{41EB0C8C-5FB0-47E1-B0D5-3598768BBD81}"/>
              </a:ext>
            </a:extLst>
          </p:cNvPr>
          <p:cNvGrpSpPr/>
          <p:nvPr/>
        </p:nvGrpSpPr>
        <p:grpSpPr>
          <a:xfrm>
            <a:off x="7068795" y="5730625"/>
            <a:ext cx="1154435" cy="648046"/>
            <a:chOff x="505416" y="1999453"/>
            <a:chExt cx="1369487" cy="7902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4659234-22E8-4A47-87C4-00E640C5E9A2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圓角 72">
              <a:extLst>
                <a:ext uri="{FF2B5EF4-FFF2-40B4-BE49-F238E27FC236}">
                  <a16:creationId xmlns:a16="http://schemas.microsoft.com/office/drawing/2014/main" id="{59236F27-F8D9-4C63-9449-C2A70F75FC5A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7F7E33F-9D28-4CFB-881F-70DEB32EBC1E}"/>
                </a:ext>
              </a:extLst>
            </p:cNvPr>
            <p:cNvSpPr/>
            <p:nvPr/>
          </p:nvSpPr>
          <p:spPr>
            <a:xfrm>
              <a:off x="505825" y="2328642"/>
              <a:ext cx="1369078" cy="3677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>
                  <a:solidFill>
                    <a:schemeClr val="tx1"/>
                  </a:solidFill>
                  <a:highlight>
                    <a:srgbClr val="DEEBF7"/>
                  </a:highlight>
                </a:rPr>
                <a:t>ave_grade</a:t>
              </a:r>
              <a:endParaRPr lang="en-US" altLang="zh-TW" sz="1600" dirty="0">
                <a:solidFill>
                  <a:schemeClr val="tx1"/>
                </a:solidFill>
                <a:highlight>
                  <a:srgbClr val="DEEBF7"/>
                </a:highlight>
              </a:endParaRPr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F74BAC8-439B-44F4-A300-47E35A4C0E9F}"/>
              </a:ext>
            </a:extLst>
          </p:cNvPr>
          <p:cNvSpPr txBox="1"/>
          <p:nvPr/>
        </p:nvSpPr>
        <p:spPr>
          <a:xfrm>
            <a:off x="7001613" y="549222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8D3A7D1E-C77E-430A-A9E7-582415BA347A}"/>
              </a:ext>
            </a:extLst>
          </p:cNvPr>
          <p:cNvCxnSpPr>
            <a:cxnSpLocks/>
          </p:cNvCxnSpPr>
          <p:nvPr/>
        </p:nvCxnSpPr>
        <p:spPr>
          <a:xfrm flipV="1">
            <a:off x="8075819" y="6149179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7" name="Picture 4">
            <a:extLst>
              <a:ext uri="{FF2B5EF4-FFF2-40B4-BE49-F238E27FC236}">
                <a16:creationId xmlns:a16="http://schemas.microsoft.com/office/drawing/2014/main" id="{9F5E972D-EAFF-40B8-80F0-400EAC3FA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966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請輸入英文成績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:77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請輸入數學成績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:60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平均分數為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:73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2679380" y="4578649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3878535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0BD43AE-2879-40F6-8FE3-A135E691302B}"/>
              </a:ext>
            </a:extLst>
          </p:cNvPr>
          <p:cNvGrpSpPr/>
          <p:nvPr/>
        </p:nvGrpSpPr>
        <p:grpSpPr>
          <a:xfrm>
            <a:off x="10225818" y="2743720"/>
            <a:ext cx="560229" cy="424012"/>
            <a:chOff x="9451593" y="3121371"/>
            <a:chExt cx="560229" cy="424012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B7B2D5E-801D-48B0-A727-680824005570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C0E1957-863E-4AA7-9D45-FC6C76C91B3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" name="表格 16">
            <a:extLst>
              <a:ext uri="{FF2B5EF4-FFF2-40B4-BE49-F238E27FC236}">
                <a16:creationId xmlns:a16="http://schemas.microsoft.com/office/drawing/2014/main" id="{400753AC-8868-4D33-B12A-B8D2B56D1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18879" y="3163246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77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4C4196FB-E97B-4886-A12A-74B6E1C3C104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6AE6FDC-5AD2-42E9-A2F3-8CB5F2F296DC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55C5B6BE-1019-49E6-A673-46DD3106DA4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6CF6F4A-B897-4D9C-8594-0087DF46BA47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English</a:t>
              </a:r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7A3E5CD-F478-471A-9BD4-77DAAA907E3F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C983650-7E09-4590-8CE8-07956BA1AEAE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群組 42">
            <a:extLst>
              <a:ext uri="{FF2B5EF4-FFF2-40B4-BE49-F238E27FC236}">
                <a16:creationId xmlns:a16="http://schemas.microsoft.com/office/drawing/2014/main" id="{24C0A9B8-D375-42E4-A3BD-E25E484A19FA}"/>
              </a:ext>
            </a:extLst>
          </p:cNvPr>
          <p:cNvGrpSpPr/>
          <p:nvPr/>
        </p:nvGrpSpPr>
        <p:grpSpPr>
          <a:xfrm>
            <a:off x="10259766" y="4607026"/>
            <a:ext cx="560229" cy="424012"/>
            <a:chOff x="9451593" y="3121371"/>
            <a:chExt cx="560229" cy="424012"/>
          </a:xfrm>
        </p:grpSpPr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1DA1086-504C-4FA4-8029-647EA88764CD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93B24876-1363-4A39-B536-DA190E387B0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8" name="表格 16">
            <a:extLst>
              <a:ext uri="{FF2B5EF4-FFF2-40B4-BE49-F238E27FC236}">
                <a16:creationId xmlns:a16="http://schemas.microsoft.com/office/drawing/2014/main" id="{C8D0BE55-DE3A-4584-A883-E1FD837468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3138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60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9" name="群組 58">
            <a:extLst>
              <a:ext uri="{FF2B5EF4-FFF2-40B4-BE49-F238E27FC236}">
                <a16:creationId xmlns:a16="http://schemas.microsoft.com/office/drawing/2014/main" id="{2F9202B2-8DB6-4278-8E58-FEC5C73877B1}"/>
              </a:ext>
            </a:extLst>
          </p:cNvPr>
          <p:cNvGrpSpPr/>
          <p:nvPr/>
        </p:nvGrpSpPr>
        <p:grpSpPr>
          <a:xfrm>
            <a:off x="7071909" y="3884887"/>
            <a:ext cx="1150133" cy="648046"/>
            <a:chOff x="505416" y="1999453"/>
            <a:chExt cx="1364384" cy="790201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3F7166E-A8FE-44B5-AC97-5C9E3719C9A7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6052A6C2-F635-4630-8078-147DB687377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ED00422-00B8-416F-8393-1C4E307C6EEE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Math</a:t>
              </a:r>
            </a:p>
          </p:txBody>
        </p:sp>
      </p:grp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E2B3B42-D445-473E-8D17-BFDD5FD3502B}"/>
              </a:ext>
            </a:extLst>
          </p:cNvPr>
          <p:cNvSpPr txBox="1"/>
          <p:nvPr/>
        </p:nvSpPr>
        <p:spPr>
          <a:xfrm>
            <a:off x="7004727" y="36464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CB17D5EE-7DE8-4FF0-B45B-DC91C62E6E13}"/>
              </a:ext>
            </a:extLst>
          </p:cNvPr>
          <p:cNvCxnSpPr>
            <a:cxnSpLocks/>
          </p:cNvCxnSpPr>
          <p:nvPr/>
        </p:nvCxnSpPr>
        <p:spPr>
          <a:xfrm flipV="1">
            <a:off x="8078933" y="4303441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8FD0ACE3-F28D-4972-A3A7-C1C0D4332B22}"/>
              </a:ext>
            </a:extLst>
          </p:cNvPr>
          <p:cNvGrpSpPr/>
          <p:nvPr/>
        </p:nvGrpSpPr>
        <p:grpSpPr>
          <a:xfrm>
            <a:off x="10231655" y="3750102"/>
            <a:ext cx="688022" cy="424012"/>
            <a:chOff x="9451593" y="3121371"/>
            <a:chExt cx="560229" cy="424012"/>
          </a:xfrm>
        </p:grpSpPr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EFCE8AB2-55BC-4DF8-A9F4-3AFE873FAB55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9E144FA-C7E9-4364-A151-A5A4D5D9A8DF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0" name="表格 16">
            <a:extLst>
              <a:ext uri="{FF2B5EF4-FFF2-40B4-BE49-F238E27FC236}">
                <a16:creationId xmlns:a16="http://schemas.microsoft.com/office/drawing/2014/main" id="{12EE9890-1435-4A25-8CE9-423F448B9B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46631" y="4987778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73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71" name="群組 70">
            <a:extLst>
              <a:ext uri="{FF2B5EF4-FFF2-40B4-BE49-F238E27FC236}">
                <a16:creationId xmlns:a16="http://schemas.microsoft.com/office/drawing/2014/main" id="{41EB0C8C-5FB0-47E1-B0D5-3598768BBD81}"/>
              </a:ext>
            </a:extLst>
          </p:cNvPr>
          <p:cNvGrpSpPr/>
          <p:nvPr/>
        </p:nvGrpSpPr>
        <p:grpSpPr>
          <a:xfrm>
            <a:off x="7068795" y="4758472"/>
            <a:ext cx="1154435" cy="648046"/>
            <a:chOff x="505416" y="1999453"/>
            <a:chExt cx="1369487" cy="790201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94659234-22E8-4A47-87C4-00E640C5E9A2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: 圓角 72">
              <a:extLst>
                <a:ext uri="{FF2B5EF4-FFF2-40B4-BE49-F238E27FC236}">
                  <a16:creationId xmlns:a16="http://schemas.microsoft.com/office/drawing/2014/main" id="{59236F27-F8D9-4C63-9449-C2A70F75FC5A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7F7E33F-9D28-4CFB-881F-70DEB32EBC1E}"/>
                </a:ext>
              </a:extLst>
            </p:cNvPr>
            <p:cNvSpPr/>
            <p:nvPr/>
          </p:nvSpPr>
          <p:spPr>
            <a:xfrm>
              <a:off x="505825" y="2328642"/>
              <a:ext cx="1369078" cy="3677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>
                  <a:solidFill>
                    <a:schemeClr val="tx1"/>
                  </a:solidFill>
                  <a:highlight>
                    <a:srgbClr val="DEEBF7"/>
                  </a:highlight>
                </a:rPr>
                <a:t>ave_grade</a:t>
              </a:r>
              <a:endParaRPr lang="en-US" altLang="zh-TW" sz="1600" dirty="0">
                <a:solidFill>
                  <a:schemeClr val="tx1"/>
                </a:solidFill>
                <a:highlight>
                  <a:srgbClr val="DEEBF7"/>
                </a:highlight>
              </a:endParaRPr>
            </a:p>
          </p:txBody>
        </p: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F74BAC8-439B-44F4-A300-47E35A4C0E9F}"/>
              </a:ext>
            </a:extLst>
          </p:cNvPr>
          <p:cNvSpPr txBox="1"/>
          <p:nvPr/>
        </p:nvSpPr>
        <p:spPr>
          <a:xfrm>
            <a:off x="6992592" y="4530038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8D3A7D1E-C77E-430A-A9E7-582415BA347A}"/>
              </a:ext>
            </a:extLst>
          </p:cNvPr>
          <p:cNvCxnSpPr>
            <a:cxnSpLocks/>
          </p:cNvCxnSpPr>
          <p:nvPr/>
        </p:nvCxnSpPr>
        <p:spPr>
          <a:xfrm flipV="1">
            <a:off x="8075819" y="5177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E836757-D5F1-4F29-A31C-D70C43F227E4}"/>
              </a:ext>
            </a:extLst>
          </p:cNvPr>
          <p:cNvSpPr/>
          <p:nvPr/>
        </p:nvSpPr>
        <p:spPr>
          <a:xfrm>
            <a:off x="11742820" y="2743720"/>
            <a:ext cx="72000" cy="3708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2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714BB28-8E47-4878-8E61-4259959413C1}"/>
              </a:ext>
            </a:extLst>
          </p:cNvPr>
          <p:cNvSpPr/>
          <p:nvPr/>
        </p:nvSpPr>
        <p:spPr>
          <a:xfrm>
            <a:off x="7807310" y="5647006"/>
            <a:ext cx="2498717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    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ave_grade</a:t>
            </a:r>
            <a:endParaRPr lang="en-US" altLang="zh-TW" sz="1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print("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平均分數為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:",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73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77" name="Picture 4">
            <a:extLst>
              <a:ext uri="{FF2B5EF4-FFF2-40B4-BE49-F238E27FC236}">
                <a16:creationId xmlns:a16="http://schemas.microsoft.com/office/drawing/2014/main" id="{62626EF8-EF60-4C32-9001-BCFBC37BE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56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5ABBFF8-057C-4441-AF40-1EEA30B37ABD}"/>
              </a:ext>
            </a:extLst>
          </p:cNvPr>
          <p:cNvGrpSpPr/>
          <p:nvPr/>
        </p:nvGrpSpPr>
        <p:grpSpPr>
          <a:xfrm>
            <a:off x="9708307" y="3101111"/>
            <a:ext cx="1790508" cy="410123"/>
            <a:chOff x="9277907" y="2723010"/>
            <a:chExt cx="1790508" cy="410123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CF20FD65-15DB-40B2-9C4C-D3E518D0EAF1}"/>
                </a:ext>
              </a:extLst>
            </p:cNvPr>
            <p:cNvSpPr txBox="1"/>
            <p:nvPr/>
          </p:nvSpPr>
          <p:spPr>
            <a:xfrm flipH="1">
              <a:off x="9277907" y="2825356"/>
              <a:ext cx="1790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input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AC89CB4-E35A-4A28-BBCC-541E508882B0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3E7884C-7218-4AF7-9F91-6D3B0B3F14A4}"/>
              </a:ext>
            </a:extLst>
          </p:cNvPr>
          <p:cNvSpPr txBox="1"/>
          <p:nvPr/>
        </p:nvSpPr>
        <p:spPr>
          <a:xfrm>
            <a:off x="11071915" y="3305442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str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82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258874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F5574289-4B6C-4823-A8DD-E592E4066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343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294526" y="262271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5ABBFF8-057C-4441-AF40-1EEA30B37ABD}"/>
              </a:ext>
            </a:extLst>
          </p:cNvPr>
          <p:cNvGrpSpPr/>
          <p:nvPr/>
        </p:nvGrpSpPr>
        <p:grpSpPr>
          <a:xfrm>
            <a:off x="9708307" y="3101111"/>
            <a:ext cx="1790508" cy="410123"/>
            <a:chOff x="9277907" y="2723010"/>
            <a:chExt cx="1790508" cy="410123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CF20FD65-15DB-40B2-9C4C-D3E518D0EAF1}"/>
                </a:ext>
              </a:extLst>
            </p:cNvPr>
            <p:cNvSpPr txBox="1"/>
            <p:nvPr/>
          </p:nvSpPr>
          <p:spPr>
            <a:xfrm flipH="1">
              <a:off x="9277907" y="2825356"/>
              <a:ext cx="1790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input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AC89CB4-E35A-4A28-BBCC-541E508882B0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3E7884C-7218-4AF7-9F91-6D3B0B3F14A4}"/>
              </a:ext>
            </a:extLst>
          </p:cNvPr>
          <p:cNvSpPr txBox="1"/>
          <p:nvPr/>
        </p:nvSpPr>
        <p:spPr>
          <a:xfrm>
            <a:off x="11071915" y="3305442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str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pic>
        <p:nvPicPr>
          <p:cNvPr id="28" name="Picture 4">
            <a:extLst>
              <a:ext uri="{FF2B5EF4-FFF2-40B4-BE49-F238E27FC236}">
                <a16:creationId xmlns:a16="http://schemas.microsoft.com/office/drawing/2014/main" id="{065B8FD5-A2CD-49B9-9382-F2270BD58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167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B6E2A1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294526" y="262271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5ABBFF8-057C-4441-AF40-1EEA30B37ABD}"/>
              </a:ext>
            </a:extLst>
          </p:cNvPr>
          <p:cNvGrpSpPr/>
          <p:nvPr/>
        </p:nvGrpSpPr>
        <p:grpSpPr>
          <a:xfrm>
            <a:off x="9708307" y="3101111"/>
            <a:ext cx="1790508" cy="410123"/>
            <a:chOff x="9277907" y="2723010"/>
            <a:chExt cx="1790508" cy="410123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CF20FD65-15DB-40B2-9C4C-D3E518D0EAF1}"/>
                </a:ext>
              </a:extLst>
            </p:cNvPr>
            <p:cNvSpPr txBox="1"/>
            <p:nvPr/>
          </p:nvSpPr>
          <p:spPr>
            <a:xfrm flipH="1">
              <a:off x="9277907" y="2825356"/>
              <a:ext cx="1790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int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AC89CB4-E35A-4A28-BBCC-541E508882B0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3E7884C-7218-4AF7-9F91-6D3B0B3F14A4}"/>
              </a:ext>
            </a:extLst>
          </p:cNvPr>
          <p:cNvSpPr txBox="1"/>
          <p:nvPr/>
        </p:nvSpPr>
        <p:spPr>
          <a:xfrm>
            <a:off x="11071915" y="3305442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18278"/>
              </p:ext>
            </p:extLst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pic>
        <p:nvPicPr>
          <p:cNvPr id="27" name="Picture 6">
            <a:extLst>
              <a:ext uri="{FF2B5EF4-FFF2-40B4-BE49-F238E27FC236}">
                <a16:creationId xmlns:a16="http://schemas.microsoft.com/office/drawing/2014/main" id="{2CF311A5-35CF-4069-8F44-909605D92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B3940FDC-6B15-40C4-9EF4-0264BD15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92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B6E2A1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294526" y="262271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3CA12EA-3DE2-4652-BB6B-F8207122B765}"/>
              </a:ext>
            </a:extLst>
          </p:cNvPr>
          <p:cNvSpPr/>
          <p:nvPr/>
        </p:nvSpPr>
        <p:spPr>
          <a:xfrm>
            <a:off x="9368275" y="2973471"/>
            <a:ext cx="1950296" cy="79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384AF52D-402C-4565-992B-EA02E6833DA2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09E713D-8A4C-4728-B7AB-3AE7193AA5C7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4A3A2DA1-9F9C-4778-851C-5D5B219C45A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9293891-F1C1-4884-8A06-2DFCA0E869CA}"/>
                </a:ext>
              </a:extLst>
            </p:cNvPr>
            <p:cNvSpPr/>
            <p:nvPr/>
          </p:nvSpPr>
          <p:spPr>
            <a:xfrm>
              <a:off x="717257" y="2293434"/>
              <a:ext cx="940700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grade</a:t>
              </a:r>
            </a:p>
          </p:txBody>
        </p: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5BB223B-259F-4D66-839C-39E19D08421D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EA908460-5245-4CEB-BFA8-6C18BA2E0F62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4BDD4214-1AA1-4E89-8092-9D30C44A20D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680A7AD4-52A0-49CA-9FD8-DA135AC1A212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3" name="表格 16">
            <a:extLst>
              <a:ext uri="{FF2B5EF4-FFF2-40B4-BE49-F238E27FC236}">
                <a16:creationId xmlns:a16="http://schemas.microsoft.com/office/drawing/2014/main" id="{E8238843-0E2A-482E-841E-599FFC9CFE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pic>
        <p:nvPicPr>
          <p:cNvPr id="30" name="Picture 6">
            <a:extLst>
              <a:ext uri="{FF2B5EF4-FFF2-40B4-BE49-F238E27FC236}">
                <a16:creationId xmlns:a16="http://schemas.microsoft.com/office/drawing/2014/main" id="{51A09818-A425-40A0-94CF-772092E48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6690F9EA-73DE-4172-BE27-40C97B93A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62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B6E2A1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294526" y="262271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3CA12EA-3DE2-4652-BB6B-F8207122B765}"/>
              </a:ext>
            </a:extLst>
          </p:cNvPr>
          <p:cNvSpPr/>
          <p:nvPr/>
        </p:nvSpPr>
        <p:spPr>
          <a:xfrm>
            <a:off x="9368275" y="2973471"/>
            <a:ext cx="1950296" cy="79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384AF52D-402C-4565-992B-EA02E6833DA2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09E713D-8A4C-4728-B7AB-3AE7193AA5C7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4A3A2DA1-9F9C-4778-851C-5D5B219C45A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9293891-F1C1-4884-8A06-2DFCA0E869CA}"/>
                </a:ext>
              </a:extLst>
            </p:cNvPr>
            <p:cNvSpPr/>
            <p:nvPr/>
          </p:nvSpPr>
          <p:spPr>
            <a:xfrm>
              <a:off x="717257" y="2293434"/>
              <a:ext cx="940700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grade</a:t>
              </a:r>
            </a:p>
          </p:txBody>
        </p: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5BB223B-259F-4D66-839C-39E19D08421D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EA908460-5245-4CEB-BFA8-6C18BA2E0F62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4BDD4214-1AA1-4E89-8092-9D30C44A20D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680A7AD4-52A0-49CA-9FD8-DA135AC1A212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3" name="表格 16">
            <a:extLst>
              <a:ext uri="{FF2B5EF4-FFF2-40B4-BE49-F238E27FC236}">
                <a16:creationId xmlns:a16="http://schemas.microsoft.com/office/drawing/2014/main" id="{E8238843-0E2A-482E-841E-599FFC9CF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672798"/>
              </p:ext>
            </p:extLst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20EE77BF-C3C6-4FFA-9B4F-EED66A2DB1CF}"/>
              </a:ext>
            </a:extLst>
          </p:cNvPr>
          <p:cNvCxnSpPr>
            <a:cxnSpLocks/>
          </p:cNvCxnSpPr>
          <p:nvPr/>
        </p:nvCxnSpPr>
        <p:spPr>
          <a:xfrm flipV="1">
            <a:off x="7953806" y="3337111"/>
            <a:ext cx="2520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6" name="Picture 6">
            <a:extLst>
              <a:ext uri="{FF2B5EF4-FFF2-40B4-BE49-F238E27FC236}">
                <a16:creationId xmlns:a16="http://schemas.microsoft.com/office/drawing/2014/main" id="{19BE8973-A8BF-4025-BE86-FEA0ADBFD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>
            <a:extLst>
              <a:ext uri="{FF2B5EF4-FFF2-40B4-BE49-F238E27FC236}">
                <a16:creationId xmlns:a16="http://schemas.microsoft.com/office/drawing/2014/main" id="{58B5570A-241F-4017-90D5-21708A55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78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B6E2A1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3CA12EA-3DE2-4652-BB6B-F8207122B765}"/>
              </a:ext>
            </a:extLst>
          </p:cNvPr>
          <p:cNvSpPr/>
          <p:nvPr/>
        </p:nvSpPr>
        <p:spPr>
          <a:xfrm>
            <a:off x="9368275" y="2973471"/>
            <a:ext cx="1950296" cy="79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384AF52D-402C-4565-992B-EA02E6833DA2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09E713D-8A4C-4728-B7AB-3AE7193AA5C7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4A3A2DA1-9F9C-4778-851C-5D5B219C45A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9293891-F1C1-4884-8A06-2DFCA0E869CA}"/>
                </a:ext>
              </a:extLst>
            </p:cNvPr>
            <p:cNvSpPr/>
            <p:nvPr/>
          </p:nvSpPr>
          <p:spPr>
            <a:xfrm>
              <a:off x="717257" y="2293434"/>
              <a:ext cx="940700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grade</a:t>
              </a:r>
            </a:p>
          </p:txBody>
        </p: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5BB223B-259F-4D66-839C-39E19D08421D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EA908460-5245-4CEB-BFA8-6C18BA2E0F62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4BDD4214-1AA1-4E89-8092-9D30C44A20D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680A7AD4-52A0-49CA-9FD8-DA135AC1A212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3" name="表格 16">
            <a:extLst>
              <a:ext uri="{FF2B5EF4-FFF2-40B4-BE49-F238E27FC236}">
                <a16:creationId xmlns:a16="http://schemas.microsoft.com/office/drawing/2014/main" id="{E8238843-0E2A-482E-841E-599FFC9CFE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20EE77BF-C3C6-4FFA-9B4F-EED66A2DB1CF}"/>
              </a:ext>
            </a:extLst>
          </p:cNvPr>
          <p:cNvCxnSpPr>
            <a:cxnSpLocks/>
          </p:cNvCxnSpPr>
          <p:nvPr/>
        </p:nvCxnSpPr>
        <p:spPr>
          <a:xfrm flipV="1">
            <a:off x="7953806" y="3337111"/>
            <a:ext cx="2520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4DFFABB-1F62-408E-B024-10D618CCBAB4}"/>
              </a:ext>
            </a:extLst>
          </p:cNvPr>
          <p:cNvGrpSpPr/>
          <p:nvPr/>
        </p:nvGrpSpPr>
        <p:grpSpPr>
          <a:xfrm>
            <a:off x="6708975" y="4215926"/>
            <a:ext cx="1919097" cy="955864"/>
            <a:chOff x="2114637" y="3709260"/>
            <a:chExt cx="1919097" cy="955864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2D8D2F84-7749-43D8-A610-6279841680EB}"/>
                </a:ext>
              </a:extLst>
            </p:cNvPr>
            <p:cNvGrpSpPr/>
            <p:nvPr/>
          </p:nvGrpSpPr>
          <p:grpSpPr>
            <a:xfrm>
              <a:off x="2207225" y="3970862"/>
              <a:ext cx="1826509" cy="694262"/>
              <a:chOff x="251422" y="4045896"/>
              <a:chExt cx="1671792" cy="57771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21E41AD-7509-48EE-AD85-E555F21B8B3F}"/>
                  </a:ext>
                </a:extLst>
              </p:cNvPr>
              <p:cNvSpPr/>
              <p:nvPr/>
            </p:nvSpPr>
            <p:spPr>
              <a:xfrm>
                <a:off x="251422" y="4045896"/>
                <a:ext cx="1671792" cy="577714"/>
              </a:xfrm>
              <a:prstGeom prst="rect">
                <a:avLst/>
              </a:prstGeom>
              <a:solidFill>
                <a:srgbClr val="FFFDE3"/>
              </a:solidFill>
              <a:ln>
                <a:solidFill>
                  <a:srgbClr val="FFFD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</a:t>
                </a:r>
              </a:p>
              <a:p>
                <a:endParaRPr lang="en-US" altLang="zh-TW" sz="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if            &gt;= 60 :</a:t>
                </a: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6B73D57D-C6D1-4007-AEF5-32CE52955523}"/>
                  </a:ext>
                </a:extLst>
              </p:cNvPr>
              <p:cNvSpPr txBox="1"/>
              <p:nvPr/>
            </p:nvSpPr>
            <p:spPr>
              <a:xfrm>
                <a:off x="554894" y="4313450"/>
                <a:ext cx="527209" cy="230498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DEEBF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b="1" dirty="0"/>
                  <a:t>grade </a:t>
                </a:r>
                <a:endParaRPr lang="zh-TW" altLang="en-US" sz="1200" b="1" dirty="0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5561126-42B2-49EE-B806-1DDF13544476}"/>
                </a:ext>
              </a:extLst>
            </p:cNvPr>
            <p:cNvSpPr/>
            <p:nvPr/>
          </p:nvSpPr>
          <p:spPr>
            <a:xfrm>
              <a:off x="2114637" y="3709260"/>
              <a:ext cx="9396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if </a:t>
              </a:r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條件判斷式</a:t>
              </a:r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00321D70-46FF-481E-8397-690D9E9B3172}"/>
              </a:ext>
            </a:extLst>
          </p:cNvPr>
          <p:cNvCxnSpPr>
            <a:cxnSpLocks/>
            <a:stCxn id="34" idx="0"/>
          </p:cNvCxnSpPr>
          <p:nvPr/>
        </p:nvCxnSpPr>
        <p:spPr>
          <a:xfrm rot="5400000" flipH="1" flipV="1">
            <a:off x="8497466" y="3433280"/>
            <a:ext cx="261608" cy="1826905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1BB8B9B9-A949-4799-98C6-67D9AFCAB2D6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8503725" y="4382892"/>
            <a:ext cx="249090" cy="1826904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8420EA0-DDF4-48D5-B9E0-06C02DC8175B}"/>
              </a:ext>
            </a:extLst>
          </p:cNvPr>
          <p:cNvSpPr/>
          <p:nvPr/>
        </p:nvSpPr>
        <p:spPr>
          <a:xfrm>
            <a:off x="8305279" y="3916921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AA2F112-B302-49DB-AD86-C9CEF8E9C369}"/>
              </a:ext>
            </a:extLst>
          </p:cNvPr>
          <p:cNvSpPr/>
          <p:nvPr/>
        </p:nvSpPr>
        <p:spPr>
          <a:xfrm>
            <a:off x="8305279" y="5527506"/>
            <a:ext cx="6717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99D0EDA-D7C9-42E9-BD1A-11183F41050A}"/>
              </a:ext>
            </a:extLst>
          </p:cNvPr>
          <p:cNvSpPr/>
          <p:nvPr/>
        </p:nvSpPr>
        <p:spPr>
          <a:xfrm>
            <a:off x="9525388" y="3838347"/>
            <a:ext cx="1842448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及格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5817AE8-DBB7-4E96-904D-31F31557CDD3}"/>
              </a:ext>
            </a:extLst>
          </p:cNvPr>
          <p:cNvSpPr/>
          <p:nvPr/>
        </p:nvSpPr>
        <p:spPr>
          <a:xfrm>
            <a:off x="9541327" y="5092115"/>
            <a:ext cx="1826509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不及格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2" name="箭號: 向右 41">
            <a:extLst>
              <a:ext uri="{FF2B5EF4-FFF2-40B4-BE49-F238E27FC236}">
                <a16:creationId xmlns:a16="http://schemas.microsoft.com/office/drawing/2014/main" id="{3EB3E43C-0A6F-41CE-834E-5E5784796FCF}"/>
              </a:ext>
            </a:extLst>
          </p:cNvPr>
          <p:cNvSpPr/>
          <p:nvPr/>
        </p:nvSpPr>
        <p:spPr>
          <a:xfrm>
            <a:off x="304800" y="2927865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3" name="Picture 6">
            <a:extLst>
              <a:ext uri="{FF2B5EF4-FFF2-40B4-BE49-F238E27FC236}">
                <a16:creationId xmlns:a16="http://schemas.microsoft.com/office/drawing/2014/main" id="{B25A880D-36C3-4E36-B509-886ECDEC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085F3211-9E64-43A6-B141-99FAB71A6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842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B6E2A1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3CA12EA-3DE2-4652-BB6B-F8207122B765}"/>
              </a:ext>
            </a:extLst>
          </p:cNvPr>
          <p:cNvSpPr/>
          <p:nvPr/>
        </p:nvSpPr>
        <p:spPr>
          <a:xfrm>
            <a:off x="9368275" y="2973471"/>
            <a:ext cx="1950296" cy="79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384AF52D-402C-4565-992B-EA02E6833DA2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09E713D-8A4C-4728-B7AB-3AE7193AA5C7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4A3A2DA1-9F9C-4778-851C-5D5B219C45A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9293891-F1C1-4884-8A06-2DFCA0E869CA}"/>
                </a:ext>
              </a:extLst>
            </p:cNvPr>
            <p:cNvSpPr/>
            <p:nvPr/>
          </p:nvSpPr>
          <p:spPr>
            <a:xfrm>
              <a:off x="717257" y="2293434"/>
              <a:ext cx="940700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grade</a:t>
              </a:r>
            </a:p>
          </p:txBody>
        </p: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5BB223B-259F-4D66-839C-39E19D08421D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EA908460-5245-4CEB-BFA8-6C18BA2E0F62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4BDD4214-1AA1-4E89-8092-9D30C44A20D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680A7AD4-52A0-49CA-9FD8-DA135AC1A212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3" name="表格 16">
            <a:extLst>
              <a:ext uri="{FF2B5EF4-FFF2-40B4-BE49-F238E27FC236}">
                <a16:creationId xmlns:a16="http://schemas.microsoft.com/office/drawing/2014/main" id="{E8238843-0E2A-482E-841E-599FFC9CFE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20EE77BF-C3C6-4FFA-9B4F-EED66A2DB1CF}"/>
              </a:ext>
            </a:extLst>
          </p:cNvPr>
          <p:cNvCxnSpPr>
            <a:cxnSpLocks/>
          </p:cNvCxnSpPr>
          <p:nvPr/>
        </p:nvCxnSpPr>
        <p:spPr>
          <a:xfrm flipV="1">
            <a:off x="7953806" y="3337111"/>
            <a:ext cx="2520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4DFFABB-1F62-408E-B024-10D618CCBAB4}"/>
              </a:ext>
            </a:extLst>
          </p:cNvPr>
          <p:cNvGrpSpPr/>
          <p:nvPr/>
        </p:nvGrpSpPr>
        <p:grpSpPr>
          <a:xfrm>
            <a:off x="6708975" y="4215926"/>
            <a:ext cx="1919097" cy="955873"/>
            <a:chOff x="2114637" y="3709260"/>
            <a:chExt cx="1919097" cy="95587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2D8D2F84-7749-43D8-A610-6279841680EB}"/>
                </a:ext>
              </a:extLst>
            </p:cNvPr>
            <p:cNvGrpSpPr/>
            <p:nvPr/>
          </p:nvGrpSpPr>
          <p:grpSpPr>
            <a:xfrm>
              <a:off x="2207225" y="3970870"/>
              <a:ext cx="1826509" cy="694263"/>
              <a:chOff x="251422" y="4045896"/>
              <a:chExt cx="1671792" cy="57771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21E41AD-7509-48EE-AD85-E555F21B8B3F}"/>
                  </a:ext>
                </a:extLst>
              </p:cNvPr>
              <p:cNvSpPr/>
              <p:nvPr/>
            </p:nvSpPr>
            <p:spPr>
              <a:xfrm>
                <a:off x="251422" y="4045896"/>
                <a:ext cx="1671792" cy="577714"/>
              </a:xfrm>
              <a:prstGeom prst="rect">
                <a:avLst/>
              </a:prstGeom>
              <a:solidFill>
                <a:srgbClr val="FFFDE3"/>
              </a:solidFill>
              <a:ln>
                <a:solidFill>
                  <a:srgbClr val="FFFD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grade</a:t>
                </a:r>
              </a:p>
              <a:p>
                <a:endParaRPr lang="en-US" altLang="zh-TW" sz="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if            &gt;= 60 :</a:t>
                </a: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6B73D57D-C6D1-4007-AEF5-32CE52955523}"/>
                  </a:ext>
                </a:extLst>
              </p:cNvPr>
              <p:cNvSpPr txBox="1"/>
              <p:nvPr/>
            </p:nvSpPr>
            <p:spPr>
              <a:xfrm>
                <a:off x="584409" y="4284725"/>
                <a:ext cx="442813" cy="30733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DEEBF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highlight>
                      <a:srgbClr val="DEEBF7"/>
                    </a:highlight>
                  </a:rPr>
                  <a:t>59</a:t>
                </a:r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5561126-42B2-49EE-B806-1DDF13544476}"/>
                </a:ext>
              </a:extLst>
            </p:cNvPr>
            <p:cNvSpPr/>
            <p:nvPr/>
          </p:nvSpPr>
          <p:spPr>
            <a:xfrm>
              <a:off x="2114637" y="3709260"/>
              <a:ext cx="9396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if </a:t>
              </a:r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條件判斷式</a:t>
              </a:r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00321D70-46FF-481E-8397-690D9E9B3172}"/>
              </a:ext>
            </a:extLst>
          </p:cNvPr>
          <p:cNvCxnSpPr>
            <a:cxnSpLocks/>
            <a:stCxn id="34" idx="0"/>
          </p:cNvCxnSpPr>
          <p:nvPr/>
        </p:nvCxnSpPr>
        <p:spPr>
          <a:xfrm rot="5400000" flipH="1" flipV="1">
            <a:off x="8497466" y="3433280"/>
            <a:ext cx="261608" cy="1826905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1BB8B9B9-A949-4799-98C6-67D9AFCAB2D6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8503725" y="4382892"/>
            <a:ext cx="249090" cy="1826904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8420EA0-DDF4-48D5-B9E0-06C02DC8175B}"/>
              </a:ext>
            </a:extLst>
          </p:cNvPr>
          <p:cNvSpPr/>
          <p:nvPr/>
        </p:nvSpPr>
        <p:spPr>
          <a:xfrm>
            <a:off x="8305279" y="3916921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AA2F112-B302-49DB-AD86-C9CEF8E9C369}"/>
              </a:ext>
            </a:extLst>
          </p:cNvPr>
          <p:cNvSpPr/>
          <p:nvPr/>
        </p:nvSpPr>
        <p:spPr>
          <a:xfrm>
            <a:off x="8305279" y="5527506"/>
            <a:ext cx="6717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99D0EDA-D7C9-42E9-BD1A-11183F41050A}"/>
              </a:ext>
            </a:extLst>
          </p:cNvPr>
          <p:cNvSpPr/>
          <p:nvPr/>
        </p:nvSpPr>
        <p:spPr>
          <a:xfrm>
            <a:off x="9525388" y="3838347"/>
            <a:ext cx="1842448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及格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5817AE8-DBB7-4E96-904D-31F31557CDD3}"/>
              </a:ext>
            </a:extLst>
          </p:cNvPr>
          <p:cNvSpPr/>
          <p:nvPr/>
        </p:nvSpPr>
        <p:spPr>
          <a:xfrm>
            <a:off x="9541327" y="5092115"/>
            <a:ext cx="1826509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不及格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2" name="箭號: 向右 41">
            <a:extLst>
              <a:ext uri="{FF2B5EF4-FFF2-40B4-BE49-F238E27FC236}">
                <a16:creationId xmlns:a16="http://schemas.microsoft.com/office/drawing/2014/main" id="{C0D2BC0C-BC3B-47A9-9468-CC48D89A0547}"/>
              </a:ext>
            </a:extLst>
          </p:cNvPr>
          <p:cNvSpPr/>
          <p:nvPr/>
        </p:nvSpPr>
        <p:spPr>
          <a:xfrm>
            <a:off x="304800" y="2927865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3" name="Picture 6">
            <a:extLst>
              <a:ext uri="{FF2B5EF4-FFF2-40B4-BE49-F238E27FC236}">
                <a16:creationId xmlns:a16="http://schemas.microsoft.com/office/drawing/2014/main" id="{8161A2E1-375C-4591-810F-AC45DE39B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F3A8BE4A-D60C-490E-91E1-EDEB9793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68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B6E2A1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3CA12EA-3DE2-4652-BB6B-F8207122B765}"/>
              </a:ext>
            </a:extLst>
          </p:cNvPr>
          <p:cNvSpPr/>
          <p:nvPr/>
        </p:nvSpPr>
        <p:spPr>
          <a:xfrm>
            <a:off x="9368275" y="2973471"/>
            <a:ext cx="1950296" cy="79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384AF52D-402C-4565-992B-EA02E6833DA2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09E713D-8A4C-4728-B7AB-3AE7193AA5C7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: 圓角 53">
              <a:extLst>
                <a:ext uri="{FF2B5EF4-FFF2-40B4-BE49-F238E27FC236}">
                  <a16:creationId xmlns:a16="http://schemas.microsoft.com/office/drawing/2014/main" id="{4A3A2DA1-9F9C-4778-851C-5D5B219C45A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9293891-F1C1-4884-8A06-2DFCA0E869CA}"/>
                </a:ext>
              </a:extLst>
            </p:cNvPr>
            <p:cNvSpPr/>
            <p:nvPr/>
          </p:nvSpPr>
          <p:spPr>
            <a:xfrm>
              <a:off x="717257" y="2293434"/>
              <a:ext cx="940700" cy="46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grade</a:t>
              </a:r>
            </a:p>
          </p:txBody>
        </p: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5BB223B-259F-4D66-839C-39E19D08421D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EA908460-5245-4CEB-BFA8-6C18BA2E0F62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4BDD4214-1AA1-4E89-8092-9D30C44A20D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680A7AD4-52A0-49CA-9FD8-DA135AC1A212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3" name="表格 16">
            <a:extLst>
              <a:ext uri="{FF2B5EF4-FFF2-40B4-BE49-F238E27FC236}">
                <a16:creationId xmlns:a16="http://schemas.microsoft.com/office/drawing/2014/main" id="{E8238843-0E2A-482E-841E-599FFC9CFE5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59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20EE77BF-C3C6-4FFA-9B4F-EED66A2DB1CF}"/>
              </a:ext>
            </a:extLst>
          </p:cNvPr>
          <p:cNvCxnSpPr>
            <a:cxnSpLocks/>
          </p:cNvCxnSpPr>
          <p:nvPr/>
        </p:nvCxnSpPr>
        <p:spPr>
          <a:xfrm flipV="1">
            <a:off x="7953806" y="3337111"/>
            <a:ext cx="2520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4DFFABB-1F62-408E-B024-10D618CCBAB4}"/>
              </a:ext>
            </a:extLst>
          </p:cNvPr>
          <p:cNvGrpSpPr/>
          <p:nvPr/>
        </p:nvGrpSpPr>
        <p:grpSpPr>
          <a:xfrm>
            <a:off x="6708975" y="4215926"/>
            <a:ext cx="1919097" cy="955873"/>
            <a:chOff x="2114637" y="3709260"/>
            <a:chExt cx="1919097" cy="955873"/>
          </a:xfrm>
        </p:grpSpPr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2D8D2F84-7749-43D8-A610-6279841680EB}"/>
                </a:ext>
              </a:extLst>
            </p:cNvPr>
            <p:cNvGrpSpPr/>
            <p:nvPr/>
          </p:nvGrpSpPr>
          <p:grpSpPr>
            <a:xfrm>
              <a:off x="2207225" y="3970870"/>
              <a:ext cx="1826509" cy="694263"/>
              <a:chOff x="251422" y="4045896"/>
              <a:chExt cx="1671792" cy="57771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21E41AD-7509-48EE-AD85-E555F21B8B3F}"/>
                  </a:ext>
                </a:extLst>
              </p:cNvPr>
              <p:cNvSpPr/>
              <p:nvPr/>
            </p:nvSpPr>
            <p:spPr>
              <a:xfrm>
                <a:off x="251422" y="4045896"/>
                <a:ext cx="1671792" cy="577714"/>
              </a:xfrm>
              <a:prstGeom prst="rect">
                <a:avLst/>
              </a:prstGeom>
              <a:solidFill>
                <a:srgbClr val="FFFDE3"/>
              </a:solidFill>
              <a:ln>
                <a:solidFill>
                  <a:srgbClr val="FFFD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grade</a:t>
                </a:r>
              </a:p>
              <a:p>
                <a:endParaRPr lang="en-US" altLang="zh-TW" sz="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if            &gt;= 60 :</a:t>
                </a: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6B73D57D-C6D1-4007-AEF5-32CE52955523}"/>
                  </a:ext>
                </a:extLst>
              </p:cNvPr>
              <p:cNvSpPr txBox="1"/>
              <p:nvPr/>
            </p:nvSpPr>
            <p:spPr>
              <a:xfrm>
                <a:off x="584409" y="4284725"/>
                <a:ext cx="442813" cy="307331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DEEBF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b="1" dirty="0">
                    <a:highlight>
                      <a:srgbClr val="DEEBF7"/>
                    </a:highlight>
                  </a:rPr>
                  <a:t>59</a:t>
                </a:r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5561126-42B2-49EE-B806-1DDF13544476}"/>
                </a:ext>
              </a:extLst>
            </p:cNvPr>
            <p:cNvSpPr/>
            <p:nvPr/>
          </p:nvSpPr>
          <p:spPr>
            <a:xfrm>
              <a:off x="2114637" y="3709260"/>
              <a:ext cx="93968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if </a:t>
              </a:r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條件判斷式</a:t>
              </a:r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00321D70-46FF-481E-8397-690D9E9B3172}"/>
              </a:ext>
            </a:extLst>
          </p:cNvPr>
          <p:cNvCxnSpPr>
            <a:cxnSpLocks/>
            <a:stCxn id="34" idx="0"/>
          </p:cNvCxnSpPr>
          <p:nvPr/>
        </p:nvCxnSpPr>
        <p:spPr>
          <a:xfrm rot="5400000" flipH="1" flipV="1">
            <a:off x="8497466" y="3433280"/>
            <a:ext cx="261608" cy="1826905"/>
          </a:xfrm>
          <a:prstGeom prst="bentConnector2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1BB8B9B9-A949-4799-98C6-67D9AFCAB2D6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8503725" y="4382892"/>
            <a:ext cx="249090" cy="1826904"/>
          </a:xfrm>
          <a:prstGeom prst="bentConnector2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8420EA0-DDF4-48D5-B9E0-06C02DC8175B}"/>
              </a:ext>
            </a:extLst>
          </p:cNvPr>
          <p:cNvSpPr/>
          <p:nvPr/>
        </p:nvSpPr>
        <p:spPr>
          <a:xfrm>
            <a:off x="8305279" y="3916921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AA2F112-B302-49DB-AD86-C9CEF8E9C369}"/>
              </a:ext>
            </a:extLst>
          </p:cNvPr>
          <p:cNvSpPr/>
          <p:nvPr/>
        </p:nvSpPr>
        <p:spPr>
          <a:xfrm>
            <a:off x="8305279" y="5527506"/>
            <a:ext cx="6717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99D0EDA-D7C9-42E9-BD1A-11183F41050A}"/>
              </a:ext>
            </a:extLst>
          </p:cNvPr>
          <p:cNvSpPr/>
          <p:nvPr/>
        </p:nvSpPr>
        <p:spPr>
          <a:xfrm>
            <a:off x="9525388" y="3838347"/>
            <a:ext cx="1842448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及格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5817AE8-DBB7-4E96-904D-31F31557CDD3}"/>
              </a:ext>
            </a:extLst>
          </p:cNvPr>
          <p:cNvSpPr/>
          <p:nvPr/>
        </p:nvSpPr>
        <p:spPr>
          <a:xfrm>
            <a:off x="9541327" y="5092115"/>
            <a:ext cx="1826509" cy="657547"/>
          </a:xfrm>
          <a:prstGeom prst="rect">
            <a:avLst/>
          </a:prstGeom>
          <a:solidFill>
            <a:srgbClr val="F7A4A4"/>
          </a:solidFill>
          <a:ln>
            <a:solidFill>
              <a:srgbClr val="F7A4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不及格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2" name="箭號: 向右 41">
            <a:extLst>
              <a:ext uri="{FF2B5EF4-FFF2-40B4-BE49-F238E27FC236}">
                <a16:creationId xmlns:a16="http://schemas.microsoft.com/office/drawing/2014/main" id="{3493F2E8-78D2-4958-872C-6F5F4D51F682}"/>
              </a:ext>
            </a:extLst>
          </p:cNvPr>
          <p:cNvSpPr/>
          <p:nvPr/>
        </p:nvSpPr>
        <p:spPr>
          <a:xfrm>
            <a:off x="294526" y="3896703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3" name="Picture 6">
            <a:extLst>
              <a:ext uri="{FF2B5EF4-FFF2-40B4-BE49-F238E27FC236}">
                <a16:creationId xmlns:a16="http://schemas.microsoft.com/office/drawing/2014/main" id="{D14F537B-AB46-42B3-A466-08D0EB77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DF084B47-2339-4D68-881E-418A7A938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14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CE85072E-06DB-28D1-06EA-A46FFE94D44C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平行四邊形 40">
            <a:extLst>
              <a:ext uri="{FF2B5EF4-FFF2-40B4-BE49-F238E27FC236}">
                <a16:creationId xmlns:a16="http://schemas.microsoft.com/office/drawing/2014/main" id="{370E783F-A466-EA5F-3A9C-9BD0E166723E}"/>
              </a:ext>
            </a:extLst>
          </p:cNvPr>
          <p:cNvSpPr/>
          <p:nvPr/>
        </p:nvSpPr>
        <p:spPr>
          <a:xfrm>
            <a:off x="6742519" y="3353616"/>
            <a:ext cx="2363056" cy="608130"/>
          </a:xfrm>
          <a:prstGeom prst="parallelogram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輸入整數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grade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014F15A-428A-DFD6-4F09-CBACFEF74CA3}"/>
              </a:ext>
            </a:extLst>
          </p:cNvPr>
          <p:cNvCxnSpPr>
            <a:cxnSpLocks/>
            <a:stCxn id="46" idx="2"/>
            <a:endCxn id="41" idx="0"/>
          </p:cNvCxnSpPr>
          <p:nvPr/>
        </p:nvCxnSpPr>
        <p:spPr>
          <a:xfrm>
            <a:off x="7924046" y="3213854"/>
            <a:ext cx="1" cy="139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E30C4E7-F474-5E3C-013D-0F135E5A5D03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 flipH="1">
            <a:off x="7920508" y="3961746"/>
            <a:ext cx="3539" cy="2123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平行四邊形 43">
            <a:extLst>
              <a:ext uri="{FF2B5EF4-FFF2-40B4-BE49-F238E27FC236}">
                <a16:creationId xmlns:a16="http://schemas.microsoft.com/office/drawing/2014/main" id="{7343A0A2-7101-14FD-F4AC-1A1B84F7A20E}"/>
              </a:ext>
            </a:extLst>
          </p:cNvPr>
          <p:cNvSpPr/>
          <p:nvPr/>
        </p:nvSpPr>
        <p:spPr>
          <a:xfrm>
            <a:off x="6954726" y="5433524"/>
            <a:ext cx="1931559" cy="542654"/>
          </a:xfrm>
          <a:prstGeom prst="parallelogram">
            <a:avLst/>
          </a:prstGeom>
          <a:solidFill>
            <a:srgbClr val="F7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605C268-C9B6-5401-9E35-1E43A6A0807D}"/>
              </a:ext>
            </a:extLst>
          </p:cNvPr>
          <p:cNvCxnSpPr>
            <a:cxnSpLocks/>
            <a:stCxn id="49" idx="2"/>
            <a:endCxn id="44" idx="0"/>
          </p:cNvCxnSpPr>
          <p:nvPr/>
        </p:nvCxnSpPr>
        <p:spPr>
          <a:xfrm flipH="1">
            <a:off x="7920506" y="5214537"/>
            <a:ext cx="2" cy="21898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圖: 結束點 45">
            <a:extLst>
              <a:ext uri="{FF2B5EF4-FFF2-40B4-BE49-F238E27FC236}">
                <a16:creationId xmlns:a16="http://schemas.microsoft.com/office/drawing/2014/main" id="{75F5606B-FF55-259E-72C2-6AF2DCEEF29A}"/>
              </a:ext>
            </a:extLst>
          </p:cNvPr>
          <p:cNvSpPr/>
          <p:nvPr/>
        </p:nvSpPr>
        <p:spPr>
          <a:xfrm>
            <a:off x="7312734" y="2845410"/>
            <a:ext cx="1222624" cy="368444"/>
          </a:xfrm>
          <a:prstGeom prst="flowChartTerminator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7" name="流程圖: 結束點 46">
            <a:extLst>
              <a:ext uri="{FF2B5EF4-FFF2-40B4-BE49-F238E27FC236}">
                <a16:creationId xmlns:a16="http://schemas.microsoft.com/office/drawing/2014/main" id="{6FCD4408-88AD-8ADF-0B95-4DDD55084252}"/>
              </a:ext>
            </a:extLst>
          </p:cNvPr>
          <p:cNvSpPr/>
          <p:nvPr/>
        </p:nvSpPr>
        <p:spPr>
          <a:xfrm>
            <a:off x="7309195" y="6171365"/>
            <a:ext cx="1222624" cy="328773"/>
          </a:xfrm>
          <a:prstGeom prst="flowChartTerminator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B0CC47E-3750-D2B6-4A1B-16716AFD4D1E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>
            <a:off x="7920506" y="5976178"/>
            <a:ext cx="1" cy="19518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圖: 決策 48">
            <a:extLst>
              <a:ext uri="{FF2B5EF4-FFF2-40B4-BE49-F238E27FC236}">
                <a16:creationId xmlns:a16="http://schemas.microsoft.com/office/drawing/2014/main" id="{4FE87C44-F28F-FA0B-FF87-9D5AB443E920}"/>
              </a:ext>
            </a:extLst>
          </p:cNvPr>
          <p:cNvSpPr/>
          <p:nvPr/>
        </p:nvSpPr>
        <p:spPr>
          <a:xfrm>
            <a:off x="6745714" y="4174089"/>
            <a:ext cx="2349587" cy="1040448"/>
          </a:xfrm>
          <a:prstGeom prst="flowChartDecision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grade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是否大於或等於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950C569-8A72-CB03-FA2F-0E4C90D3A66A}"/>
              </a:ext>
            </a:extLst>
          </p:cNvPr>
          <p:cNvCxnSpPr>
            <a:cxnSpLocks/>
          </p:cNvCxnSpPr>
          <p:nvPr/>
        </p:nvCxnSpPr>
        <p:spPr>
          <a:xfrm>
            <a:off x="9095301" y="4693595"/>
            <a:ext cx="314152" cy="295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平行四邊形 51">
            <a:extLst>
              <a:ext uri="{FF2B5EF4-FFF2-40B4-BE49-F238E27FC236}">
                <a16:creationId xmlns:a16="http://schemas.microsoft.com/office/drawing/2014/main" id="{B6EDEF5F-CA7C-66CE-1DF3-D8C9A52F3D80}"/>
              </a:ext>
            </a:extLst>
          </p:cNvPr>
          <p:cNvSpPr/>
          <p:nvPr/>
        </p:nvSpPr>
        <p:spPr>
          <a:xfrm>
            <a:off x="9341621" y="4425939"/>
            <a:ext cx="1931559" cy="542654"/>
          </a:xfrm>
          <a:prstGeom prst="parallelogram">
            <a:avLst/>
          </a:prstGeom>
          <a:solidFill>
            <a:srgbClr val="F7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CCB70B72-BF55-AA8E-E535-6F7564B181CE}"/>
              </a:ext>
            </a:extLst>
          </p:cNvPr>
          <p:cNvCxnSpPr>
            <a:cxnSpLocks/>
            <a:stCxn id="52" idx="3"/>
            <a:endCxn id="47" idx="3"/>
          </p:cNvCxnSpPr>
          <p:nvPr/>
        </p:nvCxnSpPr>
        <p:spPr>
          <a:xfrm rot="5400000">
            <a:off x="8702115" y="4798297"/>
            <a:ext cx="1367159" cy="1707750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8F25A45-24DA-594D-113C-14B32E086ABA}"/>
              </a:ext>
            </a:extLst>
          </p:cNvPr>
          <p:cNvSpPr txBox="1"/>
          <p:nvPr/>
        </p:nvSpPr>
        <p:spPr>
          <a:xfrm>
            <a:off x="8988684" y="4379215"/>
            <a:ext cx="6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749ADD3-3FB2-7A9B-F5FF-AE6F057A5367}"/>
              </a:ext>
            </a:extLst>
          </p:cNvPr>
          <p:cNvSpPr txBox="1"/>
          <p:nvPr/>
        </p:nvSpPr>
        <p:spPr>
          <a:xfrm>
            <a:off x="7972061" y="5148287"/>
            <a:ext cx="914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E8A656-1375-47E5-AC79-4500347ED1FF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B6E2A1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8" name="Picture 12">
            <a:extLst>
              <a:ext uri="{FF2B5EF4-FFF2-40B4-BE49-F238E27FC236}">
                <a16:creationId xmlns:a16="http://schemas.microsoft.com/office/drawing/2014/main" id="{0BB27386-FC3C-4920-9E7C-2DE5FB176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75" y="4379192"/>
            <a:ext cx="598217" cy="59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49E4445E-E230-4C68-84C6-49E67D83A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248117" y="4688379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88B3B1B9-F9E1-4FBB-8B97-9DA85DDC7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22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CE85072E-06DB-28D1-06EA-A46FFE94D44C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B0581A8-3AA5-1218-EB06-D35B41441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248117" y="4688379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平行四邊形 40">
            <a:extLst>
              <a:ext uri="{FF2B5EF4-FFF2-40B4-BE49-F238E27FC236}">
                <a16:creationId xmlns:a16="http://schemas.microsoft.com/office/drawing/2014/main" id="{370E783F-A466-EA5F-3A9C-9BD0E166723E}"/>
              </a:ext>
            </a:extLst>
          </p:cNvPr>
          <p:cNvSpPr/>
          <p:nvPr/>
        </p:nvSpPr>
        <p:spPr>
          <a:xfrm>
            <a:off x="6742519" y="3353616"/>
            <a:ext cx="2363056" cy="608130"/>
          </a:xfrm>
          <a:prstGeom prst="parallelogram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輸入整數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grade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014F15A-428A-DFD6-4F09-CBACFEF74CA3}"/>
              </a:ext>
            </a:extLst>
          </p:cNvPr>
          <p:cNvCxnSpPr>
            <a:cxnSpLocks/>
            <a:stCxn id="46" idx="2"/>
            <a:endCxn id="41" idx="0"/>
          </p:cNvCxnSpPr>
          <p:nvPr/>
        </p:nvCxnSpPr>
        <p:spPr>
          <a:xfrm>
            <a:off x="7924046" y="3213854"/>
            <a:ext cx="1" cy="139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E30C4E7-F474-5E3C-013D-0F135E5A5D03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 flipH="1">
            <a:off x="7920508" y="3961746"/>
            <a:ext cx="3539" cy="2123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平行四邊形 43">
            <a:extLst>
              <a:ext uri="{FF2B5EF4-FFF2-40B4-BE49-F238E27FC236}">
                <a16:creationId xmlns:a16="http://schemas.microsoft.com/office/drawing/2014/main" id="{7343A0A2-7101-14FD-F4AC-1A1B84F7A20E}"/>
              </a:ext>
            </a:extLst>
          </p:cNvPr>
          <p:cNvSpPr/>
          <p:nvPr/>
        </p:nvSpPr>
        <p:spPr>
          <a:xfrm>
            <a:off x="6954726" y="5433524"/>
            <a:ext cx="1931559" cy="542654"/>
          </a:xfrm>
          <a:prstGeom prst="parallelogram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605C268-C9B6-5401-9E35-1E43A6A0807D}"/>
              </a:ext>
            </a:extLst>
          </p:cNvPr>
          <p:cNvCxnSpPr>
            <a:cxnSpLocks/>
            <a:stCxn id="49" idx="2"/>
            <a:endCxn id="44" idx="0"/>
          </p:cNvCxnSpPr>
          <p:nvPr/>
        </p:nvCxnSpPr>
        <p:spPr>
          <a:xfrm flipH="1">
            <a:off x="7920506" y="5214537"/>
            <a:ext cx="2" cy="21898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圖: 結束點 45">
            <a:extLst>
              <a:ext uri="{FF2B5EF4-FFF2-40B4-BE49-F238E27FC236}">
                <a16:creationId xmlns:a16="http://schemas.microsoft.com/office/drawing/2014/main" id="{75F5606B-FF55-259E-72C2-6AF2DCEEF29A}"/>
              </a:ext>
            </a:extLst>
          </p:cNvPr>
          <p:cNvSpPr/>
          <p:nvPr/>
        </p:nvSpPr>
        <p:spPr>
          <a:xfrm>
            <a:off x="7312734" y="2845410"/>
            <a:ext cx="1222624" cy="368444"/>
          </a:xfrm>
          <a:prstGeom prst="flowChartTerminator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7" name="流程圖: 結束點 46">
            <a:extLst>
              <a:ext uri="{FF2B5EF4-FFF2-40B4-BE49-F238E27FC236}">
                <a16:creationId xmlns:a16="http://schemas.microsoft.com/office/drawing/2014/main" id="{6FCD4408-88AD-8ADF-0B95-4DDD55084252}"/>
              </a:ext>
            </a:extLst>
          </p:cNvPr>
          <p:cNvSpPr/>
          <p:nvPr/>
        </p:nvSpPr>
        <p:spPr>
          <a:xfrm>
            <a:off x="7309195" y="6171365"/>
            <a:ext cx="1222624" cy="328773"/>
          </a:xfrm>
          <a:prstGeom prst="flowChartTerminator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B0CC47E-3750-D2B6-4A1B-16716AFD4D1E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>
            <a:off x="7920506" y="5976178"/>
            <a:ext cx="1" cy="19518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圖: 決策 48">
            <a:extLst>
              <a:ext uri="{FF2B5EF4-FFF2-40B4-BE49-F238E27FC236}">
                <a16:creationId xmlns:a16="http://schemas.microsoft.com/office/drawing/2014/main" id="{4FE87C44-F28F-FA0B-FF87-9D5AB443E920}"/>
              </a:ext>
            </a:extLst>
          </p:cNvPr>
          <p:cNvSpPr/>
          <p:nvPr/>
        </p:nvSpPr>
        <p:spPr>
          <a:xfrm>
            <a:off x="6745714" y="4174089"/>
            <a:ext cx="2349587" cy="1040448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grade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是否大於或等於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6F11A70-DD5F-41D9-1CA4-14B47E55B4C6}"/>
              </a:ext>
            </a:extLst>
          </p:cNvPr>
          <p:cNvSpPr txBox="1"/>
          <p:nvPr/>
        </p:nvSpPr>
        <p:spPr>
          <a:xfrm>
            <a:off x="9105575" y="3386354"/>
            <a:ext cx="147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grade = 59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950C569-8A72-CB03-FA2F-0E4C90D3A66A}"/>
              </a:ext>
            </a:extLst>
          </p:cNvPr>
          <p:cNvCxnSpPr>
            <a:cxnSpLocks/>
          </p:cNvCxnSpPr>
          <p:nvPr/>
        </p:nvCxnSpPr>
        <p:spPr>
          <a:xfrm>
            <a:off x="9095301" y="4693595"/>
            <a:ext cx="314152" cy="295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平行四邊形 51">
            <a:extLst>
              <a:ext uri="{FF2B5EF4-FFF2-40B4-BE49-F238E27FC236}">
                <a16:creationId xmlns:a16="http://schemas.microsoft.com/office/drawing/2014/main" id="{B6EDEF5F-CA7C-66CE-1DF3-D8C9A52F3D80}"/>
              </a:ext>
            </a:extLst>
          </p:cNvPr>
          <p:cNvSpPr/>
          <p:nvPr/>
        </p:nvSpPr>
        <p:spPr>
          <a:xfrm>
            <a:off x="9341621" y="4425939"/>
            <a:ext cx="1931559" cy="542654"/>
          </a:xfrm>
          <a:prstGeom prst="parallelogram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CCB70B72-BF55-AA8E-E535-6F7564B181CE}"/>
              </a:ext>
            </a:extLst>
          </p:cNvPr>
          <p:cNvCxnSpPr>
            <a:cxnSpLocks/>
            <a:stCxn id="52" idx="3"/>
            <a:endCxn id="47" idx="3"/>
          </p:cNvCxnSpPr>
          <p:nvPr/>
        </p:nvCxnSpPr>
        <p:spPr>
          <a:xfrm rot="5400000">
            <a:off x="8702115" y="4798297"/>
            <a:ext cx="1367159" cy="1707750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749ADD3-3FB2-7A9B-F5FF-AE6F057A5367}"/>
              </a:ext>
            </a:extLst>
          </p:cNvPr>
          <p:cNvSpPr txBox="1"/>
          <p:nvPr/>
        </p:nvSpPr>
        <p:spPr>
          <a:xfrm>
            <a:off x="7972061" y="5148287"/>
            <a:ext cx="914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E8A656-1375-47E5-AC79-4500347ED1FF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B6E2A1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FFBD1A82-9255-44C1-B497-E9CA08CC749D}"/>
              </a:ext>
            </a:extLst>
          </p:cNvPr>
          <p:cNvSpPr/>
          <p:nvPr/>
        </p:nvSpPr>
        <p:spPr>
          <a:xfrm>
            <a:off x="294526" y="2622711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380B3A68-0690-45FE-892A-9C9D79FEC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文字方塊 59">
            <a:extLst>
              <a:ext uri="{FF2B5EF4-FFF2-40B4-BE49-F238E27FC236}">
                <a16:creationId xmlns:a16="http://schemas.microsoft.com/office/drawing/2014/main" id="{5ED46700-5F5B-46DE-BBB3-CE9276FD7512}"/>
              </a:ext>
            </a:extLst>
          </p:cNvPr>
          <p:cNvSpPr txBox="1"/>
          <p:nvPr/>
        </p:nvSpPr>
        <p:spPr>
          <a:xfrm>
            <a:off x="8988684" y="4379215"/>
            <a:ext cx="6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3782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CE85072E-06DB-28D1-06EA-A46FFE94D44C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B0581A8-3AA5-1218-EB06-D35B41441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70418" y="4701000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平行四邊形 40">
            <a:extLst>
              <a:ext uri="{FF2B5EF4-FFF2-40B4-BE49-F238E27FC236}">
                <a16:creationId xmlns:a16="http://schemas.microsoft.com/office/drawing/2014/main" id="{370E783F-A466-EA5F-3A9C-9BD0E166723E}"/>
              </a:ext>
            </a:extLst>
          </p:cNvPr>
          <p:cNvSpPr/>
          <p:nvPr/>
        </p:nvSpPr>
        <p:spPr>
          <a:xfrm>
            <a:off x="6742519" y="3353616"/>
            <a:ext cx="2363056" cy="608130"/>
          </a:xfrm>
          <a:prstGeom prst="parallelogram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輸入整數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grade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014F15A-428A-DFD6-4F09-CBACFEF74CA3}"/>
              </a:ext>
            </a:extLst>
          </p:cNvPr>
          <p:cNvCxnSpPr>
            <a:cxnSpLocks/>
            <a:stCxn id="46" idx="2"/>
            <a:endCxn id="41" idx="0"/>
          </p:cNvCxnSpPr>
          <p:nvPr/>
        </p:nvCxnSpPr>
        <p:spPr>
          <a:xfrm>
            <a:off x="7924046" y="3213854"/>
            <a:ext cx="1" cy="13976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E30C4E7-F474-5E3C-013D-0F135E5A5D03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 flipH="1">
            <a:off x="7920508" y="3961746"/>
            <a:ext cx="3539" cy="2123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平行四邊形 43">
            <a:extLst>
              <a:ext uri="{FF2B5EF4-FFF2-40B4-BE49-F238E27FC236}">
                <a16:creationId xmlns:a16="http://schemas.microsoft.com/office/drawing/2014/main" id="{7343A0A2-7101-14FD-F4AC-1A1B84F7A20E}"/>
              </a:ext>
            </a:extLst>
          </p:cNvPr>
          <p:cNvSpPr/>
          <p:nvPr/>
        </p:nvSpPr>
        <p:spPr>
          <a:xfrm>
            <a:off x="6954726" y="5433524"/>
            <a:ext cx="1931559" cy="542654"/>
          </a:xfrm>
          <a:prstGeom prst="parallelogram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605C268-C9B6-5401-9E35-1E43A6A0807D}"/>
              </a:ext>
            </a:extLst>
          </p:cNvPr>
          <p:cNvCxnSpPr>
            <a:cxnSpLocks/>
            <a:stCxn id="49" idx="2"/>
            <a:endCxn id="44" idx="0"/>
          </p:cNvCxnSpPr>
          <p:nvPr/>
        </p:nvCxnSpPr>
        <p:spPr>
          <a:xfrm flipH="1">
            <a:off x="7920506" y="5214537"/>
            <a:ext cx="2" cy="21898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圖: 結束點 45">
            <a:extLst>
              <a:ext uri="{FF2B5EF4-FFF2-40B4-BE49-F238E27FC236}">
                <a16:creationId xmlns:a16="http://schemas.microsoft.com/office/drawing/2014/main" id="{75F5606B-FF55-259E-72C2-6AF2DCEEF29A}"/>
              </a:ext>
            </a:extLst>
          </p:cNvPr>
          <p:cNvSpPr/>
          <p:nvPr/>
        </p:nvSpPr>
        <p:spPr>
          <a:xfrm>
            <a:off x="7312734" y="2845410"/>
            <a:ext cx="1222624" cy="368444"/>
          </a:xfrm>
          <a:prstGeom prst="flowChartTerminator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7" name="流程圖: 結束點 46">
            <a:extLst>
              <a:ext uri="{FF2B5EF4-FFF2-40B4-BE49-F238E27FC236}">
                <a16:creationId xmlns:a16="http://schemas.microsoft.com/office/drawing/2014/main" id="{6FCD4408-88AD-8ADF-0B95-4DDD55084252}"/>
              </a:ext>
            </a:extLst>
          </p:cNvPr>
          <p:cNvSpPr/>
          <p:nvPr/>
        </p:nvSpPr>
        <p:spPr>
          <a:xfrm>
            <a:off x="7309195" y="6171365"/>
            <a:ext cx="1222624" cy="328773"/>
          </a:xfrm>
          <a:prstGeom prst="flowChartTerminator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B0CC47E-3750-D2B6-4A1B-16716AFD4D1E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>
            <a:off x="7920506" y="5976178"/>
            <a:ext cx="1" cy="19518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圖: 決策 48">
            <a:extLst>
              <a:ext uri="{FF2B5EF4-FFF2-40B4-BE49-F238E27FC236}">
                <a16:creationId xmlns:a16="http://schemas.microsoft.com/office/drawing/2014/main" id="{4FE87C44-F28F-FA0B-FF87-9D5AB443E920}"/>
              </a:ext>
            </a:extLst>
          </p:cNvPr>
          <p:cNvSpPr/>
          <p:nvPr/>
        </p:nvSpPr>
        <p:spPr>
          <a:xfrm>
            <a:off x="6745714" y="4174089"/>
            <a:ext cx="2349587" cy="1040448"/>
          </a:xfrm>
          <a:prstGeom prst="flowChartDecision">
            <a:avLst/>
          </a:prstGeom>
          <a:solidFill>
            <a:srgbClr val="FFFBC1"/>
          </a:solidFill>
          <a:ln>
            <a:solidFill>
              <a:srgbClr val="FFF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grade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是否大於或等於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6F11A70-DD5F-41D9-1CA4-14B47E55B4C6}"/>
              </a:ext>
            </a:extLst>
          </p:cNvPr>
          <p:cNvSpPr txBox="1"/>
          <p:nvPr/>
        </p:nvSpPr>
        <p:spPr>
          <a:xfrm>
            <a:off x="8228397" y="4105865"/>
            <a:ext cx="147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grade = 59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950C569-8A72-CB03-FA2F-0E4C90D3A66A}"/>
              </a:ext>
            </a:extLst>
          </p:cNvPr>
          <p:cNvCxnSpPr>
            <a:cxnSpLocks/>
          </p:cNvCxnSpPr>
          <p:nvPr/>
        </p:nvCxnSpPr>
        <p:spPr>
          <a:xfrm>
            <a:off x="9095301" y="4693595"/>
            <a:ext cx="314152" cy="295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平行四邊形 51">
            <a:extLst>
              <a:ext uri="{FF2B5EF4-FFF2-40B4-BE49-F238E27FC236}">
                <a16:creationId xmlns:a16="http://schemas.microsoft.com/office/drawing/2014/main" id="{B6EDEF5F-CA7C-66CE-1DF3-D8C9A52F3D80}"/>
              </a:ext>
            </a:extLst>
          </p:cNvPr>
          <p:cNvSpPr/>
          <p:nvPr/>
        </p:nvSpPr>
        <p:spPr>
          <a:xfrm>
            <a:off x="9341621" y="4425939"/>
            <a:ext cx="1931559" cy="542654"/>
          </a:xfrm>
          <a:prstGeom prst="parallelogram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CCB70B72-BF55-AA8E-E535-6F7564B181CE}"/>
              </a:ext>
            </a:extLst>
          </p:cNvPr>
          <p:cNvCxnSpPr>
            <a:cxnSpLocks/>
            <a:stCxn id="52" idx="3"/>
            <a:endCxn id="47" idx="3"/>
          </p:cNvCxnSpPr>
          <p:nvPr/>
        </p:nvCxnSpPr>
        <p:spPr>
          <a:xfrm rot="5400000">
            <a:off x="8702115" y="4798297"/>
            <a:ext cx="1367159" cy="1707750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749ADD3-3FB2-7A9B-F5FF-AE6F057A5367}"/>
              </a:ext>
            </a:extLst>
          </p:cNvPr>
          <p:cNvSpPr txBox="1"/>
          <p:nvPr/>
        </p:nvSpPr>
        <p:spPr>
          <a:xfrm>
            <a:off x="7972061" y="5148287"/>
            <a:ext cx="914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47F67A85-FA8A-B349-713A-A0CBC0EF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82773B28-5064-4349-9EA2-3FFE29AF5B4A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B6E2A1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97E1E199-4C20-4F47-B18C-8178BD24D517}"/>
              </a:ext>
            </a:extLst>
          </p:cNvPr>
          <p:cNvSpPr/>
          <p:nvPr/>
        </p:nvSpPr>
        <p:spPr>
          <a:xfrm>
            <a:off x="304800" y="2927865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1F424993-B38A-430A-9A1F-8FE860AA2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文字方塊 56">
            <a:extLst>
              <a:ext uri="{FF2B5EF4-FFF2-40B4-BE49-F238E27FC236}">
                <a16:creationId xmlns:a16="http://schemas.microsoft.com/office/drawing/2014/main" id="{9849F4A3-F242-4F12-B7E9-0852B7ECDED6}"/>
              </a:ext>
            </a:extLst>
          </p:cNvPr>
          <p:cNvSpPr txBox="1"/>
          <p:nvPr/>
        </p:nvSpPr>
        <p:spPr>
          <a:xfrm>
            <a:off x="8988684" y="4379215"/>
            <a:ext cx="6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713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5ABBFF8-057C-4441-AF40-1EEA30B37ABD}"/>
              </a:ext>
            </a:extLst>
          </p:cNvPr>
          <p:cNvGrpSpPr/>
          <p:nvPr/>
        </p:nvGrpSpPr>
        <p:grpSpPr>
          <a:xfrm>
            <a:off x="9708307" y="3101111"/>
            <a:ext cx="1790508" cy="410123"/>
            <a:chOff x="9277907" y="2723010"/>
            <a:chExt cx="1790508" cy="410123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CF20FD65-15DB-40B2-9C4C-D3E518D0EAF1}"/>
                </a:ext>
              </a:extLst>
            </p:cNvPr>
            <p:cNvSpPr txBox="1"/>
            <p:nvPr/>
          </p:nvSpPr>
          <p:spPr>
            <a:xfrm flipH="1">
              <a:off x="9277907" y="2825356"/>
              <a:ext cx="1790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int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AC89CB4-E35A-4A28-BBCC-541E508882B0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3E7884C-7218-4AF7-9F91-6D3B0B3F14A4}"/>
              </a:ext>
            </a:extLst>
          </p:cNvPr>
          <p:cNvSpPr txBox="1"/>
          <p:nvPr/>
        </p:nvSpPr>
        <p:spPr>
          <a:xfrm>
            <a:off x="11071915" y="3305442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258874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id="{E027D642-03B4-473F-BFB3-04421CD0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CE0E0C92-4905-4303-8C9B-0E29B987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86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CE85072E-06DB-28D1-06EA-A46FFE94D44C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請寫一個程式，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讓使用者自行輸入成績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判斷該成績是否及格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輸出相對應的結果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 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:90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；輸入成績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:55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!)</a:t>
            </a: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:59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不及格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平行四邊形 40">
            <a:extLst>
              <a:ext uri="{FF2B5EF4-FFF2-40B4-BE49-F238E27FC236}">
                <a16:creationId xmlns:a16="http://schemas.microsoft.com/office/drawing/2014/main" id="{370E783F-A466-EA5F-3A9C-9BD0E166723E}"/>
              </a:ext>
            </a:extLst>
          </p:cNvPr>
          <p:cNvSpPr/>
          <p:nvPr/>
        </p:nvSpPr>
        <p:spPr>
          <a:xfrm>
            <a:off x="6742519" y="3353616"/>
            <a:ext cx="2363056" cy="608130"/>
          </a:xfrm>
          <a:prstGeom prst="parallelogram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輸入整數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grade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D014F15A-428A-DFD6-4F09-CBACFEF74CA3}"/>
              </a:ext>
            </a:extLst>
          </p:cNvPr>
          <p:cNvCxnSpPr>
            <a:cxnSpLocks/>
            <a:stCxn id="46" idx="2"/>
            <a:endCxn id="41" idx="0"/>
          </p:cNvCxnSpPr>
          <p:nvPr/>
        </p:nvCxnSpPr>
        <p:spPr>
          <a:xfrm>
            <a:off x="7924046" y="3213854"/>
            <a:ext cx="1" cy="139762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E30C4E7-F474-5E3C-013D-0F135E5A5D03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 flipH="1">
            <a:off x="7920508" y="3961746"/>
            <a:ext cx="3539" cy="2123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平行四邊形 43">
            <a:extLst>
              <a:ext uri="{FF2B5EF4-FFF2-40B4-BE49-F238E27FC236}">
                <a16:creationId xmlns:a16="http://schemas.microsoft.com/office/drawing/2014/main" id="{7343A0A2-7101-14FD-F4AC-1A1B84F7A20E}"/>
              </a:ext>
            </a:extLst>
          </p:cNvPr>
          <p:cNvSpPr/>
          <p:nvPr/>
        </p:nvSpPr>
        <p:spPr>
          <a:xfrm>
            <a:off x="6954726" y="5433524"/>
            <a:ext cx="1931559" cy="542654"/>
          </a:xfrm>
          <a:prstGeom prst="parallelogram">
            <a:avLst/>
          </a:prstGeom>
          <a:solidFill>
            <a:srgbClr val="F7A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605C268-C9B6-5401-9E35-1E43A6A0807D}"/>
              </a:ext>
            </a:extLst>
          </p:cNvPr>
          <p:cNvCxnSpPr>
            <a:cxnSpLocks/>
            <a:stCxn id="49" idx="2"/>
            <a:endCxn id="44" idx="0"/>
          </p:cNvCxnSpPr>
          <p:nvPr/>
        </p:nvCxnSpPr>
        <p:spPr>
          <a:xfrm flipH="1">
            <a:off x="7920506" y="5214537"/>
            <a:ext cx="2" cy="2189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流程圖: 結束點 45">
            <a:extLst>
              <a:ext uri="{FF2B5EF4-FFF2-40B4-BE49-F238E27FC236}">
                <a16:creationId xmlns:a16="http://schemas.microsoft.com/office/drawing/2014/main" id="{75F5606B-FF55-259E-72C2-6AF2DCEEF29A}"/>
              </a:ext>
            </a:extLst>
          </p:cNvPr>
          <p:cNvSpPr/>
          <p:nvPr/>
        </p:nvSpPr>
        <p:spPr>
          <a:xfrm>
            <a:off x="7312734" y="2845410"/>
            <a:ext cx="1222624" cy="368444"/>
          </a:xfrm>
          <a:prstGeom prst="flowChartTerminator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7" name="流程圖: 結束點 46">
            <a:extLst>
              <a:ext uri="{FF2B5EF4-FFF2-40B4-BE49-F238E27FC236}">
                <a16:creationId xmlns:a16="http://schemas.microsoft.com/office/drawing/2014/main" id="{6FCD4408-88AD-8ADF-0B95-4DDD55084252}"/>
              </a:ext>
            </a:extLst>
          </p:cNvPr>
          <p:cNvSpPr/>
          <p:nvPr/>
        </p:nvSpPr>
        <p:spPr>
          <a:xfrm>
            <a:off x="7309195" y="6171365"/>
            <a:ext cx="1222624" cy="328773"/>
          </a:xfrm>
          <a:prstGeom prst="flowChartTerminator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B0CC47E-3750-D2B6-4A1B-16716AFD4D1E}"/>
              </a:ext>
            </a:extLst>
          </p:cNvPr>
          <p:cNvCxnSpPr>
            <a:cxnSpLocks/>
            <a:stCxn id="44" idx="4"/>
            <a:endCxn id="47" idx="0"/>
          </p:cNvCxnSpPr>
          <p:nvPr/>
        </p:nvCxnSpPr>
        <p:spPr>
          <a:xfrm>
            <a:off x="7920506" y="5976178"/>
            <a:ext cx="1" cy="1951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流程圖: 決策 48">
            <a:extLst>
              <a:ext uri="{FF2B5EF4-FFF2-40B4-BE49-F238E27FC236}">
                <a16:creationId xmlns:a16="http://schemas.microsoft.com/office/drawing/2014/main" id="{4FE87C44-F28F-FA0B-FF87-9D5AB443E920}"/>
              </a:ext>
            </a:extLst>
          </p:cNvPr>
          <p:cNvSpPr/>
          <p:nvPr/>
        </p:nvSpPr>
        <p:spPr>
          <a:xfrm>
            <a:off x="6745714" y="4174089"/>
            <a:ext cx="2349587" cy="1040448"/>
          </a:xfrm>
          <a:prstGeom prst="flowChartDecisi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grade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是否大於或等於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6F11A70-DD5F-41D9-1CA4-14B47E55B4C6}"/>
              </a:ext>
            </a:extLst>
          </p:cNvPr>
          <p:cNvSpPr txBox="1"/>
          <p:nvPr/>
        </p:nvSpPr>
        <p:spPr>
          <a:xfrm>
            <a:off x="8228397" y="4105865"/>
            <a:ext cx="147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grade = 59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950C569-8A72-CB03-FA2F-0E4C90D3A66A}"/>
              </a:ext>
            </a:extLst>
          </p:cNvPr>
          <p:cNvCxnSpPr>
            <a:cxnSpLocks/>
          </p:cNvCxnSpPr>
          <p:nvPr/>
        </p:nvCxnSpPr>
        <p:spPr>
          <a:xfrm>
            <a:off x="9095301" y="4693595"/>
            <a:ext cx="314152" cy="295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平行四邊形 51">
            <a:extLst>
              <a:ext uri="{FF2B5EF4-FFF2-40B4-BE49-F238E27FC236}">
                <a16:creationId xmlns:a16="http://schemas.microsoft.com/office/drawing/2014/main" id="{B6EDEF5F-CA7C-66CE-1DF3-D8C9A52F3D80}"/>
              </a:ext>
            </a:extLst>
          </p:cNvPr>
          <p:cNvSpPr/>
          <p:nvPr/>
        </p:nvSpPr>
        <p:spPr>
          <a:xfrm>
            <a:off x="9341621" y="4425939"/>
            <a:ext cx="1931559" cy="542654"/>
          </a:xfrm>
          <a:prstGeom prst="parallelogram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CCB70B72-BF55-AA8E-E535-6F7564B181CE}"/>
              </a:ext>
            </a:extLst>
          </p:cNvPr>
          <p:cNvCxnSpPr>
            <a:cxnSpLocks/>
            <a:stCxn id="52" idx="3"/>
            <a:endCxn id="47" idx="3"/>
          </p:cNvCxnSpPr>
          <p:nvPr/>
        </p:nvCxnSpPr>
        <p:spPr>
          <a:xfrm rot="5400000">
            <a:off x="8702115" y="4798297"/>
            <a:ext cx="1367159" cy="1707750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749ADD3-3FB2-7A9B-F5FF-AE6F057A5367}"/>
              </a:ext>
            </a:extLst>
          </p:cNvPr>
          <p:cNvSpPr txBox="1"/>
          <p:nvPr/>
        </p:nvSpPr>
        <p:spPr>
          <a:xfrm>
            <a:off x="7972061" y="5148287"/>
            <a:ext cx="914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47F67A85-FA8A-B349-713A-A0CBC0EF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B2B880F8-F35B-4807-A3D9-08FEA6E12064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 = int(input("</a:t>
            </a:r>
            <a:r>
              <a:rPr lang="zh-TW" altLang="en-US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請輸入成績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grade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&gt;= 60)</a:t>
            </a:r>
            <a:r>
              <a:rPr lang="zh-TW" altLang="en-US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dirty="0">
                <a:highlight>
                  <a:srgbClr val="FFFDE3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 :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不及格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!")</a:t>
            </a:r>
            <a:endParaRPr lang="zh-TW" altLang="en-US" sz="1400" dirty="0">
              <a:highlight>
                <a:srgbClr val="B6E2A1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9F0A6C1C-2AF6-4836-A775-7D059F408249}"/>
              </a:ext>
            </a:extLst>
          </p:cNvPr>
          <p:cNvSpPr/>
          <p:nvPr/>
        </p:nvSpPr>
        <p:spPr>
          <a:xfrm>
            <a:off x="294526" y="3896703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5AF19971-C39A-4710-AE8D-25588E22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文字方塊 56">
            <a:extLst>
              <a:ext uri="{FF2B5EF4-FFF2-40B4-BE49-F238E27FC236}">
                <a16:creationId xmlns:a16="http://schemas.microsoft.com/office/drawing/2014/main" id="{08EBDC10-4475-4681-9B29-7B3D6810A62C}"/>
              </a:ext>
            </a:extLst>
          </p:cNvPr>
          <p:cNvSpPr txBox="1"/>
          <p:nvPr/>
        </p:nvSpPr>
        <p:spPr>
          <a:xfrm>
            <a:off x="8988684" y="4379215"/>
            <a:ext cx="6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endParaRPr lang="zh-TW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4996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247324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82447B68-2579-44C0-81C7-9EEF01258BFE}"/>
              </a:ext>
            </a:extLst>
          </p:cNvPr>
          <p:cNvGrpSpPr/>
          <p:nvPr/>
        </p:nvGrpSpPr>
        <p:grpSpPr>
          <a:xfrm>
            <a:off x="9708307" y="3101111"/>
            <a:ext cx="1790508" cy="410123"/>
            <a:chOff x="9277907" y="2723010"/>
            <a:chExt cx="1790508" cy="410123"/>
          </a:xfrm>
        </p:grpSpPr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3C0F370-C404-416F-AA12-AA3FA0571879}"/>
                </a:ext>
              </a:extLst>
            </p:cNvPr>
            <p:cNvSpPr txBox="1"/>
            <p:nvPr/>
          </p:nvSpPr>
          <p:spPr>
            <a:xfrm flipH="1">
              <a:off x="9277907" y="2825356"/>
              <a:ext cx="1790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input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DB542F79-7143-46CE-8936-174DA100336E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9F592A0-3872-4C35-9521-451BA9F7A202}"/>
              </a:ext>
            </a:extLst>
          </p:cNvPr>
          <p:cNvSpPr txBox="1"/>
          <p:nvPr/>
        </p:nvSpPr>
        <p:spPr>
          <a:xfrm>
            <a:off x="11071915" y="3305442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str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77052"/>
              </p:ext>
            </p:extLst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r>
                        <a:rPr lang="en-US" altLang="zh-TW" sz="18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"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pic>
        <p:nvPicPr>
          <p:cNvPr id="88" name="Picture 4">
            <a:extLst>
              <a:ext uri="{FF2B5EF4-FFF2-40B4-BE49-F238E27FC236}">
                <a16:creationId xmlns:a16="http://schemas.microsoft.com/office/drawing/2014/main" id="{32338DE2-BC23-4800-8DCB-550E98A48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147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247324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82447B68-2579-44C0-81C7-9EEF01258BFE}"/>
              </a:ext>
            </a:extLst>
          </p:cNvPr>
          <p:cNvGrpSpPr/>
          <p:nvPr/>
        </p:nvGrpSpPr>
        <p:grpSpPr>
          <a:xfrm>
            <a:off x="9708307" y="3101111"/>
            <a:ext cx="1790508" cy="410123"/>
            <a:chOff x="9277907" y="2723010"/>
            <a:chExt cx="1790508" cy="410123"/>
          </a:xfrm>
        </p:grpSpPr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3C0F370-C404-416F-AA12-AA3FA0571879}"/>
                </a:ext>
              </a:extLst>
            </p:cNvPr>
            <p:cNvSpPr txBox="1"/>
            <p:nvPr/>
          </p:nvSpPr>
          <p:spPr>
            <a:xfrm flipH="1">
              <a:off x="9277907" y="2825356"/>
              <a:ext cx="1790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int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DB542F79-7143-46CE-8936-174DA100336E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9F592A0-3872-4C35-9521-451BA9F7A202}"/>
              </a:ext>
            </a:extLst>
          </p:cNvPr>
          <p:cNvSpPr txBox="1"/>
          <p:nvPr/>
        </p:nvSpPr>
        <p:spPr>
          <a:xfrm>
            <a:off x="11071915" y="3305442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77411"/>
              </p:ext>
            </p:extLst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pic>
        <p:nvPicPr>
          <p:cNvPr id="28" name="Picture 4">
            <a:extLst>
              <a:ext uri="{FF2B5EF4-FFF2-40B4-BE49-F238E27FC236}">
                <a16:creationId xmlns:a16="http://schemas.microsoft.com/office/drawing/2014/main" id="{803C68FA-5E64-4430-BBAE-B83BB7CF9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891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247324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C9A4249E-54FA-443F-B646-FCAF91ED2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057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2473246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5" name="Picture 4">
            <a:extLst>
              <a:ext uri="{FF2B5EF4-FFF2-40B4-BE49-F238E27FC236}">
                <a16:creationId xmlns:a16="http://schemas.microsoft.com/office/drawing/2014/main" id="{A4C99616-D1AD-4807-B08C-9C761A5DD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361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277162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08677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9947B580-9885-45A7-9309-36F18081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495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277162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Picture 4">
            <a:extLst>
              <a:ext uri="{FF2B5EF4-FFF2-40B4-BE49-F238E27FC236}">
                <a16:creationId xmlns:a16="http://schemas.microsoft.com/office/drawing/2014/main" id="{8635F69A-71BE-4390-B320-E5E9C3B5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18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56420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8F82F28-3FC0-4325-B98F-DA5262DDBDB2}"/>
              </a:ext>
            </a:extLst>
          </p:cNvPr>
          <p:cNvCxnSpPr/>
          <p:nvPr/>
        </p:nvCxnSpPr>
        <p:spPr>
          <a:xfrm>
            <a:off x="6833937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4FC47A-F9DB-4B09-933A-BE32FB5B8F08}"/>
              </a:ext>
            </a:extLst>
          </p:cNvPr>
          <p:cNvSpPr txBox="1"/>
          <p:nvPr/>
        </p:nvSpPr>
        <p:spPr>
          <a:xfrm>
            <a:off x="6662286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AEBF0BB-0159-4355-B2CE-E16667ADC9F7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3" name="Picture 4">
            <a:extLst>
              <a:ext uri="{FF2B5EF4-FFF2-40B4-BE49-F238E27FC236}">
                <a16:creationId xmlns:a16="http://schemas.microsoft.com/office/drawing/2014/main" id="{C704D920-6412-4092-A9DB-F61F01264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618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40689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99940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E7B1D32-27BC-4E44-830A-C4C3C0BA0C59}"/>
              </a:ext>
            </a:extLst>
          </p:cNvPr>
          <p:cNvCxnSpPr/>
          <p:nvPr/>
        </p:nvCxnSpPr>
        <p:spPr>
          <a:xfrm>
            <a:off x="6833937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AB70130-1233-456F-89B3-B32AE93AFE2B}"/>
              </a:ext>
            </a:extLst>
          </p:cNvPr>
          <p:cNvSpPr/>
          <p:nvPr/>
        </p:nvSpPr>
        <p:spPr>
          <a:xfrm>
            <a:off x="10031710" y="5776243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200" dirty="0" err="1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713AF7-1A91-43E4-BDA5-C60D557CF15F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9766631-CE8F-497F-8CC7-C6F4E9E729FA}"/>
              </a:ext>
            </a:extLst>
          </p:cNvPr>
          <p:cNvSpPr txBox="1"/>
          <p:nvPr/>
        </p:nvSpPr>
        <p:spPr>
          <a:xfrm>
            <a:off x="6662286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A173CFE-6091-40CA-AFDB-01417B6056BA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9C1B77AE-19C6-4A57-A7D3-DE0F21980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074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40689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39424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E7B1D32-27BC-4E44-830A-C4C3C0BA0C59}"/>
              </a:ext>
            </a:extLst>
          </p:cNvPr>
          <p:cNvCxnSpPr/>
          <p:nvPr/>
        </p:nvCxnSpPr>
        <p:spPr>
          <a:xfrm>
            <a:off x="6833937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AB70130-1233-456F-89B3-B32AE93AFE2B}"/>
              </a:ext>
            </a:extLst>
          </p:cNvPr>
          <p:cNvSpPr/>
          <p:nvPr/>
        </p:nvSpPr>
        <p:spPr>
          <a:xfrm>
            <a:off x="10309298" y="5764285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        </a:t>
            </a:r>
            <a:r>
              <a:rPr lang="en-US" altLang="zh-TW" sz="1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1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713AF7-1A91-43E4-BDA5-C60D557CF15F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9766631-CE8F-497F-8CC7-C6F4E9E729FA}"/>
              </a:ext>
            </a:extLst>
          </p:cNvPr>
          <p:cNvSpPr txBox="1"/>
          <p:nvPr/>
        </p:nvSpPr>
        <p:spPr>
          <a:xfrm>
            <a:off x="6662286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22009E5-A67E-4EAC-9EB9-40141F39CC0F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" name="Picture 4">
            <a:extLst>
              <a:ext uri="{FF2B5EF4-FFF2-40B4-BE49-F238E27FC236}">
                <a16:creationId xmlns:a16="http://schemas.microsoft.com/office/drawing/2014/main" id="{FDD5C7BE-190B-4A93-A84D-BB6EC2B8E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9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258874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id="{E027D642-03B4-473F-BFB3-04421CD0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CE0E0C92-4905-4303-8C9B-0E29B987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群組 39">
            <a:extLst>
              <a:ext uri="{FF2B5EF4-FFF2-40B4-BE49-F238E27FC236}">
                <a16:creationId xmlns:a16="http://schemas.microsoft.com/office/drawing/2014/main" id="{09D4F96D-7317-476C-BA83-BE602019A50F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B8DCCCE-D04F-4C72-A942-D0809735521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A55EA096-B4B4-40FB-98A4-B37C2A1FDE6B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22BE4DA-DFF4-483D-A061-20BE98478277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Chinese</a:t>
              </a:r>
            </a:p>
          </p:txBody>
        </p:sp>
      </p:grp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8405B47-2F1B-47B8-80F2-C2BB39B86573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</p:spTree>
    <p:extLst>
      <p:ext uri="{BB962C8B-B14F-4D97-AF65-F5344CB8AC3E}">
        <p14:creationId xmlns:p14="http://schemas.microsoft.com/office/powerpoint/2010/main" val="3371315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40689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86116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E7B1D32-27BC-4E44-830A-C4C3C0BA0C59}"/>
              </a:ext>
            </a:extLst>
          </p:cNvPr>
          <p:cNvCxnSpPr/>
          <p:nvPr/>
        </p:nvCxnSpPr>
        <p:spPr>
          <a:xfrm>
            <a:off x="6833937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9766631-CE8F-497F-8CC7-C6F4E9E729FA}"/>
              </a:ext>
            </a:extLst>
          </p:cNvPr>
          <p:cNvSpPr txBox="1"/>
          <p:nvPr/>
        </p:nvSpPr>
        <p:spPr>
          <a:xfrm>
            <a:off x="6662286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B690852E-688C-4A6F-9C60-750118465B80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6DCBECF5-FC3F-4CB2-A069-967125BEB2CD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E78BCA25-6C37-4499-B5EB-26CB2EB288B2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3" name="表格 16">
            <a:extLst>
              <a:ext uri="{FF2B5EF4-FFF2-40B4-BE49-F238E27FC236}">
                <a16:creationId xmlns:a16="http://schemas.microsoft.com/office/drawing/2014/main" id="{6E144C13-396E-4AF6-92E4-544B0E4BC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939838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54" name="文字方塊 53">
            <a:extLst>
              <a:ext uri="{FF2B5EF4-FFF2-40B4-BE49-F238E27FC236}">
                <a16:creationId xmlns:a16="http://schemas.microsoft.com/office/drawing/2014/main" id="{FCCE316F-E3DC-442E-B3EE-89B239457219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6" name="Picture 4">
            <a:extLst>
              <a:ext uri="{FF2B5EF4-FFF2-40B4-BE49-F238E27FC236}">
                <a16:creationId xmlns:a16="http://schemas.microsoft.com/office/drawing/2014/main" id="{C8DBE0D3-901F-46D6-9DD9-14E5D095D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604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40689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0632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E7B1D32-27BC-4E44-830A-C4C3C0BA0C59}"/>
              </a:ext>
            </a:extLst>
          </p:cNvPr>
          <p:cNvCxnSpPr/>
          <p:nvPr/>
        </p:nvCxnSpPr>
        <p:spPr>
          <a:xfrm>
            <a:off x="6833937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9766631-CE8F-497F-8CC7-C6F4E9E729FA}"/>
              </a:ext>
            </a:extLst>
          </p:cNvPr>
          <p:cNvSpPr txBox="1"/>
          <p:nvPr/>
        </p:nvSpPr>
        <p:spPr>
          <a:xfrm>
            <a:off x="6662286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B690852E-688C-4A6F-9C60-750118465B80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6DCBECF5-FC3F-4CB2-A069-967125BEB2CD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E78BCA25-6C37-4499-B5EB-26CB2EB288B2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3" name="表格 16">
            <a:extLst>
              <a:ext uri="{FF2B5EF4-FFF2-40B4-BE49-F238E27FC236}">
                <a16:creationId xmlns:a16="http://schemas.microsoft.com/office/drawing/2014/main" id="{6E144C13-396E-4AF6-92E4-544B0E4BC83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8" name="群組 47">
            <a:extLst>
              <a:ext uri="{FF2B5EF4-FFF2-40B4-BE49-F238E27FC236}">
                <a16:creationId xmlns:a16="http://schemas.microsoft.com/office/drawing/2014/main" id="{EDB45D1B-490B-4681-90D1-D4E159AC2102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CBB3CDC-844F-4A05-88D7-37E09FA59E3E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EA21D941-15CB-45DF-8341-526F0E28A320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BCAC1E3-BE86-4532-983A-BEE57EC34EBB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17B5DE-1B19-4F5A-9C35-A80F8F5208B9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C42FF78-99D3-451D-A1D6-9EEBE0729828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7909DDCB-F7F5-4789-B3D4-E228AC0BF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83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40689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52190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E7B1D32-27BC-4E44-830A-C4C3C0BA0C59}"/>
              </a:ext>
            </a:extLst>
          </p:cNvPr>
          <p:cNvCxnSpPr/>
          <p:nvPr/>
        </p:nvCxnSpPr>
        <p:spPr>
          <a:xfrm>
            <a:off x="6833937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9766631-CE8F-497F-8CC7-C6F4E9E729FA}"/>
              </a:ext>
            </a:extLst>
          </p:cNvPr>
          <p:cNvSpPr txBox="1"/>
          <p:nvPr/>
        </p:nvSpPr>
        <p:spPr>
          <a:xfrm>
            <a:off x="6662286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B690852E-688C-4A6F-9C60-750118465B80}"/>
              </a:ext>
            </a:extLst>
          </p:cNvPr>
          <p:cNvGrpSpPr/>
          <p:nvPr/>
        </p:nvGrpSpPr>
        <p:grpSpPr>
          <a:xfrm>
            <a:off x="10270046" y="5527599"/>
            <a:ext cx="560229" cy="424012"/>
            <a:chOff x="9451593" y="3121371"/>
            <a:chExt cx="560229" cy="424012"/>
          </a:xfrm>
        </p:grpSpPr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6DCBECF5-FC3F-4CB2-A069-967125BEB2CD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E78BCA25-6C37-4499-B5EB-26CB2EB288B2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3" name="表格 16">
            <a:extLst>
              <a:ext uri="{FF2B5EF4-FFF2-40B4-BE49-F238E27FC236}">
                <a16:creationId xmlns:a16="http://schemas.microsoft.com/office/drawing/2014/main" id="{6E144C13-396E-4AF6-92E4-544B0E4BC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148480"/>
              </p:ext>
            </p:extLst>
          </p:nvPr>
        </p:nvGraphicFramePr>
        <p:xfrm>
          <a:off x="10363107" y="594712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8" name="群組 47">
            <a:extLst>
              <a:ext uri="{FF2B5EF4-FFF2-40B4-BE49-F238E27FC236}">
                <a16:creationId xmlns:a16="http://schemas.microsoft.com/office/drawing/2014/main" id="{EDB45D1B-490B-4681-90D1-D4E159AC2102}"/>
              </a:ext>
            </a:extLst>
          </p:cNvPr>
          <p:cNvGrpSpPr/>
          <p:nvPr/>
        </p:nvGrpSpPr>
        <p:grpSpPr>
          <a:xfrm>
            <a:off x="7117528" y="5700583"/>
            <a:ext cx="1150133" cy="648046"/>
            <a:chOff x="505416" y="1999453"/>
            <a:chExt cx="1364384" cy="790201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CBB3CDC-844F-4A05-88D7-37E09FA59E3E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圓角 55">
              <a:extLst>
                <a:ext uri="{FF2B5EF4-FFF2-40B4-BE49-F238E27FC236}">
                  <a16:creationId xmlns:a16="http://schemas.microsoft.com/office/drawing/2014/main" id="{EA21D941-15CB-45DF-8341-526F0E28A320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BCAC1E3-BE86-4532-983A-BEE57EC34EBB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417B5DE-1B19-4F5A-9C35-A80F8F5208B9}"/>
              </a:ext>
            </a:extLst>
          </p:cNvPr>
          <p:cNvSpPr txBox="1"/>
          <p:nvPr/>
        </p:nvSpPr>
        <p:spPr>
          <a:xfrm>
            <a:off x="7050346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9" name="乘號 8">
            <a:extLst>
              <a:ext uri="{FF2B5EF4-FFF2-40B4-BE49-F238E27FC236}">
                <a16:creationId xmlns:a16="http://schemas.microsoft.com/office/drawing/2014/main" id="{4DC0846E-796C-4719-B3FD-73476FEC8558}"/>
              </a:ext>
            </a:extLst>
          </p:cNvPr>
          <p:cNvSpPr/>
          <p:nvPr/>
        </p:nvSpPr>
        <p:spPr>
          <a:xfrm>
            <a:off x="9087681" y="4130194"/>
            <a:ext cx="296951" cy="31804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7EA49D3-8134-4753-9A24-985220A3613C}"/>
              </a:ext>
            </a:extLst>
          </p:cNvPr>
          <p:cNvCxnSpPr>
            <a:cxnSpLocks/>
          </p:cNvCxnSpPr>
          <p:nvPr/>
        </p:nvCxnSpPr>
        <p:spPr>
          <a:xfrm flipV="1">
            <a:off x="8117956" y="6110842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DB77E3B-4F99-446F-9700-A5CF4EAA8281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802379D9-8735-47DA-95D0-55FAAE1EF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85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60858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46194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8F82F28-3FC0-4325-B98F-DA5262DDBDB2}"/>
              </a:ext>
            </a:extLst>
          </p:cNvPr>
          <p:cNvCxnSpPr/>
          <p:nvPr/>
        </p:nvCxnSpPr>
        <p:spPr>
          <a:xfrm>
            <a:off x="68269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4FC47A-F9DB-4B09-933A-BE32FB5B8F08}"/>
              </a:ext>
            </a:extLst>
          </p:cNvPr>
          <p:cNvSpPr txBox="1"/>
          <p:nvPr/>
        </p:nvSpPr>
        <p:spPr>
          <a:xfrm>
            <a:off x="66553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812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8F82F28-3FC0-4325-B98F-DA5262DDBDB2}"/>
              </a:ext>
            </a:extLst>
          </p:cNvPr>
          <p:cNvCxnSpPr/>
          <p:nvPr/>
        </p:nvCxnSpPr>
        <p:spPr>
          <a:xfrm>
            <a:off x="732482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4FC47A-F9DB-4B09-933A-BE32FB5B8F08}"/>
              </a:ext>
            </a:extLst>
          </p:cNvPr>
          <p:cNvSpPr txBox="1"/>
          <p:nvPr/>
        </p:nvSpPr>
        <p:spPr>
          <a:xfrm>
            <a:off x="715317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61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8F82F28-3FC0-4325-B98F-DA5262DDBDB2}"/>
              </a:ext>
            </a:extLst>
          </p:cNvPr>
          <p:cNvCxnSpPr/>
          <p:nvPr/>
        </p:nvCxnSpPr>
        <p:spPr>
          <a:xfrm>
            <a:off x="732482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4FC47A-F9DB-4B09-933A-BE32FB5B8F08}"/>
              </a:ext>
            </a:extLst>
          </p:cNvPr>
          <p:cNvSpPr txBox="1"/>
          <p:nvPr/>
        </p:nvSpPr>
        <p:spPr>
          <a:xfrm>
            <a:off x="715317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1EE653-CB5C-4628-B4F3-4B09E2445EFB}"/>
              </a:ext>
            </a:extLst>
          </p:cNvPr>
          <p:cNvSpPr/>
          <p:nvPr/>
        </p:nvSpPr>
        <p:spPr>
          <a:xfrm>
            <a:off x="10031710" y="5776243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200" dirty="0" err="1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223DA73-52F7-4CCE-B4C2-A0A67786622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3B07928-9DDF-4A0E-B86B-11238FF0F7B9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F0AC25EA-3635-420E-8C31-08A8B807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8FE6B75D-7FE1-414B-8430-F41CD7AF8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0592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569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8F82F28-3FC0-4325-B98F-DA5262DDBDB2}"/>
              </a:ext>
            </a:extLst>
          </p:cNvPr>
          <p:cNvCxnSpPr/>
          <p:nvPr/>
        </p:nvCxnSpPr>
        <p:spPr>
          <a:xfrm>
            <a:off x="732482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4FC47A-F9DB-4B09-933A-BE32FB5B8F08}"/>
              </a:ext>
            </a:extLst>
          </p:cNvPr>
          <p:cNvSpPr txBox="1"/>
          <p:nvPr/>
        </p:nvSpPr>
        <p:spPr>
          <a:xfrm>
            <a:off x="715317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89CA6C-E374-4AD4-AF5E-088CA7333C17}"/>
              </a:ext>
            </a:extLst>
          </p:cNvPr>
          <p:cNvSpPr/>
          <p:nvPr/>
        </p:nvSpPr>
        <p:spPr>
          <a:xfrm>
            <a:off x="10309298" y="5764285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        </a:t>
            </a:r>
            <a:r>
              <a:rPr lang="en-US" altLang="zh-TW" sz="1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2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FBB51FA-8F76-411D-90EF-9FB97D40CDE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BF3F7BA-3FDF-4D60-A509-87B5BC9558C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9F0A9391-ADCA-48BF-89EF-41AEDAC3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68A8E255-DB5E-47E2-BE48-E52FA3D3F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0592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201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8F82F28-3FC0-4325-B98F-DA5262DDBDB2}"/>
              </a:ext>
            </a:extLst>
          </p:cNvPr>
          <p:cNvCxnSpPr/>
          <p:nvPr/>
        </p:nvCxnSpPr>
        <p:spPr>
          <a:xfrm>
            <a:off x="732482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4FC47A-F9DB-4B09-933A-BE32FB5B8F08}"/>
              </a:ext>
            </a:extLst>
          </p:cNvPr>
          <p:cNvSpPr txBox="1"/>
          <p:nvPr/>
        </p:nvSpPr>
        <p:spPr>
          <a:xfrm>
            <a:off x="715317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20204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E69F8B-87A2-4BAD-97F1-F2D62792344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A9E14E46-A93F-4B8E-8306-C37EF8BE7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A201214E-72D1-4A24-A413-F2425A723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0592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977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8F82F28-3FC0-4325-B98F-DA5262DDBDB2}"/>
              </a:ext>
            </a:extLst>
          </p:cNvPr>
          <p:cNvCxnSpPr/>
          <p:nvPr/>
        </p:nvCxnSpPr>
        <p:spPr>
          <a:xfrm>
            <a:off x="732482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4FC47A-F9DB-4B09-933A-BE32FB5B8F08}"/>
              </a:ext>
            </a:extLst>
          </p:cNvPr>
          <p:cNvSpPr txBox="1"/>
          <p:nvPr/>
        </p:nvSpPr>
        <p:spPr>
          <a:xfrm>
            <a:off x="715317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37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BE06F7C-93F0-42AB-97F3-05AC765C08BE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E708593F-0AA0-4330-86DD-F45374EA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4FF7E01E-1861-40F0-BA9F-88D95FB01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0592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67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8F82F28-3FC0-4325-B98F-DA5262DDBDB2}"/>
              </a:ext>
            </a:extLst>
          </p:cNvPr>
          <p:cNvCxnSpPr/>
          <p:nvPr/>
        </p:nvCxnSpPr>
        <p:spPr>
          <a:xfrm>
            <a:off x="732482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4FC47A-F9DB-4B09-933A-BE32FB5B8F08}"/>
              </a:ext>
            </a:extLst>
          </p:cNvPr>
          <p:cNvSpPr txBox="1"/>
          <p:nvPr/>
        </p:nvSpPr>
        <p:spPr>
          <a:xfrm>
            <a:off x="715317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40094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2" name="乘號 61">
            <a:extLst>
              <a:ext uri="{FF2B5EF4-FFF2-40B4-BE49-F238E27FC236}">
                <a16:creationId xmlns:a16="http://schemas.microsoft.com/office/drawing/2014/main" id="{5AFDC2B0-BC7E-40B8-9285-B880F53D049C}"/>
              </a:ext>
            </a:extLst>
          </p:cNvPr>
          <p:cNvSpPr/>
          <p:nvPr/>
        </p:nvSpPr>
        <p:spPr>
          <a:xfrm>
            <a:off x="9087681" y="4130194"/>
            <a:ext cx="296951" cy="31804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9296B33C-89F9-430D-ACB5-CA39100B8E4A}"/>
              </a:ext>
            </a:extLst>
          </p:cNvPr>
          <p:cNvCxnSpPr>
            <a:cxnSpLocks/>
          </p:cNvCxnSpPr>
          <p:nvPr/>
        </p:nvCxnSpPr>
        <p:spPr>
          <a:xfrm flipV="1">
            <a:off x="8117956" y="6110842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6359220-9551-4BA4-8B31-D03C1AF3EC5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EDB617EB-CAC2-4A9A-9AC5-20F2C67E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2048D067-4841-4256-85ED-1F9F38CE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90592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30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258874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id="{E027D642-03B4-473F-BFB3-04421CD0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CE0E0C92-4905-4303-8C9B-0E29B987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群組 39">
            <a:extLst>
              <a:ext uri="{FF2B5EF4-FFF2-40B4-BE49-F238E27FC236}">
                <a16:creationId xmlns:a16="http://schemas.microsoft.com/office/drawing/2014/main" id="{09D4F96D-7317-476C-BA83-BE602019A50F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B8DCCCE-D04F-4C72-A942-D0809735521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A55EA096-B4B4-40FB-98A4-B37C2A1FDE6B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22BE4DA-DFF4-483D-A061-20BE98478277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Chinese</a:t>
              </a:r>
            </a:p>
          </p:txBody>
        </p:sp>
      </p:grp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8405B47-2F1B-47B8-80F2-C2BB39B86573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67AE3568-6818-4D0A-8BC3-740E68E6652B}"/>
              </a:ext>
            </a:extLst>
          </p:cNvPr>
          <p:cNvCxnSpPr>
            <a:cxnSpLocks/>
          </p:cNvCxnSpPr>
          <p:nvPr/>
        </p:nvCxnSpPr>
        <p:spPr>
          <a:xfrm flipV="1">
            <a:off x="8078933" y="3337111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0580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1837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116338DF-AA29-4328-AAF8-EA00A2C1BB41}"/>
              </a:ext>
            </a:extLst>
          </p:cNvPr>
          <p:cNvCxnSpPr/>
          <p:nvPr/>
        </p:nvCxnSpPr>
        <p:spPr>
          <a:xfrm>
            <a:off x="732482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66A26F1-AE93-4DC9-A93F-12B8BECE9E99}"/>
              </a:ext>
            </a:extLst>
          </p:cNvPr>
          <p:cNvSpPr txBox="1"/>
          <p:nvPr/>
        </p:nvSpPr>
        <p:spPr>
          <a:xfrm>
            <a:off x="715317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1E5DF710-EF16-42C8-BE7A-3552A54F8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2941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79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8F82F28-3FC0-4325-B98F-DA5262DDBDB2}"/>
              </a:ext>
            </a:extLst>
          </p:cNvPr>
          <p:cNvCxnSpPr/>
          <p:nvPr/>
        </p:nvCxnSpPr>
        <p:spPr>
          <a:xfrm>
            <a:off x="77413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4FC47A-F9DB-4B09-933A-BE32FB5B8F08}"/>
              </a:ext>
            </a:extLst>
          </p:cNvPr>
          <p:cNvSpPr txBox="1"/>
          <p:nvPr/>
        </p:nvSpPr>
        <p:spPr>
          <a:xfrm>
            <a:off x="75697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005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663998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1EE653-CB5C-4628-B4F3-4B09E2445EFB}"/>
              </a:ext>
            </a:extLst>
          </p:cNvPr>
          <p:cNvSpPr/>
          <p:nvPr/>
        </p:nvSpPr>
        <p:spPr>
          <a:xfrm>
            <a:off x="10031710" y="5776243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200" dirty="0" err="1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223DA73-52F7-4CCE-B4C2-A0A67786622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3B07928-9DDF-4A0E-B86B-11238FF0F7B9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F0AC25EA-3635-420E-8C31-08A8B807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1FB52BA1-0585-451F-9AFE-1BEF882F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8846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F75D91E1-B229-4672-898A-826BEB27C268}"/>
              </a:ext>
            </a:extLst>
          </p:cNvPr>
          <p:cNvCxnSpPr/>
          <p:nvPr/>
        </p:nvCxnSpPr>
        <p:spPr>
          <a:xfrm>
            <a:off x="77413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FE06A76-E42C-4A10-99D0-839D358075B9}"/>
              </a:ext>
            </a:extLst>
          </p:cNvPr>
          <p:cNvSpPr txBox="1"/>
          <p:nvPr/>
        </p:nvSpPr>
        <p:spPr>
          <a:xfrm>
            <a:off x="75697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4692565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57950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89CA6C-E374-4AD4-AF5E-088CA7333C17}"/>
              </a:ext>
            </a:extLst>
          </p:cNvPr>
          <p:cNvSpPr/>
          <p:nvPr/>
        </p:nvSpPr>
        <p:spPr>
          <a:xfrm>
            <a:off x="10309298" y="5764285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            </a:t>
            </a:r>
            <a:r>
              <a:rPr lang="en-US" altLang="zh-TW" sz="1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+ 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3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FBB51FA-8F76-411D-90EF-9FB97D40CDE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BF3F7BA-3FDF-4D60-A509-87B5BC9558C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9F0A9391-ADCA-48BF-89EF-41AEDAC3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FB3225FE-D30C-40F1-AE3D-56BD4E409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8846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50095AB-6F6D-4870-97F9-1D195FCBBC45}"/>
              </a:ext>
            </a:extLst>
          </p:cNvPr>
          <p:cNvCxnSpPr/>
          <p:nvPr/>
        </p:nvCxnSpPr>
        <p:spPr>
          <a:xfrm>
            <a:off x="77413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71294FC-0427-4BD8-864D-63898794FE23}"/>
              </a:ext>
            </a:extLst>
          </p:cNvPr>
          <p:cNvSpPr txBox="1"/>
          <p:nvPr/>
        </p:nvSpPr>
        <p:spPr>
          <a:xfrm>
            <a:off x="75697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4219670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62934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99954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E69F8B-87A2-4BAD-97F1-F2D62792344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A9E14E46-A93F-4B8E-8306-C37EF8BE7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15E5F31E-90AC-4315-85B4-A8BAB10B0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8846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47FCDFC5-3785-4F9F-AA77-D38253F13CB9}"/>
              </a:ext>
            </a:extLst>
          </p:cNvPr>
          <p:cNvCxnSpPr/>
          <p:nvPr/>
        </p:nvCxnSpPr>
        <p:spPr>
          <a:xfrm>
            <a:off x="77413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41BBB429-820B-4A64-9118-2AB6ABF3D511}"/>
              </a:ext>
            </a:extLst>
          </p:cNvPr>
          <p:cNvSpPr txBox="1"/>
          <p:nvPr/>
        </p:nvSpPr>
        <p:spPr>
          <a:xfrm>
            <a:off x="75697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500542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46204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543496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BE06F7C-93F0-42AB-97F3-05AC765C08BE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E708593F-0AA0-4330-86DD-F45374EA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AED865D6-ECFE-40CF-BEAF-F9EF07807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8846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5BC2222D-5FC7-4A80-9436-9E1960C9A902}"/>
              </a:ext>
            </a:extLst>
          </p:cNvPr>
          <p:cNvCxnSpPr/>
          <p:nvPr/>
        </p:nvCxnSpPr>
        <p:spPr>
          <a:xfrm>
            <a:off x="77413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A15E8B7-19E3-43FF-93DB-DE3964C6CEB9}"/>
              </a:ext>
            </a:extLst>
          </p:cNvPr>
          <p:cNvSpPr txBox="1"/>
          <p:nvPr/>
        </p:nvSpPr>
        <p:spPr>
          <a:xfrm>
            <a:off x="75697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5961684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11647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09160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2" name="乘號 61">
            <a:extLst>
              <a:ext uri="{FF2B5EF4-FFF2-40B4-BE49-F238E27FC236}">
                <a16:creationId xmlns:a16="http://schemas.microsoft.com/office/drawing/2014/main" id="{5AFDC2B0-BC7E-40B8-9285-B880F53D049C}"/>
              </a:ext>
            </a:extLst>
          </p:cNvPr>
          <p:cNvSpPr/>
          <p:nvPr/>
        </p:nvSpPr>
        <p:spPr>
          <a:xfrm>
            <a:off x="9087681" y="4130194"/>
            <a:ext cx="296951" cy="31804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9296B33C-89F9-430D-ACB5-CA39100B8E4A}"/>
              </a:ext>
            </a:extLst>
          </p:cNvPr>
          <p:cNvCxnSpPr>
            <a:cxnSpLocks/>
          </p:cNvCxnSpPr>
          <p:nvPr/>
        </p:nvCxnSpPr>
        <p:spPr>
          <a:xfrm flipV="1">
            <a:off x="8117956" y="6110842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6359220-9551-4BA4-8B31-D03C1AF3EC5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EDB617EB-CAC2-4A9A-9AC5-20F2C67E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3A1C1916-1CEA-4175-8BA4-E4D052A46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8846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84859EC-F1DC-4363-B794-4B83CBC153D9}"/>
              </a:ext>
            </a:extLst>
          </p:cNvPr>
          <p:cNvCxnSpPr/>
          <p:nvPr/>
        </p:nvCxnSpPr>
        <p:spPr>
          <a:xfrm>
            <a:off x="77413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3B2AFA8-21BC-4B89-B539-5412C8D2691E}"/>
              </a:ext>
            </a:extLst>
          </p:cNvPr>
          <p:cNvSpPr txBox="1"/>
          <p:nvPr/>
        </p:nvSpPr>
        <p:spPr>
          <a:xfrm>
            <a:off x="75697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0990759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9631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8CDA899A-5AA8-4424-A102-995C0AECC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185213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E4B17C09-61BD-4897-A30A-B88FEC9B7FFB}"/>
              </a:ext>
            </a:extLst>
          </p:cNvPr>
          <p:cNvCxnSpPr/>
          <p:nvPr/>
        </p:nvCxnSpPr>
        <p:spPr>
          <a:xfrm>
            <a:off x="77413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3841ABE1-C9EE-4ADC-AF81-B0658232B564}"/>
              </a:ext>
            </a:extLst>
          </p:cNvPr>
          <p:cNvSpPr txBox="1"/>
          <p:nvPr/>
        </p:nvSpPr>
        <p:spPr>
          <a:xfrm>
            <a:off x="75697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3891787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8F82F28-3FC0-4325-B98F-DA5262DDBDB2}"/>
              </a:ext>
            </a:extLst>
          </p:cNvPr>
          <p:cNvCxnSpPr>
            <a:cxnSpLocks/>
          </p:cNvCxnSpPr>
          <p:nvPr/>
        </p:nvCxnSpPr>
        <p:spPr>
          <a:xfrm>
            <a:off x="817826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4FC47A-F9DB-4B09-933A-BE32FB5B8F08}"/>
              </a:ext>
            </a:extLst>
          </p:cNvPr>
          <p:cNvSpPr txBox="1"/>
          <p:nvPr/>
        </p:nvSpPr>
        <p:spPr>
          <a:xfrm>
            <a:off x="800661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6902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6980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1EE653-CB5C-4628-B4F3-4B09E2445EFB}"/>
              </a:ext>
            </a:extLst>
          </p:cNvPr>
          <p:cNvSpPr/>
          <p:nvPr/>
        </p:nvSpPr>
        <p:spPr>
          <a:xfrm>
            <a:off x="10031710" y="5776243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200" dirty="0" err="1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223DA73-52F7-4CCE-B4C2-A0A67786622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3B07928-9DDF-4A0E-B86B-11238FF0F7B9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F0AC25EA-3635-420E-8C31-08A8B807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D4376ADA-3648-43C2-8864-66AA40B43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0253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CBE95DF5-19DB-4FBA-8556-1F7BDBFB36EB}"/>
              </a:ext>
            </a:extLst>
          </p:cNvPr>
          <p:cNvCxnSpPr>
            <a:cxnSpLocks/>
          </p:cNvCxnSpPr>
          <p:nvPr/>
        </p:nvCxnSpPr>
        <p:spPr>
          <a:xfrm>
            <a:off x="817826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4A47812-083A-4848-A9DF-2981EA9EAE8F}"/>
              </a:ext>
            </a:extLst>
          </p:cNvPr>
          <p:cNvSpPr txBox="1"/>
          <p:nvPr/>
        </p:nvSpPr>
        <p:spPr>
          <a:xfrm>
            <a:off x="800661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16647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請輸入英文成績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:77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291600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A97BA95-B625-4B14-8976-6FD9C31077AB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3BFA7B-144F-4827-ACA9-5CE116A79272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A81440EE-1D3A-4B40-A3DD-CC4CEE4339D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9467428-4727-4086-94F7-9299DEAECD49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Chinese</a:t>
              </a: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E2D25F1-C115-4398-9034-9A4364AC072C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EB05EBA-897E-44D5-8F27-5BE12A1E59CD}"/>
              </a:ext>
            </a:extLst>
          </p:cNvPr>
          <p:cNvCxnSpPr>
            <a:cxnSpLocks/>
          </p:cNvCxnSpPr>
          <p:nvPr/>
        </p:nvCxnSpPr>
        <p:spPr>
          <a:xfrm flipV="1">
            <a:off x="8078933" y="3337111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0BD43AE-2879-40F6-8FE3-A135E691302B}"/>
              </a:ext>
            </a:extLst>
          </p:cNvPr>
          <p:cNvGrpSpPr/>
          <p:nvPr/>
        </p:nvGrpSpPr>
        <p:grpSpPr>
          <a:xfrm>
            <a:off x="10225818" y="3715873"/>
            <a:ext cx="560229" cy="424012"/>
            <a:chOff x="9451593" y="3121371"/>
            <a:chExt cx="560229" cy="424012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B7B2D5E-801D-48B0-A727-680824005570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C0E1957-863E-4AA7-9D45-FC6C76C91B3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str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" name="表格 16">
            <a:extLst>
              <a:ext uri="{FF2B5EF4-FFF2-40B4-BE49-F238E27FC236}">
                <a16:creationId xmlns:a16="http://schemas.microsoft.com/office/drawing/2014/main" id="{400753AC-8868-4D33-B12A-B8D2B56D1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19463"/>
              </p:ext>
            </p:extLst>
          </p:nvPr>
        </p:nvGraphicFramePr>
        <p:xfrm>
          <a:off x="10318879" y="4135399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latin typeface="+mn-lt"/>
                          <a:ea typeface="微軟正黑體" panose="020B0604030504040204" pitchFamily="34" charset="-120"/>
                        </a:rPr>
                        <a:t>"77"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3" name="群組 42">
            <a:extLst>
              <a:ext uri="{FF2B5EF4-FFF2-40B4-BE49-F238E27FC236}">
                <a16:creationId xmlns:a16="http://schemas.microsoft.com/office/drawing/2014/main" id="{448A75AA-38C7-4424-B419-51A63848A8A0}"/>
              </a:ext>
            </a:extLst>
          </p:cNvPr>
          <p:cNvGrpSpPr/>
          <p:nvPr/>
        </p:nvGrpSpPr>
        <p:grpSpPr>
          <a:xfrm>
            <a:off x="9698147" y="4086631"/>
            <a:ext cx="1790508" cy="410123"/>
            <a:chOff x="9277907" y="2723010"/>
            <a:chExt cx="1790508" cy="410123"/>
          </a:xfrm>
        </p:grpSpPr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2914CF93-C4F5-4B49-99F1-130ACAE023CD}"/>
                </a:ext>
              </a:extLst>
            </p:cNvPr>
            <p:cNvSpPr txBox="1"/>
            <p:nvPr/>
          </p:nvSpPr>
          <p:spPr>
            <a:xfrm flipH="1">
              <a:off x="9277907" y="2825356"/>
              <a:ext cx="1790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input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45C669A8-CBC9-4CE6-B3B1-9DC48F984D13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6A4263DB-2136-43A5-9289-814690DDA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字方塊 58">
            <a:extLst>
              <a:ext uri="{FF2B5EF4-FFF2-40B4-BE49-F238E27FC236}">
                <a16:creationId xmlns:a16="http://schemas.microsoft.com/office/drawing/2014/main" id="{C6897148-785D-4855-9108-053FB83DDDD2}"/>
              </a:ext>
            </a:extLst>
          </p:cNvPr>
          <p:cNvSpPr txBox="1"/>
          <p:nvPr/>
        </p:nvSpPr>
        <p:spPr>
          <a:xfrm>
            <a:off x="11071915" y="4270642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</p:spTree>
    <p:extLst>
      <p:ext uri="{BB962C8B-B14F-4D97-AF65-F5344CB8AC3E}">
        <p14:creationId xmlns:p14="http://schemas.microsoft.com/office/powerpoint/2010/main" val="1142501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685379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89CA6C-E374-4AD4-AF5E-088CA7333C17}"/>
              </a:ext>
            </a:extLst>
          </p:cNvPr>
          <p:cNvSpPr/>
          <p:nvPr/>
        </p:nvSpPr>
        <p:spPr>
          <a:xfrm>
            <a:off x="10309298" y="5764285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            </a:t>
            </a:r>
            <a:r>
              <a:rPr lang="en-US" altLang="zh-TW" sz="1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+ 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FBB51FA-8F76-411D-90EF-9FB97D40CDE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BF3F7BA-3FDF-4D60-A509-87B5BC9558C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9F0A9391-ADCA-48BF-89EF-41AEDAC3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57255F2E-A762-4F49-8E19-358DEA37C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0253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B762237-866B-41EC-AB0D-7EB95646593E}"/>
              </a:ext>
            </a:extLst>
          </p:cNvPr>
          <p:cNvCxnSpPr>
            <a:cxnSpLocks/>
          </p:cNvCxnSpPr>
          <p:nvPr/>
        </p:nvCxnSpPr>
        <p:spPr>
          <a:xfrm>
            <a:off x="817826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0496847-49CB-4A02-B334-53466482810C}"/>
              </a:ext>
            </a:extLst>
          </p:cNvPr>
          <p:cNvSpPr txBox="1"/>
          <p:nvPr/>
        </p:nvSpPr>
        <p:spPr>
          <a:xfrm>
            <a:off x="800661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0101971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03254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7214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E69F8B-87A2-4BAD-97F1-F2D62792344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A9E14E46-A93F-4B8E-8306-C37EF8BE7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12E54E2F-600A-4DF0-AD84-84580D535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0253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68A12263-2F92-4908-AE31-1C8003F8B6EC}"/>
              </a:ext>
            </a:extLst>
          </p:cNvPr>
          <p:cNvCxnSpPr>
            <a:cxnSpLocks/>
          </p:cNvCxnSpPr>
          <p:nvPr/>
        </p:nvCxnSpPr>
        <p:spPr>
          <a:xfrm>
            <a:off x="817826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9C7DF3A-734E-4311-9FAF-21E2F146C697}"/>
              </a:ext>
            </a:extLst>
          </p:cNvPr>
          <p:cNvSpPr txBox="1"/>
          <p:nvPr/>
        </p:nvSpPr>
        <p:spPr>
          <a:xfrm>
            <a:off x="800661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0077178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67117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7376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BE06F7C-93F0-42AB-97F3-05AC765C08BE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E708593F-0AA0-4330-86DD-F45374EA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8AD74EAF-AE7A-4705-A6EC-923B47946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0253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28DEDC7-CCD9-4A26-A42F-9599F1FC77A5}"/>
              </a:ext>
            </a:extLst>
          </p:cNvPr>
          <p:cNvCxnSpPr>
            <a:cxnSpLocks/>
          </p:cNvCxnSpPr>
          <p:nvPr/>
        </p:nvCxnSpPr>
        <p:spPr>
          <a:xfrm>
            <a:off x="817826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D428344B-919A-4450-80B7-F1ED57CC11DF}"/>
              </a:ext>
            </a:extLst>
          </p:cNvPr>
          <p:cNvSpPr txBox="1"/>
          <p:nvPr/>
        </p:nvSpPr>
        <p:spPr>
          <a:xfrm>
            <a:off x="800661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41005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47815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39340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2" name="乘號 61">
            <a:extLst>
              <a:ext uri="{FF2B5EF4-FFF2-40B4-BE49-F238E27FC236}">
                <a16:creationId xmlns:a16="http://schemas.microsoft.com/office/drawing/2014/main" id="{5AFDC2B0-BC7E-40B8-9285-B880F53D049C}"/>
              </a:ext>
            </a:extLst>
          </p:cNvPr>
          <p:cNvSpPr/>
          <p:nvPr/>
        </p:nvSpPr>
        <p:spPr>
          <a:xfrm>
            <a:off x="9087681" y="4130194"/>
            <a:ext cx="296951" cy="31804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9296B33C-89F9-430D-ACB5-CA39100B8E4A}"/>
              </a:ext>
            </a:extLst>
          </p:cNvPr>
          <p:cNvCxnSpPr>
            <a:cxnSpLocks/>
          </p:cNvCxnSpPr>
          <p:nvPr/>
        </p:nvCxnSpPr>
        <p:spPr>
          <a:xfrm flipV="1">
            <a:off x="8117956" y="6110842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6359220-9551-4BA4-8B31-D03C1AF3EC5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EDB617EB-CAC2-4A9A-9AC5-20F2C67E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3DB0EC9B-7FFC-4196-BE80-6CA99F57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40253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23EC4D1-2A85-4E16-9769-76FFA6B6AE40}"/>
              </a:ext>
            </a:extLst>
          </p:cNvPr>
          <p:cNvCxnSpPr>
            <a:cxnSpLocks/>
          </p:cNvCxnSpPr>
          <p:nvPr/>
        </p:nvCxnSpPr>
        <p:spPr>
          <a:xfrm>
            <a:off x="817826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914CABD-E1BF-44AF-B7C3-2C9724DA2368}"/>
              </a:ext>
            </a:extLst>
          </p:cNvPr>
          <p:cNvSpPr txBox="1"/>
          <p:nvPr/>
        </p:nvSpPr>
        <p:spPr>
          <a:xfrm>
            <a:off x="800661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5355117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57349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8F82F28-3FC0-4325-B98F-DA5262DDBDB2}"/>
              </a:ext>
            </a:extLst>
          </p:cNvPr>
          <p:cNvCxnSpPr>
            <a:cxnSpLocks/>
          </p:cNvCxnSpPr>
          <p:nvPr/>
        </p:nvCxnSpPr>
        <p:spPr>
          <a:xfrm>
            <a:off x="817826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4FC47A-F9DB-4B09-933A-BE32FB5B8F08}"/>
              </a:ext>
            </a:extLst>
          </p:cNvPr>
          <p:cNvSpPr txBox="1"/>
          <p:nvPr/>
        </p:nvSpPr>
        <p:spPr>
          <a:xfrm>
            <a:off x="800661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8876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86339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8F82F28-3FC0-4325-B98F-DA5262DDBDB2}"/>
              </a:ext>
            </a:extLst>
          </p:cNvPr>
          <p:cNvCxnSpPr>
            <a:cxnSpLocks/>
          </p:cNvCxnSpPr>
          <p:nvPr/>
        </p:nvCxnSpPr>
        <p:spPr>
          <a:xfrm>
            <a:off x="864562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4FC47A-F9DB-4B09-933A-BE32FB5B8F08}"/>
              </a:ext>
            </a:extLst>
          </p:cNvPr>
          <p:cNvSpPr txBox="1"/>
          <p:nvPr/>
        </p:nvSpPr>
        <p:spPr>
          <a:xfrm>
            <a:off x="847397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082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38992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1EE653-CB5C-4628-B4F3-4B09E2445EFB}"/>
              </a:ext>
            </a:extLst>
          </p:cNvPr>
          <p:cNvSpPr/>
          <p:nvPr/>
        </p:nvSpPr>
        <p:spPr>
          <a:xfrm>
            <a:off x="10031710" y="5776243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200" dirty="0" err="1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223DA73-52F7-4CCE-B4C2-A0A67786622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3B07928-9DDF-4A0E-B86B-11238FF0F7B9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F0AC25EA-3635-420E-8C31-08A8B807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8E0C73B-404C-4BBC-91D3-015B2D529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4639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C2A9C09C-C654-4A0D-8AE0-016B75175DB3}"/>
              </a:ext>
            </a:extLst>
          </p:cNvPr>
          <p:cNvCxnSpPr>
            <a:cxnSpLocks/>
          </p:cNvCxnSpPr>
          <p:nvPr/>
        </p:nvCxnSpPr>
        <p:spPr>
          <a:xfrm>
            <a:off x="864562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9CF8EA4-EDB4-4F86-B836-532E69E0EC94}"/>
              </a:ext>
            </a:extLst>
          </p:cNvPr>
          <p:cNvSpPr txBox="1"/>
          <p:nvPr/>
        </p:nvSpPr>
        <p:spPr>
          <a:xfrm>
            <a:off x="847397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16626C8-ECFC-4677-8685-195504103F6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11549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29853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89CA6C-E374-4AD4-AF5E-088CA7333C17}"/>
              </a:ext>
            </a:extLst>
          </p:cNvPr>
          <p:cNvSpPr/>
          <p:nvPr/>
        </p:nvSpPr>
        <p:spPr>
          <a:xfrm>
            <a:off x="10309298" y="5764285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            </a:t>
            </a:r>
            <a:r>
              <a:rPr lang="en-US" altLang="zh-TW" sz="1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5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FBB51FA-8F76-411D-90EF-9FB97D40CDE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BF3F7BA-3FDF-4D60-A509-87B5BC9558C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9F0A9391-ADCA-48BF-89EF-41AEDAC3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8B17AE53-E704-487F-A2EE-84E58C0CE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4639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45D653F2-1BB3-4A94-A897-D4A175C4F00C}"/>
              </a:ext>
            </a:extLst>
          </p:cNvPr>
          <p:cNvCxnSpPr>
            <a:cxnSpLocks/>
          </p:cNvCxnSpPr>
          <p:nvPr/>
        </p:nvCxnSpPr>
        <p:spPr>
          <a:xfrm>
            <a:off x="864562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078A5615-8FC3-4F5C-AF50-6ED5F6A2929D}"/>
              </a:ext>
            </a:extLst>
          </p:cNvPr>
          <p:cNvSpPr txBox="1"/>
          <p:nvPr/>
        </p:nvSpPr>
        <p:spPr>
          <a:xfrm>
            <a:off x="847397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6558392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398305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30445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E69F8B-87A2-4BAD-97F1-F2D62792344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A9E14E46-A93F-4B8E-8306-C37EF8BE7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9E4D4A9C-6462-4357-ABB6-11AC0A0CB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4639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EAF23D38-3699-432D-AF39-8A9379B69A07}"/>
              </a:ext>
            </a:extLst>
          </p:cNvPr>
          <p:cNvCxnSpPr>
            <a:cxnSpLocks/>
          </p:cNvCxnSpPr>
          <p:nvPr/>
        </p:nvCxnSpPr>
        <p:spPr>
          <a:xfrm>
            <a:off x="864562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F40F6C14-1011-4F1F-8EF4-EE5DE5881FD1}"/>
              </a:ext>
            </a:extLst>
          </p:cNvPr>
          <p:cNvSpPr txBox="1"/>
          <p:nvPr/>
        </p:nvSpPr>
        <p:spPr>
          <a:xfrm>
            <a:off x="847397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2677760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27108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95188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BE06F7C-93F0-42AB-97F3-05AC765C08BE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E708593F-0AA0-4330-86DD-F45374EA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6B06350C-636C-4B57-9AC7-EC0F9A430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4639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E9FFACEC-761A-432B-9B71-6A538F489561}"/>
              </a:ext>
            </a:extLst>
          </p:cNvPr>
          <p:cNvCxnSpPr>
            <a:cxnSpLocks/>
          </p:cNvCxnSpPr>
          <p:nvPr/>
        </p:nvCxnSpPr>
        <p:spPr>
          <a:xfrm>
            <a:off x="864562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814A04A4-FDD0-4959-B426-6A8CDF49FF38}"/>
              </a:ext>
            </a:extLst>
          </p:cNvPr>
          <p:cNvSpPr txBox="1"/>
          <p:nvPr/>
        </p:nvSpPr>
        <p:spPr>
          <a:xfrm>
            <a:off x="847397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0F6FF26-9709-490E-893B-39037DC54794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747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請輸入英文成績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:77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291600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A97BA95-B625-4B14-8976-6FD9C31077AB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3BFA7B-144F-4827-ACA9-5CE116A79272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A81440EE-1D3A-4B40-A3DD-CC4CEE4339D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9467428-4727-4086-94F7-9299DEAECD49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Chinese</a:t>
              </a: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E2D25F1-C115-4398-9034-9A4364AC072C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EB05EBA-897E-44D5-8F27-5BE12A1E59CD}"/>
              </a:ext>
            </a:extLst>
          </p:cNvPr>
          <p:cNvCxnSpPr>
            <a:cxnSpLocks/>
          </p:cNvCxnSpPr>
          <p:nvPr/>
        </p:nvCxnSpPr>
        <p:spPr>
          <a:xfrm flipV="1">
            <a:off x="8078933" y="3337111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0BD43AE-2879-40F6-8FE3-A135E691302B}"/>
              </a:ext>
            </a:extLst>
          </p:cNvPr>
          <p:cNvGrpSpPr/>
          <p:nvPr/>
        </p:nvGrpSpPr>
        <p:grpSpPr>
          <a:xfrm>
            <a:off x="10225818" y="3715873"/>
            <a:ext cx="560229" cy="424012"/>
            <a:chOff x="9451593" y="3121371"/>
            <a:chExt cx="560229" cy="424012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B7B2D5E-801D-48B0-A727-680824005570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C0E1957-863E-4AA7-9D45-FC6C76C91B3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" name="表格 16">
            <a:extLst>
              <a:ext uri="{FF2B5EF4-FFF2-40B4-BE49-F238E27FC236}">
                <a16:creationId xmlns:a16="http://schemas.microsoft.com/office/drawing/2014/main" id="{400753AC-8868-4D33-B12A-B8D2B56D1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18879" y="4135399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77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6A4263DB-2136-43A5-9289-814690DDA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群組 42">
            <a:extLst>
              <a:ext uri="{FF2B5EF4-FFF2-40B4-BE49-F238E27FC236}">
                <a16:creationId xmlns:a16="http://schemas.microsoft.com/office/drawing/2014/main" id="{ACB7D542-5BE4-447F-9902-9255306B3083}"/>
              </a:ext>
            </a:extLst>
          </p:cNvPr>
          <p:cNvGrpSpPr/>
          <p:nvPr/>
        </p:nvGrpSpPr>
        <p:grpSpPr>
          <a:xfrm>
            <a:off x="9698147" y="4086631"/>
            <a:ext cx="1790508" cy="410123"/>
            <a:chOff x="9277907" y="2723010"/>
            <a:chExt cx="1790508" cy="410123"/>
          </a:xfrm>
        </p:grpSpPr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34D134BA-64E5-4A2A-96DB-01184DFBE06D}"/>
                </a:ext>
              </a:extLst>
            </p:cNvPr>
            <p:cNvSpPr txBox="1"/>
            <p:nvPr/>
          </p:nvSpPr>
          <p:spPr>
            <a:xfrm flipH="1">
              <a:off x="9277907" y="2825356"/>
              <a:ext cx="1790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int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                   )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D2049AC-97F0-4801-82F3-A73F987B891C}"/>
                </a:ext>
              </a:extLst>
            </p:cNvPr>
            <p:cNvSpPr txBox="1"/>
            <p:nvPr/>
          </p:nvSpPr>
          <p:spPr>
            <a:xfrm>
              <a:off x="9472128" y="2723010"/>
              <a:ext cx="7002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函式</a:t>
              </a:r>
            </a:p>
          </p:txBody>
        </p:sp>
      </p:grp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06A72A7-4C8C-466F-96A7-4C053C8FF183}"/>
              </a:ext>
            </a:extLst>
          </p:cNvPr>
          <p:cNvSpPr txBox="1"/>
          <p:nvPr/>
        </p:nvSpPr>
        <p:spPr>
          <a:xfrm>
            <a:off x="11071915" y="4270642"/>
            <a:ext cx="8762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函式回傳值</a:t>
            </a:r>
          </a:p>
        </p:txBody>
      </p:sp>
    </p:spTree>
    <p:extLst>
      <p:ext uri="{BB962C8B-B14F-4D97-AF65-F5344CB8AC3E}">
        <p14:creationId xmlns:p14="http://schemas.microsoft.com/office/powerpoint/2010/main" val="4420834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46501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45261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2" name="乘號 61">
            <a:extLst>
              <a:ext uri="{FF2B5EF4-FFF2-40B4-BE49-F238E27FC236}">
                <a16:creationId xmlns:a16="http://schemas.microsoft.com/office/drawing/2014/main" id="{5AFDC2B0-BC7E-40B8-9285-B880F53D049C}"/>
              </a:ext>
            </a:extLst>
          </p:cNvPr>
          <p:cNvSpPr/>
          <p:nvPr/>
        </p:nvSpPr>
        <p:spPr>
          <a:xfrm>
            <a:off x="9087681" y="4130194"/>
            <a:ext cx="296951" cy="31804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9296B33C-89F9-430D-ACB5-CA39100B8E4A}"/>
              </a:ext>
            </a:extLst>
          </p:cNvPr>
          <p:cNvCxnSpPr>
            <a:cxnSpLocks/>
          </p:cNvCxnSpPr>
          <p:nvPr/>
        </p:nvCxnSpPr>
        <p:spPr>
          <a:xfrm flipV="1">
            <a:off x="8117956" y="6110842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6359220-9551-4BA4-8B31-D03C1AF3EC5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EDB617EB-CAC2-4A9A-9AC5-20F2C67E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8E5FBA6D-1E4B-477D-99BE-6851A03D5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4639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32011718-E6AC-45E4-9169-D33E70615AA1}"/>
              </a:ext>
            </a:extLst>
          </p:cNvPr>
          <p:cNvCxnSpPr>
            <a:cxnSpLocks/>
          </p:cNvCxnSpPr>
          <p:nvPr/>
        </p:nvCxnSpPr>
        <p:spPr>
          <a:xfrm>
            <a:off x="864562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C82F66B1-6372-490A-95BE-860868B418D4}"/>
              </a:ext>
            </a:extLst>
          </p:cNvPr>
          <p:cNvSpPr txBox="1"/>
          <p:nvPr/>
        </p:nvSpPr>
        <p:spPr>
          <a:xfrm>
            <a:off x="847397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6AF7DCE-67B4-4DCC-9451-2E7DDC3AA91A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86438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87878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8F82F28-3FC0-4325-B98F-DA5262DDBDB2}"/>
              </a:ext>
            </a:extLst>
          </p:cNvPr>
          <p:cNvCxnSpPr>
            <a:cxnSpLocks/>
          </p:cNvCxnSpPr>
          <p:nvPr/>
        </p:nvCxnSpPr>
        <p:spPr>
          <a:xfrm>
            <a:off x="864562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4FC47A-F9DB-4B09-933A-BE32FB5B8F08}"/>
              </a:ext>
            </a:extLst>
          </p:cNvPr>
          <p:cNvSpPr txBox="1"/>
          <p:nvPr/>
        </p:nvSpPr>
        <p:spPr>
          <a:xfrm>
            <a:off x="847397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5834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A7BA5AC-A3D8-44CD-B021-776BDB709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245553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F8F82F28-3FC0-4325-B98F-DA5262DDBDB2}"/>
              </a:ext>
            </a:extLst>
          </p:cNvPr>
          <p:cNvCxnSpPr>
            <a:cxnSpLocks/>
          </p:cNvCxnSpPr>
          <p:nvPr/>
        </p:nvCxnSpPr>
        <p:spPr>
          <a:xfrm>
            <a:off x="90875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1D4FC47A-F9DB-4B09-933A-BE32FB5B8F08}"/>
              </a:ext>
            </a:extLst>
          </p:cNvPr>
          <p:cNvSpPr txBox="1"/>
          <p:nvPr/>
        </p:nvSpPr>
        <p:spPr>
          <a:xfrm>
            <a:off x="89159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4156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010361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1EE653-CB5C-4628-B4F3-4B09E2445EFB}"/>
              </a:ext>
            </a:extLst>
          </p:cNvPr>
          <p:cNvSpPr/>
          <p:nvPr/>
        </p:nvSpPr>
        <p:spPr>
          <a:xfrm>
            <a:off x="10031710" y="5776243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200" dirty="0" err="1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223DA73-52F7-4CCE-B4C2-A0A67786622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3B07928-9DDF-4A0E-B86B-11238FF0F7B9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F0AC25EA-3635-420E-8C31-08A8B807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3A90187D-3DC9-49F2-A5CD-300AFBAE8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3008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041E77A9-9F23-486B-B069-52ACC3D629F1}"/>
              </a:ext>
            </a:extLst>
          </p:cNvPr>
          <p:cNvCxnSpPr>
            <a:cxnSpLocks/>
          </p:cNvCxnSpPr>
          <p:nvPr/>
        </p:nvCxnSpPr>
        <p:spPr>
          <a:xfrm>
            <a:off x="90875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842353A-DE91-41C7-9DAD-884C8222527E}"/>
              </a:ext>
            </a:extLst>
          </p:cNvPr>
          <p:cNvSpPr txBox="1"/>
          <p:nvPr/>
        </p:nvSpPr>
        <p:spPr>
          <a:xfrm>
            <a:off x="89159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A5AA8AF-B5FA-46DA-AA0D-377F535B87FB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72727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27438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89CA6C-E374-4AD4-AF5E-088CA7333C17}"/>
              </a:ext>
            </a:extLst>
          </p:cNvPr>
          <p:cNvSpPr/>
          <p:nvPr/>
        </p:nvSpPr>
        <p:spPr>
          <a:xfrm>
            <a:off x="10309298" y="5764285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            </a:t>
            </a:r>
            <a:r>
              <a:rPr lang="en-US" altLang="zh-TW" sz="1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6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FBB51FA-8F76-411D-90EF-9FB97D40CDE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BF3F7BA-3FDF-4D60-A509-87B5BC9558C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9F0A9391-ADCA-48BF-89EF-41AEDAC3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5C9CAC99-69BE-43F5-B9F7-BACD280F0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3008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BCB6D02-3BF2-49C5-9B81-12CE3D3A30B8}"/>
              </a:ext>
            </a:extLst>
          </p:cNvPr>
          <p:cNvCxnSpPr>
            <a:cxnSpLocks/>
          </p:cNvCxnSpPr>
          <p:nvPr/>
        </p:nvCxnSpPr>
        <p:spPr>
          <a:xfrm>
            <a:off x="90875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E4D0655-42C6-461D-A45C-A027A5953864}"/>
              </a:ext>
            </a:extLst>
          </p:cNvPr>
          <p:cNvSpPr txBox="1"/>
          <p:nvPr/>
        </p:nvSpPr>
        <p:spPr>
          <a:xfrm>
            <a:off x="89159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708093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292360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05016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E69F8B-87A2-4BAD-97F1-F2D62792344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A9E14E46-A93F-4B8E-8306-C37EF8BE7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F4C871E1-544D-487F-A28F-D6AD38BF2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3008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2EFDED35-D664-4DA8-99FF-0F95FDB53DE8}"/>
              </a:ext>
            </a:extLst>
          </p:cNvPr>
          <p:cNvCxnSpPr>
            <a:cxnSpLocks/>
          </p:cNvCxnSpPr>
          <p:nvPr/>
        </p:nvCxnSpPr>
        <p:spPr>
          <a:xfrm>
            <a:off x="90875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2476E9F-160C-4EF2-BE3C-92744C5266F2}"/>
              </a:ext>
            </a:extLst>
          </p:cNvPr>
          <p:cNvSpPr txBox="1"/>
          <p:nvPr/>
        </p:nvSpPr>
        <p:spPr>
          <a:xfrm>
            <a:off x="89159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6488621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08007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243815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BE06F7C-93F0-42AB-97F3-05AC765C08BE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E708593F-0AA0-4330-86DD-F45374EA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049ABFFA-2951-40B3-8F12-00E7176BE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3008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9D3A9CEE-F297-4812-8EA6-4CD2ED109553}"/>
              </a:ext>
            </a:extLst>
          </p:cNvPr>
          <p:cNvCxnSpPr>
            <a:cxnSpLocks/>
          </p:cNvCxnSpPr>
          <p:nvPr/>
        </p:nvCxnSpPr>
        <p:spPr>
          <a:xfrm>
            <a:off x="90875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2C394ED-F8CE-4051-B9B4-A4C8DF8BDB6F}"/>
              </a:ext>
            </a:extLst>
          </p:cNvPr>
          <p:cNvSpPr txBox="1"/>
          <p:nvPr/>
        </p:nvSpPr>
        <p:spPr>
          <a:xfrm>
            <a:off x="89159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0FC093B-5F33-46B4-93CF-76A9E1E15392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42425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03564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15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91819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2" name="乘號 61">
            <a:extLst>
              <a:ext uri="{FF2B5EF4-FFF2-40B4-BE49-F238E27FC236}">
                <a16:creationId xmlns:a16="http://schemas.microsoft.com/office/drawing/2014/main" id="{5AFDC2B0-BC7E-40B8-9285-B880F53D049C}"/>
              </a:ext>
            </a:extLst>
          </p:cNvPr>
          <p:cNvSpPr/>
          <p:nvPr/>
        </p:nvSpPr>
        <p:spPr>
          <a:xfrm>
            <a:off x="9087681" y="4130194"/>
            <a:ext cx="296951" cy="31804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9296B33C-89F9-430D-ACB5-CA39100B8E4A}"/>
              </a:ext>
            </a:extLst>
          </p:cNvPr>
          <p:cNvCxnSpPr>
            <a:cxnSpLocks/>
          </p:cNvCxnSpPr>
          <p:nvPr/>
        </p:nvCxnSpPr>
        <p:spPr>
          <a:xfrm flipV="1">
            <a:off x="8117956" y="6110842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6359220-9551-4BA4-8B31-D03C1AF3EC5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EDB617EB-CAC2-4A9A-9AC5-20F2C67E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73ADB7A-B051-4FCE-9343-2CF65E238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3008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3D3BB3E5-FFDA-4999-B504-A83D481E4A92}"/>
              </a:ext>
            </a:extLst>
          </p:cNvPr>
          <p:cNvCxnSpPr>
            <a:cxnSpLocks/>
          </p:cNvCxnSpPr>
          <p:nvPr/>
        </p:nvCxnSpPr>
        <p:spPr>
          <a:xfrm>
            <a:off x="90875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0DA5C05-1B91-44B1-AE3C-991DE964D7DF}"/>
              </a:ext>
            </a:extLst>
          </p:cNvPr>
          <p:cNvSpPr txBox="1"/>
          <p:nvPr/>
        </p:nvSpPr>
        <p:spPr>
          <a:xfrm>
            <a:off x="89159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E32FA6B-B37B-4499-9F29-484D571F3297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7756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13640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FA696206-7F97-48AA-9845-D6C683B0E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3008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D2845EB6-32C3-41FA-B42F-8F64EACB097C}"/>
              </a:ext>
            </a:extLst>
          </p:cNvPr>
          <p:cNvCxnSpPr>
            <a:cxnSpLocks/>
          </p:cNvCxnSpPr>
          <p:nvPr/>
        </p:nvCxnSpPr>
        <p:spPr>
          <a:xfrm>
            <a:off x="90875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8B94940-47E9-412C-9F34-47DCC65F0BD3}"/>
              </a:ext>
            </a:extLst>
          </p:cNvPr>
          <p:cNvSpPr txBox="1"/>
          <p:nvPr/>
        </p:nvSpPr>
        <p:spPr>
          <a:xfrm>
            <a:off x="89159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5621637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85982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FA696206-7F97-48AA-9845-D6C683B0E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52167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D2845EB6-32C3-41FA-B42F-8F64EACB097C}"/>
              </a:ext>
            </a:extLst>
          </p:cNvPr>
          <p:cNvCxnSpPr>
            <a:cxnSpLocks/>
          </p:cNvCxnSpPr>
          <p:nvPr/>
        </p:nvCxnSpPr>
        <p:spPr>
          <a:xfrm>
            <a:off x="952954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8B94940-47E9-412C-9F34-47DCC65F0BD3}"/>
              </a:ext>
            </a:extLst>
          </p:cNvPr>
          <p:cNvSpPr txBox="1"/>
          <p:nvPr/>
        </p:nvSpPr>
        <p:spPr>
          <a:xfrm>
            <a:off x="935789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84162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請輸入英文成績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:77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291600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A97BA95-B625-4B14-8976-6FD9C31077AB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3BFA7B-144F-4827-ACA9-5CE116A79272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A81440EE-1D3A-4B40-A3DD-CC4CEE4339D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9467428-4727-4086-94F7-9299DEAECD49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Chinese</a:t>
              </a: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E2D25F1-C115-4398-9034-9A4364AC072C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EB05EBA-897E-44D5-8F27-5BE12A1E59CD}"/>
              </a:ext>
            </a:extLst>
          </p:cNvPr>
          <p:cNvCxnSpPr>
            <a:cxnSpLocks/>
          </p:cNvCxnSpPr>
          <p:nvPr/>
        </p:nvCxnSpPr>
        <p:spPr>
          <a:xfrm flipV="1">
            <a:off x="8078933" y="3337111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0BD43AE-2879-40F6-8FE3-A135E691302B}"/>
              </a:ext>
            </a:extLst>
          </p:cNvPr>
          <p:cNvGrpSpPr/>
          <p:nvPr/>
        </p:nvGrpSpPr>
        <p:grpSpPr>
          <a:xfrm>
            <a:off x="10225818" y="3715873"/>
            <a:ext cx="560229" cy="424012"/>
            <a:chOff x="9451593" y="3121371"/>
            <a:chExt cx="560229" cy="424012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B7B2D5E-801D-48B0-A727-680824005570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C0E1957-863E-4AA7-9D45-FC6C76C91B3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" name="表格 16">
            <a:extLst>
              <a:ext uri="{FF2B5EF4-FFF2-40B4-BE49-F238E27FC236}">
                <a16:creationId xmlns:a16="http://schemas.microsoft.com/office/drawing/2014/main" id="{400753AC-8868-4D33-B12A-B8D2B56D1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18879" y="4135399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77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4C4196FB-E97B-4886-A12A-74B6E1C3C104}"/>
              </a:ext>
            </a:extLst>
          </p:cNvPr>
          <p:cNvGrpSpPr/>
          <p:nvPr/>
        </p:nvGrpSpPr>
        <p:grpSpPr>
          <a:xfrm>
            <a:off x="7068795" y="3888903"/>
            <a:ext cx="1150133" cy="648046"/>
            <a:chOff x="505416" y="1999453"/>
            <a:chExt cx="1364384" cy="79020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6AE6FDC-5AD2-42E9-A2F3-8CB5F2F296DC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55C5B6BE-1019-49E6-A673-46DD3106DA4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6CF6F4A-B897-4D9C-8594-0087DF46BA47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English</a:t>
              </a:r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7A3E5CD-F478-471A-9BD4-77DAAA907E3F}"/>
              </a:ext>
            </a:extLst>
          </p:cNvPr>
          <p:cNvSpPr txBox="1"/>
          <p:nvPr/>
        </p:nvSpPr>
        <p:spPr>
          <a:xfrm>
            <a:off x="7001613" y="365050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6A4263DB-2136-43A5-9289-814690DDA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0606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1226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1EE653-CB5C-4628-B4F3-4B09E2445EFB}"/>
              </a:ext>
            </a:extLst>
          </p:cNvPr>
          <p:cNvSpPr/>
          <p:nvPr/>
        </p:nvSpPr>
        <p:spPr>
          <a:xfrm>
            <a:off x="10031710" y="5776243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200" dirty="0" err="1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223DA73-52F7-4CCE-B4C2-A0A67786622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3B07928-9DDF-4A0E-B86B-11238FF0F7B9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F0AC25EA-3635-420E-8C31-08A8B807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B72F0C32-7835-4FF3-A9B0-FE0701492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83973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F7352A9-6B52-40CD-8419-449EFF7124C0}"/>
              </a:ext>
            </a:extLst>
          </p:cNvPr>
          <p:cNvCxnSpPr>
            <a:cxnSpLocks/>
          </p:cNvCxnSpPr>
          <p:nvPr/>
        </p:nvCxnSpPr>
        <p:spPr>
          <a:xfrm>
            <a:off x="952954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B49F4A3-A363-4B67-8147-6B83C8C79A3D}"/>
              </a:ext>
            </a:extLst>
          </p:cNvPr>
          <p:cNvSpPr txBox="1"/>
          <p:nvPr/>
        </p:nvSpPr>
        <p:spPr>
          <a:xfrm>
            <a:off x="935789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1791ABF-06F6-4CA2-B690-15FAA9C72472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568899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523201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89CA6C-E374-4AD4-AF5E-088CA7333C17}"/>
              </a:ext>
            </a:extLst>
          </p:cNvPr>
          <p:cNvSpPr/>
          <p:nvPr/>
        </p:nvSpPr>
        <p:spPr>
          <a:xfrm>
            <a:off x="10309298" y="5764285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            </a:t>
            </a:r>
            <a:r>
              <a:rPr lang="en-US" altLang="zh-TW" sz="1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21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7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FBB51FA-8F76-411D-90EF-9FB97D40CDE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BF3F7BA-3FDF-4D60-A509-87B5BC9558C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9F0A9391-ADCA-48BF-89EF-41AEDAC3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332354DD-3378-4F25-B839-6184FE87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83973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EB5C4F9-26F8-4F66-A146-5110150FBD56}"/>
              </a:ext>
            </a:extLst>
          </p:cNvPr>
          <p:cNvCxnSpPr>
            <a:cxnSpLocks/>
          </p:cNvCxnSpPr>
          <p:nvPr/>
        </p:nvCxnSpPr>
        <p:spPr>
          <a:xfrm>
            <a:off x="952954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433A137-1C3D-4F0A-80CB-FF5E3D8844E5}"/>
              </a:ext>
            </a:extLst>
          </p:cNvPr>
          <p:cNvSpPr txBox="1"/>
          <p:nvPr/>
        </p:nvSpPr>
        <p:spPr>
          <a:xfrm>
            <a:off x="935789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8112720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16943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35472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E69F8B-87A2-4BAD-97F1-F2D62792344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A9E14E46-A93F-4B8E-8306-C37EF8BE7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0A1610AD-3B38-4B6D-8134-D7CFC2DBE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83973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204864C-0921-484B-8BCB-2CE6AF572F8C}"/>
              </a:ext>
            </a:extLst>
          </p:cNvPr>
          <p:cNvCxnSpPr>
            <a:cxnSpLocks/>
          </p:cNvCxnSpPr>
          <p:nvPr/>
        </p:nvCxnSpPr>
        <p:spPr>
          <a:xfrm>
            <a:off x="952954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606860C-EDF2-4405-A638-0C5F253622FB}"/>
              </a:ext>
            </a:extLst>
          </p:cNvPr>
          <p:cNvSpPr txBox="1"/>
          <p:nvPr/>
        </p:nvSpPr>
        <p:spPr>
          <a:xfrm>
            <a:off x="935789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4811306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76036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88131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BE06F7C-93F0-42AB-97F3-05AC765C08BE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E708593F-0AA0-4330-86DD-F45374EA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12ACAEE2-3E9E-462B-A2BC-89F9E9357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83973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C2C60975-4EFC-44EA-BB6A-E840569BDF03}"/>
              </a:ext>
            </a:extLst>
          </p:cNvPr>
          <p:cNvCxnSpPr>
            <a:cxnSpLocks/>
          </p:cNvCxnSpPr>
          <p:nvPr/>
        </p:nvCxnSpPr>
        <p:spPr>
          <a:xfrm>
            <a:off x="952954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526AD14-6F45-4C71-8ABE-AB736B4E7CE6}"/>
              </a:ext>
            </a:extLst>
          </p:cNvPr>
          <p:cNvSpPr txBox="1"/>
          <p:nvPr/>
        </p:nvSpPr>
        <p:spPr>
          <a:xfrm>
            <a:off x="935789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CFAF957-B097-4D91-9FC3-90E1E58CF330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37126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608412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21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90376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2" name="乘號 61">
            <a:extLst>
              <a:ext uri="{FF2B5EF4-FFF2-40B4-BE49-F238E27FC236}">
                <a16:creationId xmlns:a16="http://schemas.microsoft.com/office/drawing/2014/main" id="{5AFDC2B0-BC7E-40B8-9285-B880F53D049C}"/>
              </a:ext>
            </a:extLst>
          </p:cNvPr>
          <p:cNvSpPr/>
          <p:nvPr/>
        </p:nvSpPr>
        <p:spPr>
          <a:xfrm>
            <a:off x="9087681" y="4130194"/>
            <a:ext cx="296951" cy="31804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9296B33C-89F9-430D-ACB5-CA39100B8E4A}"/>
              </a:ext>
            </a:extLst>
          </p:cNvPr>
          <p:cNvCxnSpPr>
            <a:cxnSpLocks/>
          </p:cNvCxnSpPr>
          <p:nvPr/>
        </p:nvCxnSpPr>
        <p:spPr>
          <a:xfrm flipV="1">
            <a:off x="8117956" y="6110842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6359220-9551-4BA4-8B31-D03C1AF3EC5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EDB617EB-CAC2-4A9A-9AC5-20F2C67E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D16128AA-0C68-431B-B182-FA6F1990E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83973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455719D-E0CE-4738-B0B2-66A78645A962}"/>
              </a:ext>
            </a:extLst>
          </p:cNvPr>
          <p:cNvCxnSpPr>
            <a:cxnSpLocks/>
          </p:cNvCxnSpPr>
          <p:nvPr/>
        </p:nvCxnSpPr>
        <p:spPr>
          <a:xfrm>
            <a:off x="952954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0B704B4-10DB-4504-A4AF-FB3154218DDC}"/>
              </a:ext>
            </a:extLst>
          </p:cNvPr>
          <p:cNvSpPr txBox="1"/>
          <p:nvPr/>
        </p:nvSpPr>
        <p:spPr>
          <a:xfrm>
            <a:off x="935789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C5FFB94-7BC4-4AD3-A4A7-7CB60C7566D9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83270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003972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FA696206-7F97-48AA-9845-D6C683B0ED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D2845EB6-32C3-41FA-B42F-8F64EACB097C}"/>
              </a:ext>
            </a:extLst>
          </p:cNvPr>
          <p:cNvCxnSpPr>
            <a:cxnSpLocks/>
          </p:cNvCxnSpPr>
          <p:nvPr/>
        </p:nvCxnSpPr>
        <p:spPr>
          <a:xfrm>
            <a:off x="952954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8B94940-47E9-412C-9F34-47DCC65F0BD3}"/>
              </a:ext>
            </a:extLst>
          </p:cNvPr>
          <p:cNvSpPr txBox="1"/>
          <p:nvPr/>
        </p:nvSpPr>
        <p:spPr>
          <a:xfrm>
            <a:off x="935789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3925685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FA696206-7F97-48AA-9845-D6C683B0E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57825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D2845EB6-32C3-41FA-B42F-8F64EACB097C}"/>
              </a:ext>
            </a:extLst>
          </p:cNvPr>
          <p:cNvCxnSpPr>
            <a:cxnSpLocks/>
          </p:cNvCxnSpPr>
          <p:nvPr/>
        </p:nvCxnSpPr>
        <p:spPr>
          <a:xfrm>
            <a:off x="99765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8B94940-47E9-412C-9F34-47DCC65F0BD3}"/>
              </a:ext>
            </a:extLst>
          </p:cNvPr>
          <p:cNvSpPr txBox="1"/>
          <p:nvPr/>
        </p:nvSpPr>
        <p:spPr>
          <a:xfrm>
            <a:off x="98049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5082398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56387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1EE653-CB5C-4628-B4F3-4B09E2445EFB}"/>
              </a:ext>
            </a:extLst>
          </p:cNvPr>
          <p:cNvSpPr/>
          <p:nvPr/>
        </p:nvSpPr>
        <p:spPr>
          <a:xfrm>
            <a:off x="10031710" y="5776243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200" dirty="0" err="1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223DA73-52F7-4CCE-B4C2-A0A67786622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3B07928-9DDF-4A0E-B86B-11238FF0F7B9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F0AC25EA-3635-420E-8C31-08A8B807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7BE255CB-2E61-4A0E-8491-38C790C74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98662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3D0B42B-1326-4814-884D-6CEF064E9334}"/>
              </a:ext>
            </a:extLst>
          </p:cNvPr>
          <p:cNvCxnSpPr>
            <a:cxnSpLocks/>
          </p:cNvCxnSpPr>
          <p:nvPr/>
        </p:nvCxnSpPr>
        <p:spPr>
          <a:xfrm>
            <a:off x="99765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D2A896B9-48D1-4324-AB63-0C0523E9A9D2}"/>
              </a:ext>
            </a:extLst>
          </p:cNvPr>
          <p:cNvSpPr txBox="1"/>
          <p:nvPr/>
        </p:nvSpPr>
        <p:spPr>
          <a:xfrm>
            <a:off x="98049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C8C43BF-74B4-4C87-A1E5-EB8A38FE34B9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17957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21552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89CA6C-E374-4AD4-AF5E-088CA7333C17}"/>
              </a:ext>
            </a:extLst>
          </p:cNvPr>
          <p:cNvSpPr/>
          <p:nvPr/>
        </p:nvSpPr>
        <p:spPr>
          <a:xfrm>
            <a:off x="10309298" y="5764285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            </a:t>
            </a:r>
            <a:r>
              <a:rPr lang="en-US" altLang="zh-TW" sz="1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28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8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FBB51FA-8F76-411D-90EF-9FB97D40CDE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BF3F7BA-3FDF-4D60-A509-87B5BC9558C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9F0A9391-ADCA-48BF-89EF-41AEDAC3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CA92869E-C654-4E33-914D-7C2240603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98662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E345105-077D-4077-B579-A92A44E14645}"/>
              </a:ext>
            </a:extLst>
          </p:cNvPr>
          <p:cNvCxnSpPr>
            <a:cxnSpLocks/>
          </p:cNvCxnSpPr>
          <p:nvPr/>
        </p:nvCxnSpPr>
        <p:spPr>
          <a:xfrm>
            <a:off x="99765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8CD536D-4F2B-4AE0-B360-9F9CAA13FABD}"/>
              </a:ext>
            </a:extLst>
          </p:cNvPr>
          <p:cNvSpPr txBox="1"/>
          <p:nvPr/>
        </p:nvSpPr>
        <p:spPr>
          <a:xfrm>
            <a:off x="98049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40618617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92033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761542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E69F8B-87A2-4BAD-97F1-F2D62792344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A9E14E46-A93F-4B8E-8306-C37EF8BE7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38D79809-ED50-4DDC-98CF-30DF9B211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98662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E48BD8A-B699-4C4D-B9C0-D4B58B652DA2}"/>
              </a:ext>
            </a:extLst>
          </p:cNvPr>
          <p:cNvCxnSpPr>
            <a:cxnSpLocks/>
          </p:cNvCxnSpPr>
          <p:nvPr/>
        </p:nvCxnSpPr>
        <p:spPr>
          <a:xfrm>
            <a:off x="99765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80977589-066B-4C95-BDFE-3AF06811EFED}"/>
              </a:ext>
            </a:extLst>
          </p:cNvPr>
          <p:cNvSpPr txBox="1"/>
          <p:nvPr/>
        </p:nvSpPr>
        <p:spPr>
          <a:xfrm>
            <a:off x="98049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31596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小明想設計一個可以快速的計算出</a:t>
            </a:r>
            <a:r>
              <a:rPr lang="zh-TW" altLang="en-US" dirty="0">
                <a:solidFill>
                  <a:schemeClr val="tx1"/>
                </a:solidFill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請你設計一個程式，讓使用者分別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輸入國文、英文、數學的成績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，再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輸出三個科目的平均分數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請輸入國文成績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:82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請輸入英文成績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:77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F69546A4-740C-417E-9D55-33BB52E7FBF3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E8DC2363-5265-43C7-87CC-13F40B3068B1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709228E2-061B-4931-AFB2-8E3794105B30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表格 16">
            <a:extLst>
              <a:ext uri="{FF2B5EF4-FFF2-40B4-BE49-F238E27FC236}">
                <a16:creationId xmlns:a16="http://schemas.microsoft.com/office/drawing/2014/main" id="{7E5B13BE-E2F3-4692-ADB9-79463866A21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82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請輸入國文成績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請輸入英文成績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請輸入數學成績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 err="1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Chinese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English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</a:t>
            </a:r>
            <a:r>
              <a:rPr lang="zh-TW" altLang="en-US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Math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) // 3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print("</a:t>
            </a:r>
            <a:r>
              <a:rPr lang="zh-TW" altLang="en-US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平均分數為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:",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ave_grade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dirty="0">
              <a:highlight>
                <a:srgbClr val="F7A4A4"/>
              </a:highlight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974CD94B-D296-4D9C-80B7-45101FD13D00}"/>
              </a:ext>
            </a:extLst>
          </p:cNvPr>
          <p:cNvSpPr/>
          <p:nvPr/>
        </p:nvSpPr>
        <p:spPr>
          <a:xfrm>
            <a:off x="304800" y="291600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A97BA95-B625-4B14-8976-6FD9C31077AB}"/>
              </a:ext>
            </a:extLst>
          </p:cNvPr>
          <p:cNvGrpSpPr/>
          <p:nvPr/>
        </p:nvGrpSpPr>
        <p:grpSpPr>
          <a:xfrm>
            <a:off x="7071909" y="2918557"/>
            <a:ext cx="1150133" cy="648046"/>
            <a:chOff x="505416" y="1999453"/>
            <a:chExt cx="1364384" cy="790201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3BFA7B-144F-4827-ACA9-5CE116A79272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A81440EE-1D3A-4B40-A3DD-CC4CEE4339D5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9467428-4727-4086-94F7-9299DEAECD49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Chinese</a:t>
              </a:r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8E2D25F1-C115-4398-9034-9A4364AC072C}"/>
              </a:ext>
            </a:extLst>
          </p:cNvPr>
          <p:cNvSpPr txBox="1"/>
          <p:nvPr/>
        </p:nvSpPr>
        <p:spPr>
          <a:xfrm>
            <a:off x="7004727" y="268015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EB05EBA-897E-44D5-8F27-5BE12A1E59CD}"/>
              </a:ext>
            </a:extLst>
          </p:cNvPr>
          <p:cNvCxnSpPr>
            <a:cxnSpLocks/>
          </p:cNvCxnSpPr>
          <p:nvPr/>
        </p:nvCxnSpPr>
        <p:spPr>
          <a:xfrm flipV="1">
            <a:off x="8078933" y="3337111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0BD43AE-2879-40F6-8FE3-A135E691302B}"/>
              </a:ext>
            </a:extLst>
          </p:cNvPr>
          <p:cNvGrpSpPr/>
          <p:nvPr/>
        </p:nvGrpSpPr>
        <p:grpSpPr>
          <a:xfrm>
            <a:off x="10225818" y="3715873"/>
            <a:ext cx="560229" cy="424012"/>
            <a:chOff x="9451593" y="3121371"/>
            <a:chExt cx="560229" cy="424012"/>
          </a:xfrm>
        </p:grpSpPr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B7B2D5E-801D-48B0-A727-680824005570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C0E1957-863E-4AA7-9D45-FC6C76C91B38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8" name="表格 16">
            <a:extLst>
              <a:ext uri="{FF2B5EF4-FFF2-40B4-BE49-F238E27FC236}">
                <a16:creationId xmlns:a16="http://schemas.microsoft.com/office/drawing/2014/main" id="{400753AC-8868-4D33-B12A-B8D2B56D125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18879" y="4135399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77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49" name="群組 48">
            <a:extLst>
              <a:ext uri="{FF2B5EF4-FFF2-40B4-BE49-F238E27FC236}">
                <a16:creationId xmlns:a16="http://schemas.microsoft.com/office/drawing/2014/main" id="{4C4196FB-E97B-4886-A12A-74B6E1C3C104}"/>
              </a:ext>
            </a:extLst>
          </p:cNvPr>
          <p:cNvGrpSpPr/>
          <p:nvPr/>
        </p:nvGrpSpPr>
        <p:grpSpPr>
          <a:xfrm>
            <a:off x="7068795" y="3888903"/>
            <a:ext cx="1150133" cy="648046"/>
            <a:chOff x="505416" y="1999453"/>
            <a:chExt cx="1364384" cy="790201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6AE6FDC-5AD2-42E9-A2F3-8CB5F2F296DC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55C5B6BE-1019-49E6-A673-46DD3106DA47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6CF6F4A-B897-4D9C-8594-0087DF46BA47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English</a:t>
              </a:r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7A3E5CD-F478-471A-9BD4-77DAAA907E3F}"/>
              </a:ext>
            </a:extLst>
          </p:cNvPr>
          <p:cNvSpPr txBox="1"/>
          <p:nvPr/>
        </p:nvSpPr>
        <p:spPr>
          <a:xfrm>
            <a:off x="7001613" y="365050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DC983650-7E09-4590-8CE8-07956BA1AEAE}"/>
              </a:ext>
            </a:extLst>
          </p:cNvPr>
          <p:cNvCxnSpPr>
            <a:cxnSpLocks/>
          </p:cNvCxnSpPr>
          <p:nvPr/>
        </p:nvCxnSpPr>
        <p:spPr>
          <a:xfrm flipV="1">
            <a:off x="8075819" y="4307457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>
            <a:extLst>
              <a:ext uri="{FF2B5EF4-FFF2-40B4-BE49-F238E27FC236}">
                <a16:creationId xmlns:a16="http://schemas.microsoft.com/office/drawing/2014/main" id="{6A4263DB-2136-43A5-9289-814690DDA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4150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032302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46134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BE06F7C-93F0-42AB-97F3-05AC765C08BE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E708593F-0AA0-4330-86DD-F45374EA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2A154EB1-39A6-4890-87B9-BF0F20B34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98662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E3188268-EEB8-4511-9067-A824FE672780}"/>
              </a:ext>
            </a:extLst>
          </p:cNvPr>
          <p:cNvCxnSpPr>
            <a:cxnSpLocks/>
          </p:cNvCxnSpPr>
          <p:nvPr/>
        </p:nvCxnSpPr>
        <p:spPr>
          <a:xfrm>
            <a:off x="99765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6E80E1D-B06F-4CEC-8391-9AE1C626656F}"/>
              </a:ext>
            </a:extLst>
          </p:cNvPr>
          <p:cNvSpPr txBox="1"/>
          <p:nvPr/>
        </p:nvSpPr>
        <p:spPr>
          <a:xfrm>
            <a:off x="98049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6F195E9-BE2C-4835-AF22-48820554CBD5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77076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FDBC5596-2388-47A7-A4F9-52604802832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02994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40199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2" name="乘號 61">
            <a:extLst>
              <a:ext uri="{FF2B5EF4-FFF2-40B4-BE49-F238E27FC236}">
                <a16:creationId xmlns:a16="http://schemas.microsoft.com/office/drawing/2014/main" id="{5AFDC2B0-BC7E-40B8-9285-B880F53D049C}"/>
              </a:ext>
            </a:extLst>
          </p:cNvPr>
          <p:cNvSpPr/>
          <p:nvPr/>
        </p:nvSpPr>
        <p:spPr>
          <a:xfrm>
            <a:off x="9087681" y="4130194"/>
            <a:ext cx="296951" cy="31804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9296B33C-89F9-430D-ACB5-CA39100B8E4A}"/>
              </a:ext>
            </a:extLst>
          </p:cNvPr>
          <p:cNvCxnSpPr>
            <a:cxnSpLocks/>
          </p:cNvCxnSpPr>
          <p:nvPr/>
        </p:nvCxnSpPr>
        <p:spPr>
          <a:xfrm flipV="1">
            <a:off x="8117956" y="6110842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6359220-9551-4BA4-8B31-D03C1AF3EC5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EDB617EB-CAC2-4A9A-9AC5-20F2C67E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30EA6A3E-8712-424C-849E-585986323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98662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C31BB67-6564-4EA5-BEF6-6E8FFB9624F1}"/>
              </a:ext>
            </a:extLst>
          </p:cNvPr>
          <p:cNvCxnSpPr>
            <a:cxnSpLocks/>
          </p:cNvCxnSpPr>
          <p:nvPr/>
        </p:nvCxnSpPr>
        <p:spPr>
          <a:xfrm>
            <a:off x="99765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530E5156-E100-4A45-A356-60D848DAC022}"/>
              </a:ext>
            </a:extLst>
          </p:cNvPr>
          <p:cNvSpPr txBox="1"/>
          <p:nvPr/>
        </p:nvSpPr>
        <p:spPr>
          <a:xfrm>
            <a:off x="98049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3250781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448999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637601A-865F-4694-B921-BDBD6F84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98662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C6BE936F-AE0B-4828-86CE-A50C5EF339BB}"/>
              </a:ext>
            </a:extLst>
          </p:cNvPr>
          <p:cNvCxnSpPr>
            <a:cxnSpLocks/>
          </p:cNvCxnSpPr>
          <p:nvPr/>
        </p:nvCxnSpPr>
        <p:spPr>
          <a:xfrm>
            <a:off x="997658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5730AF8-CD4C-4952-8DFA-E52D755E10AB}"/>
              </a:ext>
            </a:extLst>
          </p:cNvPr>
          <p:cNvSpPr txBox="1"/>
          <p:nvPr/>
        </p:nvSpPr>
        <p:spPr>
          <a:xfrm>
            <a:off x="980493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2477415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637601A-865F-4694-B921-BDBD6F849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938335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C6BE936F-AE0B-4828-86CE-A50C5EF339BB}"/>
              </a:ext>
            </a:extLst>
          </p:cNvPr>
          <p:cNvCxnSpPr>
            <a:cxnSpLocks/>
          </p:cNvCxnSpPr>
          <p:nvPr/>
        </p:nvCxnSpPr>
        <p:spPr>
          <a:xfrm>
            <a:off x="1041854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5730AF8-CD4C-4952-8DFA-E52D755E10AB}"/>
              </a:ext>
            </a:extLst>
          </p:cNvPr>
          <p:cNvSpPr txBox="1"/>
          <p:nvPr/>
        </p:nvSpPr>
        <p:spPr>
          <a:xfrm>
            <a:off x="1024689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2440805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04960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B1EE653-CB5C-4628-B4F3-4B09E2445EFB}"/>
              </a:ext>
            </a:extLst>
          </p:cNvPr>
          <p:cNvSpPr/>
          <p:nvPr/>
        </p:nvSpPr>
        <p:spPr>
          <a:xfrm>
            <a:off x="10031710" y="5776243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</a:t>
            </a: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200" dirty="0" err="1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223DA73-52F7-4CCE-B4C2-A0A67786622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03B07928-9DDF-4A0E-B86B-11238FF0F7B9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2" name="Picture 4">
            <a:extLst>
              <a:ext uri="{FF2B5EF4-FFF2-40B4-BE49-F238E27FC236}">
                <a16:creationId xmlns:a16="http://schemas.microsoft.com/office/drawing/2014/main" id="{F0AC25EA-3635-420E-8C31-08A8B807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D36F8346-5511-4F33-9AF1-D53F51904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4687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963323BD-3062-4671-914A-94550C9F3A45}"/>
              </a:ext>
            </a:extLst>
          </p:cNvPr>
          <p:cNvCxnSpPr>
            <a:cxnSpLocks/>
          </p:cNvCxnSpPr>
          <p:nvPr/>
        </p:nvCxnSpPr>
        <p:spPr>
          <a:xfrm>
            <a:off x="1041854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482ED6E-19AA-452F-9FB0-6EFDF9E7FA6C}"/>
              </a:ext>
            </a:extLst>
          </p:cNvPr>
          <p:cNvSpPr txBox="1"/>
          <p:nvPr/>
        </p:nvSpPr>
        <p:spPr>
          <a:xfrm>
            <a:off x="1024689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37BD7FC-8088-4F9A-B925-01A979A70A79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459D4483-1357-41F8-A8E0-354323B2AF77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20158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539373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B89CA6C-E374-4AD4-AF5E-088CA7333C17}"/>
              </a:ext>
            </a:extLst>
          </p:cNvPr>
          <p:cNvSpPr/>
          <p:nvPr/>
        </p:nvSpPr>
        <p:spPr>
          <a:xfrm>
            <a:off x="10309298" y="5764285"/>
            <a:ext cx="1046969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sum            </a:t>
            </a:r>
            <a:r>
              <a:rPr lang="en-US" altLang="zh-TW" sz="1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sz="1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36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9</a:t>
            </a:r>
            <a:r>
              <a:rPr lang="en-US" altLang="zh-TW" sz="1200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 </a:t>
            </a:r>
            <a:r>
              <a:rPr lang="en-US" altLang="zh-TW" sz="1200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FBB51FA-8F76-411D-90EF-9FB97D40CDED}"/>
              </a:ext>
            </a:extLst>
          </p:cNvPr>
          <p:cNvSpPr/>
          <p:nvPr/>
        </p:nvSpPr>
        <p:spPr>
          <a:xfrm>
            <a:off x="10003119" y="554621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BF3F7BA-3FDF-4D60-A509-87B5BC9558C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9F0A9391-ADCA-48BF-89EF-41AEDAC3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467BEBF4-4A47-47ED-8B78-D5A5D0BD7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4687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3ED47924-53F1-4278-BDBF-A9BD310429F7}"/>
              </a:ext>
            </a:extLst>
          </p:cNvPr>
          <p:cNvCxnSpPr>
            <a:cxnSpLocks/>
          </p:cNvCxnSpPr>
          <p:nvPr/>
        </p:nvCxnSpPr>
        <p:spPr>
          <a:xfrm>
            <a:off x="1041854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188566E-91CF-4F4F-84D2-543BD26718AC}"/>
              </a:ext>
            </a:extLst>
          </p:cNvPr>
          <p:cNvSpPr txBox="1"/>
          <p:nvPr/>
        </p:nvSpPr>
        <p:spPr>
          <a:xfrm>
            <a:off x="1024689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6188058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902426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727116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45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FAE69F8B-87A2-4BAD-97F1-F2D62792344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A9E14E46-A93F-4B8E-8306-C37EF8BE7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389465B9-5AFB-421F-AA6B-8F3E77C5B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4687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0EAB234-B2FB-4261-AD4D-D9289A86056E}"/>
              </a:ext>
            </a:extLst>
          </p:cNvPr>
          <p:cNvCxnSpPr>
            <a:cxnSpLocks/>
          </p:cNvCxnSpPr>
          <p:nvPr/>
        </p:nvCxnSpPr>
        <p:spPr>
          <a:xfrm>
            <a:off x="1041854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AE9BEEB-C4AE-4199-9971-A3DCFFA99036}"/>
              </a:ext>
            </a:extLst>
          </p:cNvPr>
          <p:cNvSpPr txBox="1"/>
          <p:nvPr/>
        </p:nvSpPr>
        <p:spPr>
          <a:xfrm>
            <a:off x="1024689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5422279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64595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45756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45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BE06F7C-93F0-42AB-97F3-05AC765C08BE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4" name="Picture 4">
            <a:extLst>
              <a:ext uri="{FF2B5EF4-FFF2-40B4-BE49-F238E27FC236}">
                <a16:creationId xmlns:a16="http://schemas.microsoft.com/office/drawing/2014/main" id="{E708593F-0AA0-4330-86DD-F45374EA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B1E98CC7-209E-4411-B1FE-643068786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4687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A51E548E-C1EA-4A1A-8ABA-96B7AC5DC8E4}"/>
              </a:ext>
            </a:extLst>
          </p:cNvPr>
          <p:cNvCxnSpPr>
            <a:cxnSpLocks/>
          </p:cNvCxnSpPr>
          <p:nvPr/>
        </p:nvCxnSpPr>
        <p:spPr>
          <a:xfrm>
            <a:off x="1041854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102F16A-DA36-4D0C-90D0-E31BE4EC89D1}"/>
              </a:ext>
            </a:extLst>
          </p:cNvPr>
          <p:cNvSpPr txBox="1"/>
          <p:nvPr/>
        </p:nvSpPr>
        <p:spPr>
          <a:xfrm>
            <a:off x="1024689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BC5982C-A77D-43C9-AFF1-8BDA01036A33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561798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39727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46487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36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3983DC51-C1C7-457E-9374-67D0591A1B2A}"/>
              </a:ext>
            </a:extLst>
          </p:cNvPr>
          <p:cNvGrpSpPr/>
          <p:nvPr/>
        </p:nvGrpSpPr>
        <p:grpSpPr>
          <a:xfrm>
            <a:off x="10318171" y="5508349"/>
            <a:ext cx="560229" cy="424012"/>
            <a:chOff x="9451593" y="3121371"/>
            <a:chExt cx="560229" cy="424012"/>
          </a:xfrm>
        </p:grpSpPr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17C5625F-079B-4857-878A-C0A7E5A400CE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4BE22BD4-C10C-4E5D-B744-9EE7D78E6F27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6" name="表格 16">
            <a:extLst>
              <a:ext uri="{FF2B5EF4-FFF2-40B4-BE49-F238E27FC236}">
                <a16:creationId xmlns:a16="http://schemas.microsoft.com/office/drawing/2014/main" id="{A09FEFD7-AC41-46C6-B5B7-D6E744FBA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567989"/>
              </p:ext>
            </p:extLst>
          </p:nvPr>
        </p:nvGraphicFramePr>
        <p:xfrm>
          <a:off x="10411232" y="59278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45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57" name="群組 56">
            <a:extLst>
              <a:ext uri="{FF2B5EF4-FFF2-40B4-BE49-F238E27FC236}">
                <a16:creationId xmlns:a16="http://schemas.microsoft.com/office/drawing/2014/main" id="{60D3959E-C5E1-4C8B-A2B8-4DE0DD0A6297}"/>
              </a:ext>
            </a:extLst>
          </p:cNvPr>
          <p:cNvGrpSpPr/>
          <p:nvPr/>
        </p:nvGrpSpPr>
        <p:grpSpPr>
          <a:xfrm>
            <a:off x="7059774" y="5700583"/>
            <a:ext cx="1150133" cy="648046"/>
            <a:chOff x="505416" y="1999453"/>
            <a:chExt cx="1364384" cy="790201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63640DE-B591-4B47-B1B4-366B4EE3F64B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A13DE353-3AAA-4178-91FF-41957C5DFED9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5C85786-B86B-4496-839F-6BAB62BBA396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C9F7FBC-B5D2-449F-B9DC-51519843294E}"/>
              </a:ext>
            </a:extLst>
          </p:cNvPr>
          <p:cNvSpPr txBox="1"/>
          <p:nvPr/>
        </p:nvSpPr>
        <p:spPr>
          <a:xfrm>
            <a:off x="6992592" y="546218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62" name="乘號 61">
            <a:extLst>
              <a:ext uri="{FF2B5EF4-FFF2-40B4-BE49-F238E27FC236}">
                <a16:creationId xmlns:a16="http://schemas.microsoft.com/office/drawing/2014/main" id="{5AFDC2B0-BC7E-40B8-9285-B880F53D049C}"/>
              </a:ext>
            </a:extLst>
          </p:cNvPr>
          <p:cNvSpPr/>
          <p:nvPr/>
        </p:nvSpPr>
        <p:spPr>
          <a:xfrm>
            <a:off x="9087681" y="4130194"/>
            <a:ext cx="296951" cy="318043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9296B33C-89F9-430D-ACB5-CA39100B8E4A}"/>
              </a:ext>
            </a:extLst>
          </p:cNvPr>
          <p:cNvCxnSpPr>
            <a:cxnSpLocks/>
          </p:cNvCxnSpPr>
          <p:nvPr/>
        </p:nvCxnSpPr>
        <p:spPr>
          <a:xfrm flipV="1">
            <a:off x="8117956" y="6110842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6359220-9551-4BA4-8B31-D03C1AF3EC50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5" name="Picture 4">
            <a:extLst>
              <a:ext uri="{FF2B5EF4-FFF2-40B4-BE49-F238E27FC236}">
                <a16:creationId xmlns:a16="http://schemas.microsoft.com/office/drawing/2014/main" id="{EDB617EB-CAC2-4A9A-9AC5-20F2C67E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0D2AF4F9-38D2-48A9-914E-A820B06E3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46871"/>
              </p:ext>
            </p:extLst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FBCA26FB-4F04-44E0-8517-9F3AF086E489}"/>
              </a:ext>
            </a:extLst>
          </p:cNvPr>
          <p:cNvCxnSpPr>
            <a:cxnSpLocks/>
          </p:cNvCxnSpPr>
          <p:nvPr/>
        </p:nvCxnSpPr>
        <p:spPr>
          <a:xfrm>
            <a:off x="1041854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7FCE19A8-3384-470C-9541-F13FE4E5FE35}"/>
              </a:ext>
            </a:extLst>
          </p:cNvPr>
          <p:cNvSpPr txBox="1"/>
          <p:nvPr/>
        </p:nvSpPr>
        <p:spPr>
          <a:xfrm>
            <a:off x="1024689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CFE426AB-C878-465A-9E07-933807702789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CDB4796-C9B9-4F3E-92C2-80CAFD6DD033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22183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852755"/>
            <a:ext cx="11923073" cy="5907372"/>
          </a:xfrm>
          <a:prstGeom prst="roundRect">
            <a:avLst>
              <a:gd name="adj" fmla="val 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請設計一個程式，讓使用者可以自行</a:t>
            </a:r>
            <a:r>
              <a:rPr lang="zh-TW" altLang="en-US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輸入一個整數</a:t>
            </a:r>
            <a:r>
              <a:rPr lang="en-US" altLang="zh-TW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，並使用</a:t>
            </a:r>
            <a:r>
              <a:rPr lang="en-US" altLang="zh-TW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dirty="0">
                <a:solidFill>
                  <a:schemeClr val="tx1"/>
                </a:solidFill>
                <a:highlight>
                  <a:srgbClr val="B6E2A1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迴圈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算出</a:t>
            </a:r>
            <a:r>
              <a:rPr lang="en-US" altLang="zh-TW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1~n</a:t>
            </a:r>
            <a:r>
              <a:rPr lang="zh-TW" altLang="en-US" dirty="0">
                <a:highlight>
                  <a:srgbClr val="EAD1E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的和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r>
              <a:rPr lang="zh-TW" altLang="en-US" dirty="0">
                <a:highlight>
                  <a:srgbClr val="F7A4A4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印出總和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722877-A453-08C7-06EE-47C3E73A430B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n:10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6DB92E-BDB4-41C6-977D-CF3F21EAD481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 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int(input("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請輸入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n:"))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solidFill>
                  <a:schemeClr val="tx1"/>
                </a:solidFill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=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</a:t>
            </a:r>
            <a:r>
              <a:rPr lang="en-US" altLang="zh-TW" sz="1400" dirty="0" err="1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sz="1400" dirty="0">
                <a:highlight>
                  <a:srgbClr val="B6E2A1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range(1,n+1,1):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   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 </a:t>
            </a:r>
            <a:r>
              <a:rPr lang="en-US" altLang="zh-TW" sz="1400" dirty="0">
                <a:highlight>
                  <a:srgbClr val="EAD1E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 err="1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endParaRPr lang="en-US" altLang="zh-TW" sz="1400" dirty="0">
              <a:highlight>
                <a:srgbClr val="DEEBF7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    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print(</a:t>
            </a:r>
            <a:r>
              <a:rPr lang="en-US" altLang="zh-TW" sz="1400" dirty="0">
                <a:highlight>
                  <a:srgbClr val="DEEBF7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sum</a:t>
            </a:r>
            <a:r>
              <a:rPr lang="en-US" altLang="zh-TW" sz="1400" dirty="0">
                <a:highlight>
                  <a:srgbClr val="F7A4A4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endParaRPr lang="zh-TW" altLang="en-US" sz="1400" dirty="0">
              <a:highlight>
                <a:srgbClr val="F7A4A4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5" name="Picture 6">
            <a:extLst>
              <a:ext uri="{FF2B5EF4-FFF2-40B4-BE49-F238E27FC236}">
                <a16:creationId xmlns:a16="http://schemas.microsoft.com/office/drawing/2014/main" id="{5CDD4248-0CEC-4A93-A96E-C2FB6895E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4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箭號: 向右 78">
            <a:extLst>
              <a:ext uri="{FF2B5EF4-FFF2-40B4-BE49-F238E27FC236}">
                <a16:creationId xmlns:a16="http://schemas.microsoft.com/office/drawing/2014/main" id="{37A17D86-5C5F-4439-BF20-FAF8859A1952}"/>
              </a:ext>
            </a:extLst>
          </p:cNvPr>
          <p:cNvSpPr/>
          <p:nvPr/>
        </p:nvSpPr>
        <p:spPr>
          <a:xfrm>
            <a:off x="304800" y="3079637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59907AC0-65B0-4576-AE3E-71DF2FE2B32F}"/>
              </a:ext>
            </a:extLst>
          </p:cNvPr>
          <p:cNvGrpSpPr/>
          <p:nvPr/>
        </p:nvGrpSpPr>
        <p:grpSpPr>
          <a:xfrm>
            <a:off x="10228932" y="2745527"/>
            <a:ext cx="560229" cy="424012"/>
            <a:chOff x="9451593" y="3121371"/>
            <a:chExt cx="560229" cy="424012"/>
          </a:xfrm>
        </p:grpSpPr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9208DA6D-8157-49A3-A95D-3D3882515199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4D74F301-3730-4E24-A9C4-01317C6DE64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7" name="表格 16">
            <a:extLst>
              <a:ext uri="{FF2B5EF4-FFF2-40B4-BE49-F238E27FC236}">
                <a16:creationId xmlns:a16="http://schemas.microsoft.com/office/drawing/2014/main" id="{F6835547-0D07-4048-88F4-036EEF658A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321993" y="3165053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</a:rPr>
                        <a:t>10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28" name="群組 27">
            <a:extLst>
              <a:ext uri="{FF2B5EF4-FFF2-40B4-BE49-F238E27FC236}">
                <a16:creationId xmlns:a16="http://schemas.microsoft.com/office/drawing/2014/main" id="{8013B5A0-35EF-4DD3-86B8-C320155A3759}"/>
              </a:ext>
            </a:extLst>
          </p:cNvPr>
          <p:cNvGrpSpPr/>
          <p:nvPr/>
        </p:nvGrpSpPr>
        <p:grpSpPr>
          <a:xfrm>
            <a:off x="7068795" y="2916750"/>
            <a:ext cx="1150133" cy="648046"/>
            <a:chOff x="505416" y="1999453"/>
            <a:chExt cx="1364384" cy="79020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63B7A6A-7AD4-48EE-B394-DC3700F0B3D1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5DC7F033-3F57-4D8E-88AE-45D81AE07653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1FED99-3133-4DD7-9708-90253F998A8D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n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D32ABA5-EA8A-4D4A-ADAA-7E025A19456B}"/>
              </a:ext>
            </a:extLst>
          </p:cNvPr>
          <p:cNvSpPr txBox="1"/>
          <p:nvPr/>
        </p:nvSpPr>
        <p:spPr>
          <a:xfrm>
            <a:off x="7001613" y="2678350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AE42C85-49FF-46C5-A418-3C28080B0AB9}"/>
              </a:ext>
            </a:extLst>
          </p:cNvPr>
          <p:cNvCxnSpPr>
            <a:cxnSpLocks/>
          </p:cNvCxnSpPr>
          <p:nvPr/>
        </p:nvCxnSpPr>
        <p:spPr>
          <a:xfrm flipV="1">
            <a:off x="8075819" y="3335304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71914E-D68F-48A9-AE89-738A37092FF8}"/>
              </a:ext>
            </a:extLst>
          </p:cNvPr>
          <p:cNvGrpSpPr/>
          <p:nvPr/>
        </p:nvGrpSpPr>
        <p:grpSpPr>
          <a:xfrm>
            <a:off x="10228932" y="3681249"/>
            <a:ext cx="560229" cy="424012"/>
            <a:chOff x="9451593" y="3121371"/>
            <a:chExt cx="560229" cy="424012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7768F487-17D0-48DE-A1A9-59A177E1F87C}"/>
                </a:ext>
              </a:extLst>
            </p:cNvPr>
            <p:cNvSpPr txBox="1"/>
            <p:nvPr/>
          </p:nvSpPr>
          <p:spPr>
            <a:xfrm>
              <a:off x="9451593" y="3121371"/>
              <a:ext cx="560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5F66FB19-3608-4BB0-AED5-1821E8D8A273}"/>
                </a:ext>
              </a:extLst>
            </p:cNvPr>
            <p:cNvSpPr txBox="1"/>
            <p:nvPr/>
          </p:nvSpPr>
          <p:spPr>
            <a:xfrm flipH="1">
              <a:off x="9474483" y="3237606"/>
              <a:ext cx="4877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int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8" name="表格 16">
            <a:extLst>
              <a:ext uri="{FF2B5EF4-FFF2-40B4-BE49-F238E27FC236}">
                <a16:creationId xmlns:a16="http://schemas.microsoft.com/office/drawing/2014/main" id="{30C440BD-5FC7-4AAC-A528-1A90058BB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29669"/>
              </p:ext>
            </p:extLst>
          </p:nvPr>
        </p:nvGraphicFramePr>
        <p:xfrm>
          <a:off x="10321993" y="4100775"/>
          <a:ext cx="710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200">
                  <a:extLst>
                    <a:ext uri="{9D8B030D-6E8A-4147-A177-3AD203B41FA5}">
                      <a16:colId xmlns:a16="http://schemas.microsoft.com/office/drawing/2014/main" val="2436516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681978"/>
                  </a:ext>
                </a:extLst>
              </a:tr>
            </a:tbl>
          </a:graphicData>
        </a:graphic>
      </p:graphicFrame>
      <p:grpSp>
        <p:nvGrpSpPr>
          <p:cNvPr id="39" name="群組 38">
            <a:extLst>
              <a:ext uri="{FF2B5EF4-FFF2-40B4-BE49-F238E27FC236}">
                <a16:creationId xmlns:a16="http://schemas.microsoft.com/office/drawing/2014/main" id="{E42A74C1-2B20-4D9B-AF33-92C7A8B790C3}"/>
              </a:ext>
            </a:extLst>
          </p:cNvPr>
          <p:cNvGrpSpPr/>
          <p:nvPr/>
        </p:nvGrpSpPr>
        <p:grpSpPr>
          <a:xfrm>
            <a:off x="7068795" y="3852472"/>
            <a:ext cx="1150133" cy="648046"/>
            <a:chOff x="505416" y="1999453"/>
            <a:chExt cx="1364384" cy="79020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A966003-FBC6-4336-B3D5-AE65C2457D38}"/>
                </a:ext>
              </a:extLst>
            </p:cNvPr>
            <p:cNvSpPr/>
            <p:nvPr/>
          </p:nvSpPr>
          <p:spPr>
            <a:xfrm>
              <a:off x="505416" y="1999453"/>
              <a:ext cx="1364384" cy="79020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FD3627F-0A6E-496B-9F96-C52BDB2E5144}"/>
                </a:ext>
              </a:extLst>
            </p:cNvPr>
            <p:cNvSpPr/>
            <p:nvPr/>
          </p:nvSpPr>
          <p:spPr>
            <a:xfrm>
              <a:off x="969663" y="2097320"/>
              <a:ext cx="377874" cy="78702"/>
            </a:xfrm>
            <a:prstGeom prst="roundRect">
              <a:avLst>
                <a:gd name="adj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610FDA9-02D7-425E-8586-6752A63C3821}"/>
                </a:ext>
              </a:extLst>
            </p:cNvPr>
            <p:cNvSpPr/>
            <p:nvPr/>
          </p:nvSpPr>
          <p:spPr>
            <a:xfrm>
              <a:off x="656735" y="2293433"/>
              <a:ext cx="1103985" cy="4587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  <a:highlight>
                    <a:srgbClr val="DEEBF7"/>
                  </a:highlight>
                </a:rPr>
                <a:t>sum</a:t>
              </a: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6A08672A-E82C-4F74-BC91-94BE216A1F05}"/>
              </a:ext>
            </a:extLst>
          </p:cNvPr>
          <p:cNvSpPr txBox="1"/>
          <p:nvPr/>
        </p:nvSpPr>
        <p:spPr>
          <a:xfrm>
            <a:off x="7001613" y="3614072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B26D6D8-CEB4-45D2-A82E-0A00E3AF9324}"/>
              </a:ext>
            </a:extLst>
          </p:cNvPr>
          <p:cNvCxnSpPr>
            <a:cxnSpLocks/>
          </p:cNvCxnSpPr>
          <p:nvPr/>
        </p:nvCxnSpPr>
        <p:spPr>
          <a:xfrm flipV="1">
            <a:off x="8075819" y="4271026"/>
            <a:ext cx="2412000" cy="2453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BA7D6F5-3E1E-4D5B-9CA1-048C0C46E0E4}"/>
              </a:ext>
            </a:extLst>
          </p:cNvPr>
          <p:cNvSpPr txBox="1"/>
          <p:nvPr/>
        </p:nvSpPr>
        <p:spPr>
          <a:xfrm>
            <a:off x="6545136" y="5309526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起始值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8383122-C988-4CA5-8ED7-CE094716998B}"/>
              </a:ext>
            </a:extLst>
          </p:cNvPr>
          <p:cNvSpPr txBox="1"/>
          <p:nvPr/>
        </p:nvSpPr>
        <p:spPr>
          <a:xfrm>
            <a:off x="11058112" y="5336878"/>
            <a:ext cx="6512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終止值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7CBB916-ACBB-42A5-90BA-3FEE42103274}"/>
              </a:ext>
            </a:extLst>
          </p:cNvPr>
          <p:cNvSpPr txBox="1"/>
          <p:nvPr/>
        </p:nvSpPr>
        <p:spPr>
          <a:xfrm>
            <a:off x="6185326" y="4733104"/>
            <a:ext cx="924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loop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96BB80CE-D7BD-49E5-99B3-ECD18E608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E637601A-865F-4694-B921-BDBD6F8496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0085" y="493028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B6E2A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C6BE936F-AE0B-4828-86CE-A50C5EF339BB}"/>
              </a:ext>
            </a:extLst>
          </p:cNvPr>
          <p:cNvCxnSpPr>
            <a:cxnSpLocks/>
          </p:cNvCxnSpPr>
          <p:nvPr/>
        </p:nvCxnSpPr>
        <p:spPr>
          <a:xfrm>
            <a:off x="10418549" y="4745862"/>
            <a:ext cx="0" cy="184427"/>
          </a:xfrm>
          <a:prstGeom prst="straightConnector1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5730AF8-CD4C-4952-8DFA-E52D755E10AB}"/>
              </a:ext>
            </a:extLst>
          </p:cNvPr>
          <p:cNvSpPr txBox="1"/>
          <p:nvPr/>
        </p:nvSpPr>
        <p:spPr>
          <a:xfrm>
            <a:off x="10246898" y="4528224"/>
            <a:ext cx="4169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105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73147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15358</Words>
  <Application>Microsoft Office PowerPoint</Application>
  <PresentationFormat>寬螢幕</PresentationFormat>
  <Paragraphs>6165</Paragraphs>
  <Slides>119</Slides>
  <Notes>116</Notes>
  <HiddenSlides>10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119</vt:i4>
      </vt:variant>
    </vt:vector>
  </HeadingPairs>
  <TitlesOfParts>
    <vt:vector size="129" baseType="lpstr">
      <vt:lpstr>-apple-system</vt:lpstr>
      <vt:lpstr>微軟正黑體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88697</dc:creator>
  <cp:lastModifiedBy>88697</cp:lastModifiedBy>
  <cp:revision>61</cp:revision>
  <dcterms:created xsi:type="dcterms:W3CDTF">2023-03-06T06:31:51Z</dcterms:created>
  <dcterms:modified xsi:type="dcterms:W3CDTF">2023-08-01T17:00:58Z</dcterms:modified>
</cp:coreProperties>
</file>