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710" r:id="rId2"/>
    <p:sldId id="711" r:id="rId3"/>
    <p:sldId id="712" r:id="rId4"/>
    <p:sldId id="713" r:id="rId5"/>
    <p:sldId id="714" r:id="rId6"/>
    <p:sldId id="716" r:id="rId7"/>
    <p:sldId id="717" r:id="rId8"/>
    <p:sldId id="718" r:id="rId9"/>
    <p:sldId id="720" r:id="rId10"/>
    <p:sldId id="721" r:id="rId11"/>
    <p:sldId id="722" r:id="rId12"/>
    <p:sldId id="724" r:id="rId13"/>
    <p:sldId id="725" r:id="rId14"/>
    <p:sldId id="726" r:id="rId15"/>
    <p:sldId id="727" r:id="rId16"/>
    <p:sldId id="728" r:id="rId17"/>
    <p:sldId id="682" r:id="rId18"/>
    <p:sldId id="646" r:id="rId19"/>
    <p:sldId id="653" r:id="rId20"/>
    <p:sldId id="654" r:id="rId21"/>
    <p:sldId id="652" r:id="rId22"/>
    <p:sldId id="651" r:id="rId23"/>
    <p:sldId id="650" r:id="rId24"/>
    <p:sldId id="649" r:id="rId25"/>
    <p:sldId id="648" r:id="rId26"/>
    <p:sldId id="647" r:id="rId27"/>
    <p:sldId id="683" r:id="rId28"/>
    <p:sldId id="685" r:id="rId29"/>
    <p:sldId id="684" r:id="rId30"/>
    <p:sldId id="656" r:id="rId31"/>
    <p:sldId id="686" r:id="rId32"/>
    <p:sldId id="687" r:id="rId33"/>
    <p:sldId id="669" r:id="rId34"/>
    <p:sldId id="688" r:id="rId35"/>
    <p:sldId id="689" r:id="rId36"/>
    <p:sldId id="690" r:id="rId37"/>
    <p:sldId id="691" r:id="rId38"/>
    <p:sldId id="692" r:id="rId39"/>
    <p:sldId id="693" r:id="rId40"/>
    <p:sldId id="694" r:id="rId41"/>
    <p:sldId id="695" r:id="rId42"/>
    <p:sldId id="696" r:id="rId43"/>
    <p:sldId id="697" r:id="rId44"/>
    <p:sldId id="698" r:id="rId45"/>
    <p:sldId id="699" r:id="rId46"/>
    <p:sldId id="700" r:id="rId47"/>
    <p:sldId id="701" r:id="rId48"/>
    <p:sldId id="702" r:id="rId49"/>
    <p:sldId id="703" r:id="rId50"/>
    <p:sldId id="704" r:id="rId51"/>
    <p:sldId id="705" r:id="rId52"/>
    <p:sldId id="706" r:id="rId53"/>
    <p:sldId id="707" r:id="rId54"/>
    <p:sldId id="708" r:id="rId55"/>
    <p:sldId id="709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4BC"/>
    <a:srgbClr val="EAD1E7"/>
    <a:srgbClr val="B6E2A1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88549" autoAdjust="0"/>
  </p:normalViewPr>
  <p:slideViewPr>
    <p:cSldViewPr snapToGrid="0">
      <p:cViewPr varScale="1">
        <p:scale>
          <a:sx n="60" d="100"/>
          <a:sy n="60" d="100"/>
        </p:scale>
        <p:origin x="10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5372-F18B-4DD3-B294-EE01675D858B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97050-5E8C-47FA-991C-04A8EE79D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65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7050-5E8C-47FA-991C-04A8EE79D08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10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7050-5E8C-47FA-991C-04A8EE79D08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084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7050-5E8C-47FA-991C-04A8EE79D08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91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7050-5E8C-47FA-991C-04A8EE79D08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933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7050-5E8C-47FA-991C-04A8EE79D08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857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7050-5E8C-47FA-991C-04A8EE79D08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688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7050-5E8C-47FA-991C-04A8EE79D08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201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7050-5E8C-47FA-991C-04A8EE79D08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763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283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778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9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7050-5E8C-47FA-991C-04A8EE79D08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086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257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550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994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602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88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4601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5933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4329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7433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87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7050-5E8C-47FA-991C-04A8EE79D08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78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35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776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591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930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056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4272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9566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007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5563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61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7050-5E8C-47FA-991C-04A8EE79D08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390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2143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2655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932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1609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991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0329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7129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1446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330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請輸入幾次考試</a:t>
            </a:r>
            <a:r>
              <a:rPr lang="en-US" altLang="zh-TW" dirty="0"/>
              <a:t>: 5 </a:t>
            </a:r>
            <a:r>
              <a:rPr lang="zh-TW" altLang="en-US" dirty="0"/>
              <a:t>考試成績</a:t>
            </a:r>
            <a:r>
              <a:rPr lang="en-US" altLang="zh-TW" dirty="0"/>
              <a:t>: 90 </a:t>
            </a:r>
            <a:r>
              <a:rPr lang="zh-TW" altLang="en-US" dirty="0"/>
              <a:t>考試成績</a:t>
            </a:r>
            <a:r>
              <a:rPr lang="en-US" altLang="zh-TW" dirty="0"/>
              <a:t>: 89 </a:t>
            </a:r>
            <a:r>
              <a:rPr lang="zh-TW" altLang="en-US" dirty="0"/>
              <a:t>考試成績</a:t>
            </a:r>
            <a:r>
              <a:rPr lang="en-US" altLang="zh-TW" dirty="0"/>
              <a:t>: 88 </a:t>
            </a:r>
            <a:r>
              <a:rPr lang="zh-TW" altLang="en-US" dirty="0"/>
              <a:t>考試成績</a:t>
            </a:r>
            <a:r>
              <a:rPr lang="en-US" altLang="zh-TW" dirty="0"/>
              <a:t>:87 </a:t>
            </a:r>
            <a:r>
              <a:rPr lang="zh-TW" altLang="en-US" dirty="0"/>
              <a:t>考試成績</a:t>
            </a:r>
            <a:r>
              <a:rPr lang="en-US" altLang="zh-TW" dirty="0"/>
              <a:t>: 86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821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7050-5E8C-47FA-991C-04A8EE79D08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1400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514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0740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8BFCF-EB24-4B0C-9B1A-3C576F1772A0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290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2136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28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7050-5E8C-47FA-991C-04A8EE79D08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33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7050-5E8C-47FA-991C-04A8EE79D08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92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7050-5E8C-47FA-991C-04A8EE79D08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315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7050-5E8C-47FA-991C-04A8EE79D08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743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B57C2-B0A1-41E0-BE00-E4BB10BA5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C14403-2C4A-4D00-8C68-6EDF7C402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10B46F-3712-435E-B0B1-1389BB92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D27-460A-4A6E-993D-2153D6690056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41E181-1960-44E2-AE95-4B2A15C2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6D602A-EDD2-4AEC-972E-4A0D959A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8A1C-D609-4B9F-8536-B60639DA36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33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0BD94-5D6F-4A63-952F-7CF911DD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FDD5DB-3F1D-4D87-9A41-9875F8F0B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375A1D-EB67-4D90-B9BD-3BE71585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D27-460A-4A6E-993D-2153D6690056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293DF1-8EA9-464F-9449-B286BB8C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A35571-3A46-47B7-BF7D-E5AC56BD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8A1C-D609-4B9F-8536-B60639DA36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2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0F7F3C-15AF-4524-AD57-D6E5C1C46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E34753-CA59-40C4-B9C1-2F0DA3178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ECCAFB-8F19-42D3-829A-C3867DF5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D27-460A-4A6E-993D-2153D6690056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B31AA6-FDB7-491F-B490-E348C3BB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D155A7-7619-451B-9702-5A0416A7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8A1C-D609-4B9F-8536-B60639DA36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24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59338-7515-42A3-A685-EDF4C3BE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BC254-4A2F-4B8E-8F16-E3D4CF76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DD8A46-3268-4779-A141-2761E77E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D27-460A-4A6E-993D-2153D6690056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B14742-0640-4BD2-A27B-BDB198E6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4504-8B63-4311-84C3-7B9F046C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8A1C-D609-4B9F-8536-B60639DA36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96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9D9D2-07BD-486A-BBEF-C4C6C88D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D8D873-233F-4F44-9080-093A68087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713835-1C5E-4D85-BE72-4904ED4F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D27-460A-4A6E-993D-2153D6690056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B6D419-2F4D-439A-8EA0-063C1BD4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A7695C-D9BF-4CC1-B160-972C9040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8A1C-D609-4B9F-8536-B60639DA36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68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DD8EB-CAF3-4FF9-BE2F-67201665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E5B3D-C622-4F0C-837A-A8204B13B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E3C4A3-E38C-48E2-98D0-8BC3FD5A3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707CDE-F307-4E36-9360-DB1425E9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D27-460A-4A6E-993D-2153D6690056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A9A174-A1E5-4D3C-A0C2-3E886E91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5C9860-C5EA-43F5-BB47-616887B5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8A1C-D609-4B9F-8536-B60639DA36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50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39A185-091A-4D78-BDA2-13BD888F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F973DE-731B-4161-969D-127CFF7D6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456635-9091-4610-8950-614058560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8871C4-9040-4C89-BC10-B12653227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F0A7D4-5E39-4158-B904-495073A71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56A1D7-9C44-47AF-A44F-625B4F74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D27-460A-4A6E-993D-2153D6690056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0C102E-A65F-4749-A13F-D384C9A1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AEFA24-B22C-4746-AC7A-29E36848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8A1C-D609-4B9F-8536-B60639DA36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96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B8F44C-AF20-4B90-A542-92A04A8D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B25FBD-C05B-4296-89F4-6F4379DF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D27-460A-4A6E-993D-2153D6690056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161A18-B0B5-4EFA-9079-C1120F67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45AB7D-9BE4-423B-817A-B6535FFE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8A1C-D609-4B9F-8536-B60639DA36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3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C496D9-9094-4BA1-ABE6-5BFFB6AD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D27-460A-4A6E-993D-2153D6690056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D03B9F-4DF9-43E3-AD7D-EBC87649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1DBD22-32EC-4AAF-A5BD-43644931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8A1C-D609-4B9F-8536-B60639DA36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9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1244A-1D44-4163-9AC2-25694A95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AAFB68-CFFA-4F09-B5C7-86E2FC98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049BAB-9D98-49DC-8573-72CD1187B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BCAEDF-F75C-4E70-887C-F8AD6BD3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D27-460A-4A6E-993D-2153D6690056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EAF5BB-5BAA-47D1-8ACC-E52D0EE0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9E9FEE-EC5A-493E-B9E1-C1BC58F8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8A1C-D609-4B9F-8536-B60639DA36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00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84958-FDB1-4B44-863E-DD31BA4E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0B9613-39CA-46A6-80B0-04B3B8202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847A33-3B59-451F-AEC5-97AC9EBAC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A5267F-4531-46AF-B338-D3451836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5D27-460A-4A6E-993D-2153D6690056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A1B894-6285-4D3E-8D2E-ADD62278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FF455B-10DF-4304-BD85-F8F69082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8A1C-D609-4B9F-8536-B60639DA36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35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18B577-4284-4D63-A61D-E094064A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8C9D5B-3841-40F1-86EA-B6AB46324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FE7DC-C531-461F-AE27-6597E4D53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5D27-460A-4A6E-993D-2153D6690056}" type="datetimeFigureOut">
              <a:rPr lang="zh-TW" altLang="en-US" smtClean="0"/>
              <a:t>2024/4/13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6454F0-C366-4CE8-9D1E-53FE13CCA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77FF78-66E2-4594-BFC4-A75B2A817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8A1C-D609-4B9F-8536-B60639DA36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32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audio1.wav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84DB7031-FFFD-4BD6-979D-BEE3B23EA20F}"/>
              </a:ext>
            </a:extLst>
          </p:cNvPr>
          <p:cNvSpPr/>
          <p:nvPr/>
        </p:nvSpPr>
        <p:spPr>
          <a:xfrm>
            <a:off x="4792096" y="71206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B1100DF8-0C93-4987-8D89-1032728E7F61}"/>
              </a:ext>
            </a:extLst>
          </p:cNvPr>
          <p:cNvSpPr/>
          <p:nvPr/>
        </p:nvSpPr>
        <p:spPr>
          <a:xfrm>
            <a:off x="4792097" y="6153376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85476568-AA61-410E-BA9A-1F54638FD291}"/>
              </a:ext>
            </a:extLst>
          </p:cNvPr>
          <p:cNvSpPr/>
          <p:nvPr/>
        </p:nvSpPr>
        <p:spPr>
          <a:xfrm>
            <a:off x="4221880" y="56116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輸入考試次數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11472F-3B85-4014-BD98-6B96D1BFED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03408" y="439650"/>
            <a:ext cx="0" cy="12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4CC52F-93AC-4A60-9612-588EDAE5AD08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5403408" y="1169290"/>
            <a:ext cx="0" cy="1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50A4548F-8CEB-43FC-8BCA-B2357DE48257}"/>
              </a:ext>
            </a:extLst>
          </p:cNvPr>
          <p:cNvSpPr/>
          <p:nvPr/>
        </p:nvSpPr>
        <p:spPr>
          <a:xfrm>
            <a:off x="3663460" y="2859576"/>
            <a:ext cx="3487020" cy="1131257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是否小於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F18B661-5729-4954-9BB7-8B3CD2D88CCB}"/>
              </a:ext>
            </a:extLst>
          </p:cNvPr>
          <p:cNvSpPr/>
          <p:nvPr/>
        </p:nvSpPr>
        <p:spPr>
          <a:xfrm>
            <a:off x="4229005" y="437955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輸入考試成績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C50756-839A-434C-93B9-B90ED7E593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06970" y="3990833"/>
            <a:ext cx="3563" cy="3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94E217E-B6D6-484E-A12F-18A470E350C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3663461" y="3425205"/>
            <a:ext cx="638701" cy="2155064"/>
          </a:xfrm>
          <a:prstGeom prst="bentConnector3">
            <a:avLst>
              <a:gd name="adj1" fmla="val 135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F626CB-8FD2-4E80-85FE-3DB6FE534EBD}"/>
              </a:ext>
            </a:extLst>
          </p:cNvPr>
          <p:cNvSpPr txBox="1"/>
          <p:nvPr/>
        </p:nvSpPr>
        <p:spPr>
          <a:xfrm>
            <a:off x="5488782" y="401133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537636-2008-45C7-B6C6-08EC8F74794D}"/>
              </a:ext>
            </a:extLst>
          </p:cNvPr>
          <p:cNvSpPr txBox="1"/>
          <p:nvPr/>
        </p:nvSpPr>
        <p:spPr>
          <a:xfrm>
            <a:off x="7146918" y="3111284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766C32-77E0-4B70-9F2A-974DACF7F6E5}"/>
              </a:ext>
            </a:extLst>
          </p:cNvPr>
          <p:cNvSpPr/>
          <p:nvPr/>
        </p:nvSpPr>
        <p:spPr>
          <a:xfrm>
            <a:off x="4302161" y="5276204"/>
            <a:ext cx="2216744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加上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 = sum 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1E2F4F-35E9-4B13-83C3-C3BE994C3A7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410533" y="4987680"/>
            <a:ext cx="0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6695174-A049-47F8-A60A-E33123BEDED6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150480" y="3425205"/>
            <a:ext cx="1080983" cy="54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1F09807-7760-4CED-BC64-F3763AA402E0}"/>
              </a:ext>
            </a:extLst>
          </p:cNvPr>
          <p:cNvSpPr/>
          <p:nvPr/>
        </p:nvSpPr>
        <p:spPr>
          <a:xfrm>
            <a:off x="4221880" y="1303376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5894C-E439-4C10-BAAF-E8FCC9216896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403408" y="1911506"/>
            <a:ext cx="7125" cy="16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3B50421B-C4E9-4B50-876B-5B85E783C496}"/>
              </a:ext>
            </a:extLst>
          </p:cNvPr>
          <p:cNvSpPr/>
          <p:nvPr/>
        </p:nvSpPr>
        <p:spPr>
          <a:xfrm>
            <a:off x="7049935" y="3969347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平均為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269FBC5-01A8-4C4C-A5CF-33DDFA3B650B}"/>
              </a:ext>
            </a:extLst>
          </p:cNvPr>
          <p:cNvCxnSpPr>
            <a:cxnSpLocks/>
            <a:stCxn id="18" idx="4"/>
            <a:endCxn id="3" idx="3"/>
          </p:cNvCxnSpPr>
          <p:nvPr/>
        </p:nvCxnSpPr>
        <p:spPr>
          <a:xfrm rot="5400000">
            <a:off x="6252949" y="4339249"/>
            <a:ext cx="1740286" cy="2216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55CC4E-350A-400C-8A0F-0D7CE016FAE8}"/>
              </a:ext>
            </a:extLst>
          </p:cNvPr>
          <p:cNvSpPr/>
          <p:nvPr/>
        </p:nvSpPr>
        <p:spPr>
          <a:xfrm>
            <a:off x="4229005" y="2074200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3B33151-9B4A-49F3-8C3E-D81444353EDF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flipH="1">
            <a:off x="5406970" y="2682330"/>
            <a:ext cx="3563" cy="1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8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84DB7031-FFFD-4BD6-979D-BEE3B23EA20F}"/>
              </a:ext>
            </a:extLst>
          </p:cNvPr>
          <p:cNvSpPr/>
          <p:nvPr/>
        </p:nvSpPr>
        <p:spPr>
          <a:xfrm>
            <a:off x="4792096" y="71206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B1100DF8-0C93-4987-8D89-1032728E7F61}"/>
              </a:ext>
            </a:extLst>
          </p:cNvPr>
          <p:cNvSpPr/>
          <p:nvPr/>
        </p:nvSpPr>
        <p:spPr>
          <a:xfrm>
            <a:off x="4792097" y="6153376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85476568-AA61-410E-BA9A-1F54638FD291}"/>
              </a:ext>
            </a:extLst>
          </p:cNvPr>
          <p:cNvSpPr/>
          <p:nvPr/>
        </p:nvSpPr>
        <p:spPr>
          <a:xfrm>
            <a:off x="4221880" y="56116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輸入考試次數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11472F-3B85-4014-BD98-6B96D1BFED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03408" y="439650"/>
            <a:ext cx="0" cy="12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4CC52F-93AC-4A60-9612-588EDAE5AD08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5403408" y="1169290"/>
            <a:ext cx="0" cy="1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50A4548F-8CEB-43FC-8BCA-B2357DE48257}"/>
              </a:ext>
            </a:extLst>
          </p:cNvPr>
          <p:cNvSpPr/>
          <p:nvPr/>
        </p:nvSpPr>
        <p:spPr>
          <a:xfrm>
            <a:off x="3663460" y="2859576"/>
            <a:ext cx="3487020" cy="1131257"/>
          </a:xfrm>
          <a:prstGeom prst="diamond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是否小於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F18B661-5729-4954-9BB7-8B3CD2D88CCB}"/>
              </a:ext>
            </a:extLst>
          </p:cNvPr>
          <p:cNvSpPr/>
          <p:nvPr/>
        </p:nvSpPr>
        <p:spPr>
          <a:xfrm>
            <a:off x="4229005" y="437955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輸入考試成績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C50756-839A-434C-93B9-B90ED7E593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06970" y="3990833"/>
            <a:ext cx="3563" cy="3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94E217E-B6D6-484E-A12F-18A470E350C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3663461" y="3425205"/>
            <a:ext cx="638701" cy="2155064"/>
          </a:xfrm>
          <a:prstGeom prst="bentConnector3">
            <a:avLst>
              <a:gd name="adj1" fmla="val 135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F626CB-8FD2-4E80-85FE-3DB6FE534EBD}"/>
              </a:ext>
            </a:extLst>
          </p:cNvPr>
          <p:cNvSpPr txBox="1"/>
          <p:nvPr/>
        </p:nvSpPr>
        <p:spPr>
          <a:xfrm>
            <a:off x="5488782" y="401133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537636-2008-45C7-B6C6-08EC8F74794D}"/>
              </a:ext>
            </a:extLst>
          </p:cNvPr>
          <p:cNvSpPr txBox="1"/>
          <p:nvPr/>
        </p:nvSpPr>
        <p:spPr>
          <a:xfrm>
            <a:off x="7146918" y="3111284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766C32-77E0-4B70-9F2A-974DACF7F6E5}"/>
              </a:ext>
            </a:extLst>
          </p:cNvPr>
          <p:cNvSpPr/>
          <p:nvPr/>
        </p:nvSpPr>
        <p:spPr>
          <a:xfrm>
            <a:off x="4302161" y="5276204"/>
            <a:ext cx="2216744" cy="60813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加上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 = sum 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1E2F4F-35E9-4B13-83C3-C3BE994C3A7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410533" y="4987680"/>
            <a:ext cx="0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6695174-A049-47F8-A60A-E33123BEDED6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150480" y="3425205"/>
            <a:ext cx="1080983" cy="54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1F09807-7760-4CED-BC64-F3763AA402E0}"/>
              </a:ext>
            </a:extLst>
          </p:cNvPr>
          <p:cNvSpPr/>
          <p:nvPr/>
        </p:nvSpPr>
        <p:spPr>
          <a:xfrm>
            <a:off x="4221880" y="1303376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5894C-E439-4C10-BAAF-E8FCC9216896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403408" y="1911506"/>
            <a:ext cx="7125" cy="16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3B50421B-C4E9-4B50-876B-5B85E783C496}"/>
              </a:ext>
            </a:extLst>
          </p:cNvPr>
          <p:cNvSpPr/>
          <p:nvPr/>
        </p:nvSpPr>
        <p:spPr>
          <a:xfrm>
            <a:off x="7049935" y="3969347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平均為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269FBC5-01A8-4C4C-A5CF-33DDFA3B650B}"/>
              </a:ext>
            </a:extLst>
          </p:cNvPr>
          <p:cNvCxnSpPr>
            <a:cxnSpLocks/>
            <a:stCxn id="18" idx="4"/>
            <a:endCxn id="3" idx="3"/>
          </p:cNvCxnSpPr>
          <p:nvPr/>
        </p:nvCxnSpPr>
        <p:spPr>
          <a:xfrm rot="5400000">
            <a:off x="6252949" y="4339249"/>
            <a:ext cx="1740286" cy="2216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55CC4E-350A-400C-8A0F-0D7CE016FAE8}"/>
              </a:ext>
            </a:extLst>
          </p:cNvPr>
          <p:cNvSpPr/>
          <p:nvPr/>
        </p:nvSpPr>
        <p:spPr>
          <a:xfrm>
            <a:off x="4229005" y="2074200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3B33151-9B4A-49F3-8C3E-D81444353EDF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flipH="1">
            <a:off x="5406970" y="2682330"/>
            <a:ext cx="3563" cy="1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6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84DB7031-FFFD-4BD6-979D-BEE3B23EA20F}"/>
              </a:ext>
            </a:extLst>
          </p:cNvPr>
          <p:cNvSpPr/>
          <p:nvPr/>
        </p:nvSpPr>
        <p:spPr>
          <a:xfrm>
            <a:off x="4792096" y="71206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B1100DF8-0C93-4987-8D89-1032728E7F61}"/>
              </a:ext>
            </a:extLst>
          </p:cNvPr>
          <p:cNvSpPr/>
          <p:nvPr/>
        </p:nvSpPr>
        <p:spPr>
          <a:xfrm>
            <a:off x="4792097" y="6153376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85476568-AA61-410E-BA9A-1F54638FD291}"/>
              </a:ext>
            </a:extLst>
          </p:cNvPr>
          <p:cNvSpPr/>
          <p:nvPr/>
        </p:nvSpPr>
        <p:spPr>
          <a:xfrm>
            <a:off x="4221880" y="56116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輸入考試次數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11472F-3B85-4014-BD98-6B96D1BFED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03408" y="439650"/>
            <a:ext cx="0" cy="12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4CC52F-93AC-4A60-9612-588EDAE5AD08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5403408" y="1169290"/>
            <a:ext cx="0" cy="1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50A4548F-8CEB-43FC-8BCA-B2357DE48257}"/>
              </a:ext>
            </a:extLst>
          </p:cNvPr>
          <p:cNvSpPr/>
          <p:nvPr/>
        </p:nvSpPr>
        <p:spPr>
          <a:xfrm>
            <a:off x="3663460" y="2859576"/>
            <a:ext cx="3487020" cy="1131257"/>
          </a:xfrm>
          <a:prstGeom prst="diamond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是否小於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F18B661-5729-4954-9BB7-8B3CD2D88CCB}"/>
              </a:ext>
            </a:extLst>
          </p:cNvPr>
          <p:cNvSpPr/>
          <p:nvPr/>
        </p:nvSpPr>
        <p:spPr>
          <a:xfrm>
            <a:off x="4229005" y="437955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輸入考試成績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C50756-839A-434C-93B9-B90ED7E593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06970" y="3990833"/>
            <a:ext cx="3563" cy="3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94E217E-B6D6-484E-A12F-18A470E350C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3663461" y="3425205"/>
            <a:ext cx="638701" cy="2155064"/>
          </a:xfrm>
          <a:prstGeom prst="bentConnector3">
            <a:avLst>
              <a:gd name="adj1" fmla="val 135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F626CB-8FD2-4E80-85FE-3DB6FE534EBD}"/>
              </a:ext>
            </a:extLst>
          </p:cNvPr>
          <p:cNvSpPr txBox="1"/>
          <p:nvPr/>
        </p:nvSpPr>
        <p:spPr>
          <a:xfrm>
            <a:off x="5488782" y="401133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537636-2008-45C7-B6C6-08EC8F74794D}"/>
              </a:ext>
            </a:extLst>
          </p:cNvPr>
          <p:cNvSpPr txBox="1"/>
          <p:nvPr/>
        </p:nvSpPr>
        <p:spPr>
          <a:xfrm>
            <a:off x="7146918" y="3111284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766C32-77E0-4B70-9F2A-974DACF7F6E5}"/>
              </a:ext>
            </a:extLst>
          </p:cNvPr>
          <p:cNvSpPr/>
          <p:nvPr/>
        </p:nvSpPr>
        <p:spPr>
          <a:xfrm>
            <a:off x="4302161" y="5276204"/>
            <a:ext cx="2216744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加上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 = sum 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1E2F4F-35E9-4B13-83C3-C3BE994C3A7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410533" y="4987680"/>
            <a:ext cx="0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6695174-A049-47F8-A60A-E33123BEDED6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150480" y="3425205"/>
            <a:ext cx="1080983" cy="54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1F09807-7760-4CED-BC64-F3763AA402E0}"/>
              </a:ext>
            </a:extLst>
          </p:cNvPr>
          <p:cNvSpPr/>
          <p:nvPr/>
        </p:nvSpPr>
        <p:spPr>
          <a:xfrm>
            <a:off x="4221880" y="1303376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5894C-E439-4C10-BAAF-E8FCC9216896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403408" y="1911506"/>
            <a:ext cx="7125" cy="16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3B50421B-C4E9-4B50-876B-5B85E783C496}"/>
              </a:ext>
            </a:extLst>
          </p:cNvPr>
          <p:cNvSpPr/>
          <p:nvPr/>
        </p:nvSpPr>
        <p:spPr>
          <a:xfrm>
            <a:off x="7049935" y="3969347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平均為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269FBC5-01A8-4C4C-A5CF-33DDFA3B650B}"/>
              </a:ext>
            </a:extLst>
          </p:cNvPr>
          <p:cNvCxnSpPr>
            <a:cxnSpLocks/>
            <a:stCxn id="18" idx="4"/>
            <a:endCxn id="3" idx="3"/>
          </p:cNvCxnSpPr>
          <p:nvPr/>
        </p:nvCxnSpPr>
        <p:spPr>
          <a:xfrm rot="5400000">
            <a:off x="6252949" y="4339249"/>
            <a:ext cx="1740286" cy="2216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55CC4E-350A-400C-8A0F-0D7CE016FAE8}"/>
              </a:ext>
            </a:extLst>
          </p:cNvPr>
          <p:cNvSpPr/>
          <p:nvPr/>
        </p:nvSpPr>
        <p:spPr>
          <a:xfrm>
            <a:off x="4229005" y="2074200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3B33151-9B4A-49F3-8C3E-D81444353EDF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flipH="1">
            <a:off x="5406970" y="2682330"/>
            <a:ext cx="3563" cy="1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6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84DB7031-FFFD-4BD6-979D-BEE3B23EA20F}"/>
              </a:ext>
            </a:extLst>
          </p:cNvPr>
          <p:cNvSpPr/>
          <p:nvPr/>
        </p:nvSpPr>
        <p:spPr>
          <a:xfrm>
            <a:off x="4792096" y="71206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B1100DF8-0C93-4987-8D89-1032728E7F61}"/>
              </a:ext>
            </a:extLst>
          </p:cNvPr>
          <p:cNvSpPr/>
          <p:nvPr/>
        </p:nvSpPr>
        <p:spPr>
          <a:xfrm>
            <a:off x="4792097" y="6153376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85476568-AA61-410E-BA9A-1F54638FD291}"/>
              </a:ext>
            </a:extLst>
          </p:cNvPr>
          <p:cNvSpPr/>
          <p:nvPr/>
        </p:nvSpPr>
        <p:spPr>
          <a:xfrm>
            <a:off x="4221880" y="56116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輸入考試次數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11472F-3B85-4014-BD98-6B96D1BFED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03408" y="439650"/>
            <a:ext cx="0" cy="12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4CC52F-93AC-4A60-9612-588EDAE5AD08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5403408" y="1169290"/>
            <a:ext cx="0" cy="1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50A4548F-8CEB-43FC-8BCA-B2357DE48257}"/>
              </a:ext>
            </a:extLst>
          </p:cNvPr>
          <p:cNvSpPr/>
          <p:nvPr/>
        </p:nvSpPr>
        <p:spPr>
          <a:xfrm>
            <a:off x="3663460" y="2859576"/>
            <a:ext cx="3487020" cy="1131257"/>
          </a:xfrm>
          <a:prstGeom prst="diamond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是否小於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F18B661-5729-4954-9BB7-8B3CD2D88CCB}"/>
              </a:ext>
            </a:extLst>
          </p:cNvPr>
          <p:cNvSpPr/>
          <p:nvPr/>
        </p:nvSpPr>
        <p:spPr>
          <a:xfrm>
            <a:off x="4229005" y="4379550"/>
            <a:ext cx="2363056" cy="608130"/>
          </a:xfrm>
          <a:prstGeom prst="parallelogram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輸入考試成績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C50756-839A-434C-93B9-B90ED7E593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06970" y="3990833"/>
            <a:ext cx="3563" cy="3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94E217E-B6D6-484E-A12F-18A470E350C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3663461" y="3425205"/>
            <a:ext cx="638701" cy="2155064"/>
          </a:xfrm>
          <a:prstGeom prst="bentConnector3">
            <a:avLst>
              <a:gd name="adj1" fmla="val 135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F626CB-8FD2-4E80-85FE-3DB6FE534EBD}"/>
              </a:ext>
            </a:extLst>
          </p:cNvPr>
          <p:cNvSpPr txBox="1"/>
          <p:nvPr/>
        </p:nvSpPr>
        <p:spPr>
          <a:xfrm>
            <a:off x="5488782" y="401133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537636-2008-45C7-B6C6-08EC8F74794D}"/>
              </a:ext>
            </a:extLst>
          </p:cNvPr>
          <p:cNvSpPr txBox="1"/>
          <p:nvPr/>
        </p:nvSpPr>
        <p:spPr>
          <a:xfrm>
            <a:off x="7146918" y="3111284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766C32-77E0-4B70-9F2A-974DACF7F6E5}"/>
              </a:ext>
            </a:extLst>
          </p:cNvPr>
          <p:cNvSpPr/>
          <p:nvPr/>
        </p:nvSpPr>
        <p:spPr>
          <a:xfrm>
            <a:off x="4302161" y="5276204"/>
            <a:ext cx="2216744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加上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 = sum 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1E2F4F-35E9-4B13-83C3-C3BE994C3A7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410533" y="4987680"/>
            <a:ext cx="0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6695174-A049-47F8-A60A-E33123BEDED6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150480" y="3425205"/>
            <a:ext cx="1080983" cy="54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1F09807-7760-4CED-BC64-F3763AA402E0}"/>
              </a:ext>
            </a:extLst>
          </p:cNvPr>
          <p:cNvSpPr/>
          <p:nvPr/>
        </p:nvSpPr>
        <p:spPr>
          <a:xfrm>
            <a:off x="4221880" y="1303376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5894C-E439-4C10-BAAF-E8FCC9216896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403408" y="1911506"/>
            <a:ext cx="7125" cy="16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3B50421B-C4E9-4B50-876B-5B85E783C496}"/>
              </a:ext>
            </a:extLst>
          </p:cNvPr>
          <p:cNvSpPr/>
          <p:nvPr/>
        </p:nvSpPr>
        <p:spPr>
          <a:xfrm>
            <a:off x="7049935" y="3969347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平均為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269FBC5-01A8-4C4C-A5CF-33DDFA3B650B}"/>
              </a:ext>
            </a:extLst>
          </p:cNvPr>
          <p:cNvCxnSpPr>
            <a:cxnSpLocks/>
            <a:stCxn id="18" idx="4"/>
            <a:endCxn id="3" idx="3"/>
          </p:cNvCxnSpPr>
          <p:nvPr/>
        </p:nvCxnSpPr>
        <p:spPr>
          <a:xfrm rot="5400000">
            <a:off x="6252949" y="4339249"/>
            <a:ext cx="1740286" cy="2216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55CC4E-350A-400C-8A0F-0D7CE016FAE8}"/>
              </a:ext>
            </a:extLst>
          </p:cNvPr>
          <p:cNvSpPr/>
          <p:nvPr/>
        </p:nvSpPr>
        <p:spPr>
          <a:xfrm>
            <a:off x="4229005" y="2074200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3B33151-9B4A-49F3-8C3E-D81444353EDF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flipH="1">
            <a:off x="5406970" y="2682330"/>
            <a:ext cx="3563" cy="1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77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84DB7031-FFFD-4BD6-979D-BEE3B23EA20F}"/>
              </a:ext>
            </a:extLst>
          </p:cNvPr>
          <p:cNvSpPr/>
          <p:nvPr/>
        </p:nvSpPr>
        <p:spPr>
          <a:xfrm>
            <a:off x="4792096" y="71206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B1100DF8-0C93-4987-8D89-1032728E7F61}"/>
              </a:ext>
            </a:extLst>
          </p:cNvPr>
          <p:cNvSpPr/>
          <p:nvPr/>
        </p:nvSpPr>
        <p:spPr>
          <a:xfrm>
            <a:off x="4792097" y="6153376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85476568-AA61-410E-BA9A-1F54638FD291}"/>
              </a:ext>
            </a:extLst>
          </p:cNvPr>
          <p:cNvSpPr/>
          <p:nvPr/>
        </p:nvSpPr>
        <p:spPr>
          <a:xfrm>
            <a:off x="4221880" y="56116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輸入考試次數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11472F-3B85-4014-BD98-6B96D1BFED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03408" y="439650"/>
            <a:ext cx="0" cy="12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4CC52F-93AC-4A60-9612-588EDAE5AD08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5403408" y="1169290"/>
            <a:ext cx="0" cy="1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50A4548F-8CEB-43FC-8BCA-B2357DE48257}"/>
              </a:ext>
            </a:extLst>
          </p:cNvPr>
          <p:cNvSpPr/>
          <p:nvPr/>
        </p:nvSpPr>
        <p:spPr>
          <a:xfrm>
            <a:off x="3663460" y="2859576"/>
            <a:ext cx="3487020" cy="1131257"/>
          </a:xfrm>
          <a:prstGeom prst="diamond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是否小於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F18B661-5729-4954-9BB7-8B3CD2D88CCB}"/>
              </a:ext>
            </a:extLst>
          </p:cNvPr>
          <p:cNvSpPr/>
          <p:nvPr/>
        </p:nvSpPr>
        <p:spPr>
          <a:xfrm>
            <a:off x="4229005" y="437955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輸入考試成績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C50756-839A-434C-93B9-B90ED7E593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06970" y="3990833"/>
            <a:ext cx="3563" cy="3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94E217E-B6D6-484E-A12F-18A470E350C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3663461" y="3425205"/>
            <a:ext cx="638701" cy="2155064"/>
          </a:xfrm>
          <a:prstGeom prst="bentConnector3">
            <a:avLst>
              <a:gd name="adj1" fmla="val 135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F626CB-8FD2-4E80-85FE-3DB6FE534EBD}"/>
              </a:ext>
            </a:extLst>
          </p:cNvPr>
          <p:cNvSpPr txBox="1"/>
          <p:nvPr/>
        </p:nvSpPr>
        <p:spPr>
          <a:xfrm>
            <a:off x="5488782" y="401133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537636-2008-45C7-B6C6-08EC8F74794D}"/>
              </a:ext>
            </a:extLst>
          </p:cNvPr>
          <p:cNvSpPr txBox="1"/>
          <p:nvPr/>
        </p:nvSpPr>
        <p:spPr>
          <a:xfrm>
            <a:off x="7146918" y="3111284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766C32-77E0-4B70-9F2A-974DACF7F6E5}"/>
              </a:ext>
            </a:extLst>
          </p:cNvPr>
          <p:cNvSpPr/>
          <p:nvPr/>
        </p:nvSpPr>
        <p:spPr>
          <a:xfrm>
            <a:off x="4302161" y="5276204"/>
            <a:ext cx="2216744" cy="60813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加上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 = sum 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1E2F4F-35E9-4B13-83C3-C3BE994C3A7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410533" y="4987680"/>
            <a:ext cx="0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6695174-A049-47F8-A60A-E33123BEDED6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150480" y="3425205"/>
            <a:ext cx="1080983" cy="54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1F09807-7760-4CED-BC64-F3763AA402E0}"/>
              </a:ext>
            </a:extLst>
          </p:cNvPr>
          <p:cNvSpPr/>
          <p:nvPr/>
        </p:nvSpPr>
        <p:spPr>
          <a:xfrm>
            <a:off x="4221880" y="1303376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5894C-E439-4C10-BAAF-E8FCC9216896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403408" y="1911506"/>
            <a:ext cx="7125" cy="16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3B50421B-C4E9-4B50-876B-5B85E783C496}"/>
              </a:ext>
            </a:extLst>
          </p:cNvPr>
          <p:cNvSpPr/>
          <p:nvPr/>
        </p:nvSpPr>
        <p:spPr>
          <a:xfrm>
            <a:off x="7049935" y="3969347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平均為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269FBC5-01A8-4C4C-A5CF-33DDFA3B650B}"/>
              </a:ext>
            </a:extLst>
          </p:cNvPr>
          <p:cNvCxnSpPr>
            <a:cxnSpLocks/>
            <a:stCxn id="18" idx="4"/>
            <a:endCxn id="3" idx="3"/>
          </p:cNvCxnSpPr>
          <p:nvPr/>
        </p:nvCxnSpPr>
        <p:spPr>
          <a:xfrm rot="5400000">
            <a:off x="6252949" y="4339249"/>
            <a:ext cx="1740286" cy="2216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55CC4E-350A-400C-8A0F-0D7CE016FAE8}"/>
              </a:ext>
            </a:extLst>
          </p:cNvPr>
          <p:cNvSpPr/>
          <p:nvPr/>
        </p:nvSpPr>
        <p:spPr>
          <a:xfrm>
            <a:off x="4229005" y="2074200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3B33151-9B4A-49F3-8C3E-D81444353EDF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flipH="1">
            <a:off x="5406970" y="2682330"/>
            <a:ext cx="3563" cy="1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9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84DB7031-FFFD-4BD6-979D-BEE3B23EA20F}"/>
              </a:ext>
            </a:extLst>
          </p:cNvPr>
          <p:cNvSpPr/>
          <p:nvPr/>
        </p:nvSpPr>
        <p:spPr>
          <a:xfrm>
            <a:off x="4792096" y="71206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B1100DF8-0C93-4987-8D89-1032728E7F61}"/>
              </a:ext>
            </a:extLst>
          </p:cNvPr>
          <p:cNvSpPr/>
          <p:nvPr/>
        </p:nvSpPr>
        <p:spPr>
          <a:xfrm>
            <a:off x="4792097" y="6153376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85476568-AA61-410E-BA9A-1F54638FD291}"/>
              </a:ext>
            </a:extLst>
          </p:cNvPr>
          <p:cNvSpPr/>
          <p:nvPr/>
        </p:nvSpPr>
        <p:spPr>
          <a:xfrm>
            <a:off x="4221880" y="56116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輸入考試次數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11472F-3B85-4014-BD98-6B96D1BFED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03408" y="439650"/>
            <a:ext cx="0" cy="12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4CC52F-93AC-4A60-9612-588EDAE5AD08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5403408" y="1169290"/>
            <a:ext cx="0" cy="1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50A4548F-8CEB-43FC-8BCA-B2357DE48257}"/>
              </a:ext>
            </a:extLst>
          </p:cNvPr>
          <p:cNvSpPr/>
          <p:nvPr/>
        </p:nvSpPr>
        <p:spPr>
          <a:xfrm>
            <a:off x="3663460" y="2859576"/>
            <a:ext cx="3487020" cy="1131257"/>
          </a:xfrm>
          <a:prstGeom prst="diamond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是否小於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F18B661-5729-4954-9BB7-8B3CD2D88CCB}"/>
              </a:ext>
            </a:extLst>
          </p:cNvPr>
          <p:cNvSpPr/>
          <p:nvPr/>
        </p:nvSpPr>
        <p:spPr>
          <a:xfrm>
            <a:off x="4229005" y="437955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輸入考試成績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C50756-839A-434C-93B9-B90ED7E593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06970" y="3990833"/>
            <a:ext cx="3563" cy="3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94E217E-B6D6-484E-A12F-18A470E350C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3663461" y="3425205"/>
            <a:ext cx="638701" cy="2155064"/>
          </a:xfrm>
          <a:prstGeom prst="bentConnector3">
            <a:avLst>
              <a:gd name="adj1" fmla="val 135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F626CB-8FD2-4E80-85FE-3DB6FE534EBD}"/>
              </a:ext>
            </a:extLst>
          </p:cNvPr>
          <p:cNvSpPr txBox="1"/>
          <p:nvPr/>
        </p:nvSpPr>
        <p:spPr>
          <a:xfrm>
            <a:off x="5488782" y="401133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537636-2008-45C7-B6C6-08EC8F74794D}"/>
              </a:ext>
            </a:extLst>
          </p:cNvPr>
          <p:cNvSpPr txBox="1"/>
          <p:nvPr/>
        </p:nvSpPr>
        <p:spPr>
          <a:xfrm>
            <a:off x="7146918" y="3111284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766C32-77E0-4B70-9F2A-974DACF7F6E5}"/>
              </a:ext>
            </a:extLst>
          </p:cNvPr>
          <p:cNvSpPr/>
          <p:nvPr/>
        </p:nvSpPr>
        <p:spPr>
          <a:xfrm>
            <a:off x="4302161" y="5276204"/>
            <a:ext cx="2216744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加上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 = sum 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1E2F4F-35E9-4B13-83C3-C3BE994C3A7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410533" y="4987680"/>
            <a:ext cx="0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6695174-A049-47F8-A60A-E33123BEDED6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150480" y="3425205"/>
            <a:ext cx="1080983" cy="54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1F09807-7760-4CED-BC64-F3763AA402E0}"/>
              </a:ext>
            </a:extLst>
          </p:cNvPr>
          <p:cNvSpPr/>
          <p:nvPr/>
        </p:nvSpPr>
        <p:spPr>
          <a:xfrm>
            <a:off x="4221880" y="1303376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5894C-E439-4C10-BAAF-E8FCC9216896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403408" y="1911506"/>
            <a:ext cx="7125" cy="16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3B50421B-C4E9-4B50-876B-5B85E783C496}"/>
              </a:ext>
            </a:extLst>
          </p:cNvPr>
          <p:cNvSpPr/>
          <p:nvPr/>
        </p:nvSpPr>
        <p:spPr>
          <a:xfrm>
            <a:off x="7049935" y="3969347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平均為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269FBC5-01A8-4C4C-A5CF-33DDFA3B650B}"/>
              </a:ext>
            </a:extLst>
          </p:cNvPr>
          <p:cNvCxnSpPr>
            <a:cxnSpLocks/>
            <a:stCxn id="18" idx="4"/>
            <a:endCxn id="3" idx="3"/>
          </p:cNvCxnSpPr>
          <p:nvPr/>
        </p:nvCxnSpPr>
        <p:spPr>
          <a:xfrm rot="5400000">
            <a:off x="6252949" y="4339249"/>
            <a:ext cx="1740286" cy="2216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55CC4E-350A-400C-8A0F-0D7CE016FAE8}"/>
              </a:ext>
            </a:extLst>
          </p:cNvPr>
          <p:cNvSpPr/>
          <p:nvPr/>
        </p:nvSpPr>
        <p:spPr>
          <a:xfrm>
            <a:off x="4229005" y="2074200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3B33151-9B4A-49F3-8C3E-D81444353EDF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flipH="1">
            <a:off x="5406970" y="2682330"/>
            <a:ext cx="3563" cy="1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9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84DB7031-FFFD-4BD6-979D-BEE3B23EA20F}"/>
              </a:ext>
            </a:extLst>
          </p:cNvPr>
          <p:cNvSpPr/>
          <p:nvPr/>
        </p:nvSpPr>
        <p:spPr>
          <a:xfrm>
            <a:off x="4792096" y="71206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B1100DF8-0C93-4987-8D89-1032728E7F61}"/>
              </a:ext>
            </a:extLst>
          </p:cNvPr>
          <p:cNvSpPr/>
          <p:nvPr/>
        </p:nvSpPr>
        <p:spPr>
          <a:xfrm>
            <a:off x="4792097" y="6153376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85476568-AA61-410E-BA9A-1F54638FD291}"/>
              </a:ext>
            </a:extLst>
          </p:cNvPr>
          <p:cNvSpPr/>
          <p:nvPr/>
        </p:nvSpPr>
        <p:spPr>
          <a:xfrm>
            <a:off x="4221880" y="56116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輸入考試次數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11472F-3B85-4014-BD98-6B96D1BFED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03408" y="439650"/>
            <a:ext cx="0" cy="12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4CC52F-93AC-4A60-9612-588EDAE5AD08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5403408" y="1169290"/>
            <a:ext cx="0" cy="1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50A4548F-8CEB-43FC-8BCA-B2357DE48257}"/>
              </a:ext>
            </a:extLst>
          </p:cNvPr>
          <p:cNvSpPr/>
          <p:nvPr/>
        </p:nvSpPr>
        <p:spPr>
          <a:xfrm>
            <a:off x="3663460" y="2859576"/>
            <a:ext cx="3487020" cy="1131257"/>
          </a:xfrm>
          <a:prstGeom prst="diamond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是否小於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F18B661-5729-4954-9BB7-8B3CD2D88CCB}"/>
              </a:ext>
            </a:extLst>
          </p:cNvPr>
          <p:cNvSpPr/>
          <p:nvPr/>
        </p:nvSpPr>
        <p:spPr>
          <a:xfrm>
            <a:off x="4229005" y="437955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輸入考試成績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C50756-839A-434C-93B9-B90ED7E593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06970" y="3990833"/>
            <a:ext cx="3563" cy="3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94E217E-B6D6-484E-A12F-18A470E350C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3663461" y="3425205"/>
            <a:ext cx="638701" cy="2155064"/>
          </a:xfrm>
          <a:prstGeom prst="bentConnector3">
            <a:avLst>
              <a:gd name="adj1" fmla="val 135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F626CB-8FD2-4E80-85FE-3DB6FE534EBD}"/>
              </a:ext>
            </a:extLst>
          </p:cNvPr>
          <p:cNvSpPr txBox="1"/>
          <p:nvPr/>
        </p:nvSpPr>
        <p:spPr>
          <a:xfrm>
            <a:off x="5488782" y="401133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537636-2008-45C7-B6C6-08EC8F74794D}"/>
              </a:ext>
            </a:extLst>
          </p:cNvPr>
          <p:cNvSpPr txBox="1"/>
          <p:nvPr/>
        </p:nvSpPr>
        <p:spPr>
          <a:xfrm>
            <a:off x="7146918" y="3111284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False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766C32-77E0-4B70-9F2A-974DACF7F6E5}"/>
              </a:ext>
            </a:extLst>
          </p:cNvPr>
          <p:cNvSpPr/>
          <p:nvPr/>
        </p:nvSpPr>
        <p:spPr>
          <a:xfrm>
            <a:off x="4302161" y="5276204"/>
            <a:ext cx="2216744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加上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 = sum 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1E2F4F-35E9-4B13-83C3-C3BE994C3A7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410533" y="4987680"/>
            <a:ext cx="0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6695174-A049-47F8-A60A-E33123BEDED6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150480" y="3425205"/>
            <a:ext cx="1080983" cy="54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1F09807-7760-4CED-BC64-F3763AA402E0}"/>
              </a:ext>
            </a:extLst>
          </p:cNvPr>
          <p:cNvSpPr/>
          <p:nvPr/>
        </p:nvSpPr>
        <p:spPr>
          <a:xfrm>
            <a:off x="4221880" y="1303376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5894C-E439-4C10-BAAF-E8FCC9216896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403408" y="1911506"/>
            <a:ext cx="7125" cy="16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3B50421B-C4E9-4B50-876B-5B85E783C496}"/>
              </a:ext>
            </a:extLst>
          </p:cNvPr>
          <p:cNvSpPr/>
          <p:nvPr/>
        </p:nvSpPr>
        <p:spPr>
          <a:xfrm>
            <a:off x="7049935" y="3969347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平均為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269FBC5-01A8-4C4C-A5CF-33DDFA3B650B}"/>
              </a:ext>
            </a:extLst>
          </p:cNvPr>
          <p:cNvCxnSpPr>
            <a:cxnSpLocks/>
            <a:stCxn id="18" idx="4"/>
            <a:endCxn id="3" idx="3"/>
          </p:cNvCxnSpPr>
          <p:nvPr/>
        </p:nvCxnSpPr>
        <p:spPr>
          <a:xfrm rot="5400000">
            <a:off x="6252949" y="4339249"/>
            <a:ext cx="1740286" cy="2216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55CC4E-350A-400C-8A0F-0D7CE016FAE8}"/>
              </a:ext>
            </a:extLst>
          </p:cNvPr>
          <p:cNvSpPr/>
          <p:nvPr/>
        </p:nvSpPr>
        <p:spPr>
          <a:xfrm>
            <a:off x="4229005" y="2074200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3B33151-9B4A-49F3-8C3E-D81444353EDF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flipH="1">
            <a:off x="5406970" y="2682330"/>
            <a:ext cx="3563" cy="1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6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84DB7031-FFFD-4BD6-979D-BEE3B23EA20F}"/>
              </a:ext>
            </a:extLst>
          </p:cNvPr>
          <p:cNvSpPr/>
          <p:nvPr/>
        </p:nvSpPr>
        <p:spPr>
          <a:xfrm>
            <a:off x="4792096" y="71206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B1100DF8-0C93-4987-8D89-1032728E7F61}"/>
              </a:ext>
            </a:extLst>
          </p:cNvPr>
          <p:cNvSpPr/>
          <p:nvPr/>
        </p:nvSpPr>
        <p:spPr>
          <a:xfrm>
            <a:off x="4792097" y="6153376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85476568-AA61-410E-BA9A-1F54638FD291}"/>
              </a:ext>
            </a:extLst>
          </p:cNvPr>
          <p:cNvSpPr/>
          <p:nvPr/>
        </p:nvSpPr>
        <p:spPr>
          <a:xfrm>
            <a:off x="4221880" y="56116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輸入考試次數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11472F-3B85-4014-BD98-6B96D1BFED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03408" y="439650"/>
            <a:ext cx="0" cy="12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4CC52F-93AC-4A60-9612-588EDAE5AD08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5403408" y="1169290"/>
            <a:ext cx="0" cy="1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50A4548F-8CEB-43FC-8BCA-B2357DE48257}"/>
              </a:ext>
            </a:extLst>
          </p:cNvPr>
          <p:cNvSpPr/>
          <p:nvPr/>
        </p:nvSpPr>
        <p:spPr>
          <a:xfrm>
            <a:off x="3663460" y="2859576"/>
            <a:ext cx="3487020" cy="1131257"/>
          </a:xfrm>
          <a:prstGeom prst="diamond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是否小於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F18B661-5729-4954-9BB7-8B3CD2D88CCB}"/>
              </a:ext>
            </a:extLst>
          </p:cNvPr>
          <p:cNvSpPr/>
          <p:nvPr/>
        </p:nvSpPr>
        <p:spPr>
          <a:xfrm>
            <a:off x="4229005" y="437955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輸入考試成績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C50756-839A-434C-93B9-B90ED7E593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06970" y="3990833"/>
            <a:ext cx="3563" cy="3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94E217E-B6D6-484E-A12F-18A470E350C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3663461" y="3425205"/>
            <a:ext cx="638701" cy="2155064"/>
          </a:xfrm>
          <a:prstGeom prst="bentConnector3">
            <a:avLst>
              <a:gd name="adj1" fmla="val 135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F626CB-8FD2-4E80-85FE-3DB6FE534EBD}"/>
              </a:ext>
            </a:extLst>
          </p:cNvPr>
          <p:cNvSpPr txBox="1"/>
          <p:nvPr/>
        </p:nvSpPr>
        <p:spPr>
          <a:xfrm>
            <a:off x="5488782" y="401133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537636-2008-45C7-B6C6-08EC8F74794D}"/>
              </a:ext>
            </a:extLst>
          </p:cNvPr>
          <p:cNvSpPr txBox="1"/>
          <p:nvPr/>
        </p:nvSpPr>
        <p:spPr>
          <a:xfrm>
            <a:off x="7146918" y="3111284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False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766C32-77E0-4B70-9F2A-974DACF7F6E5}"/>
              </a:ext>
            </a:extLst>
          </p:cNvPr>
          <p:cNvSpPr/>
          <p:nvPr/>
        </p:nvSpPr>
        <p:spPr>
          <a:xfrm>
            <a:off x="4302161" y="5276204"/>
            <a:ext cx="2216744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加上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 = sum 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1E2F4F-35E9-4B13-83C3-C3BE994C3A7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410533" y="4987680"/>
            <a:ext cx="0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6695174-A049-47F8-A60A-E33123BEDED6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150480" y="3425205"/>
            <a:ext cx="1080983" cy="54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1F09807-7760-4CED-BC64-F3763AA402E0}"/>
              </a:ext>
            </a:extLst>
          </p:cNvPr>
          <p:cNvSpPr/>
          <p:nvPr/>
        </p:nvSpPr>
        <p:spPr>
          <a:xfrm>
            <a:off x="4221880" y="1303376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5894C-E439-4C10-BAAF-E8FCC9216896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403408" y="1911506"/>
            <a:ext cx="7125" cy="16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3B50421B-C4E9-4B50-876B-5B85E783C496}"/>
              </a:ext>
            </a:extLst>
          </p:cNvPr>
          <p:cNvSpPr/>
          <p:nvPr/>
        </p:nvSpPr>
        <p:spPr>
          <a:xfrm>
            <a:off x="7049935" y="3969347"/>
            <a:ext cx="2363056" cy="608130"/>
          </a:xfrm>
          <a:prstGeom prst="parallelogram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平均為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269FBC5-01A8-4C4C-A5CF-33DDFA3B650B}"/>
              </a:ext>
            </a:extLst>
          </p:cNvPr>
          <p:cNvCxnSpPr>
            <a:cxnSpLocks/>
            <a:stCxn id="18" idx="4"/>
            <a:endCxn id="3" idx="3"/>
          </p:cNvCxnSpPr>
          <p:nvPr/>
        </p:nvCxnSpPr>
        <p:spPr>
          <a:xfrm rot="5400000">
            <a:off x="6252949" y="4339249"/>
            <a:ext cx="1740286" cy="2216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55CC4E-350A-400C-8A0F-0D7CE016FAE8}"/>
              </a:ext>
            </a:extLst>
          </p:cNvPr>
          <p:cNvSpPr/>
          <p:nvPr/>
        </p:nvSpPr>
        <p:spPr>
          <a:xfrm>
            <a:off x="4229005" y="2074200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3B33151-9B4A-49F3-8C3E-D81444353EDF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flipH="1">
            <a:off x="5406970" y="2682330"/>
            <a:ext cx="3563" cy="1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26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:3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solidFill>
                  <a:schemeClr val="tx1"/>
                </a:solidFill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再輸出平均分數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30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58.0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CF90B7D-74AF-468C-93A7-89759D1ADCCE}"/>
              </a:ext>
            </a:extLst>
          </p:cNvPr>
          <p:cNvGrpSpPr/>
          <p:nvPr/>
        </p:nvGrpSpPr>
        <p:grpSpPr>
          <a:xfrm>
            <a:off x="502675" y="2279353"/>
            <a:ext cx="3780961" cy="1999132"/>
            <a:chOff x="502675" y="2279353"/>
            <a:chExt cx="3780961" cy="1999132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EEEDD5-B09D-41AB-B5BF-71EAE57A4151}"/>
                </a:ext>
              </a:extLst>
            </p:cNvPr>
            <p:cNvSpPr/>
            <p:nvPr/>
          </p:nvSpPr>
          <p:spPr>
            <a:xfrm>
              <a:off x="502675" y="3053984"/>
              <a:ext cx="3765809" cy="1218889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DB6676C-F666-47F6-9A51-1E27527D3243}"/>
                </a:ext>
              </a:extLst>
            </p:cNvPr>
            <p:cNvSpPr/>
            <p:nvPr/>
          </p:nvSpPr>
          <p:spPr>
            <a:xfrm>
              <a:off x="517827" y="2279353"/>
              <a:ext cx="3765809" cy="774632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C8AB706-7B06-4196-8C2A-8353CE52C561}"/>
                </a:ext>
              </a:extLst>
            </p:cNvPr>
            <p:cNvSpPr/>
            <p:nvPr/>
          </p:nvSpPr>
          <p:spPr>
            <a:xfrm>
              <a:off x="508898" y="3990809"/>
              <a:ext cx="2178545" cy="287676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8FA3A12-1E9E-4509-87F1-46E5A55439A4}"/>
                </a:ext>
              </a:extLst>
            </p:cNvPr>
            <p:cNvSpPr/>
            <p:nvPr/>
          </p:nvSpPr>
          <p:spPr>
            <a:xfrm>
              <a:off x="917922" y="3541948"/>
              <a:ext cx="1855611" cy="44886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3F06A33-02E7-4EAB-8D17-98F23CD6D5CC}"/>
                </a:ext>
              </a:extLst>
            </p:cNvPr>
            <p:cNvSpPr/>
            <p:nvPr/>
          </p:nvSpPr>
          <p:spPr>
            <a:xfrm>
              <a:off x="914290" y="3264545"/>
              <a:ext cx="3179222" cy="319540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6729571" y="652469"/>
            <a:ext cx="214473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使用一個整數變數表示考試次數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1154294" y="658472"/>
            <a:ext cx="504840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range()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到使用者輸入的考試次數的整數序列，指定遞增值為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6836664" y="1498343"/>
            <a:ext cx="130179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37779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21E0BC4-1C5A-4CD4-ACB0-F8BB85912180}"/>
              </a:ext>
            </a:extLst>
          </p:cNvPr>
          <p:cNvSpPr txBox="1"/>
          <p:nvPr/>
        </p:nvSpPr>
        <p:spPr>
          <a:xfrm>
            <a:off x="4126965" y="1522732"/>
            <a:ext cx="244353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將每次輸入的成績相加，以計算總分。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DDA2F0E-5B96-4127-A809-0627E20F41A4}"/>
              </a:ext>
            </a:extLst>
          </p:cNvPr>
          <p:cNvSpPr txBox="1"/>
          <p:nvPr/>
        </p:nvSpPr>
        <p:spPr>
          <a:xfrm>
            <a:off x="698969" y="1514057"/>
            <a:ext cx="312809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在每一次的迭代中，要求使用者輸入一次考試成績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94EBA05-09F9-4F2A-BF40-84CAB0DEB6E1}"/>
              </a:ext>
            </a:extLst>
          </p:cNvPr>
          <p:cNvSpPr txBox="1"/>
          <p:nvPr/>
        </p:nvSpPr>
        <p:spPr>
          <a:xfrm>
            <a:off x="7920113" y="380644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88.0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559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:3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，再輸出平均分數。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30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58.0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56750"/>
              </p:ext>
            </p:extLst>
          </p:nvPr>
        </p:nvGraphicFramePr>
        <p:xfrm>
          <a:off x="8535360" y="2660761"/>
          <a:ext cx="1572170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70691"/>
              </p:ext>
            </p:extLst>
          </p:nvPr>
        </p:nvGraphicFramePr>
        <p:xfrm>
          <a:off x="6333953" y="2683277"/>
          <a:ext cx="1623397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86" name="文字方塊 85">
            <a:extLst>
              <a:ext uri="{FF2B5EF4-FFF2-40B4-BE49-F238E27FC236}">
                <a16:creationId xmlns:a16="http://schemas.microsoft.com/office/drawing/2014/main" id="{5DEC142F-D580-4FEF-B20E-1B90CD5890C7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E8D3FE12-D43D-4D3E-8BF2-3718895DB52B}"/>
              </a:ext>
            </a:extLst>
          </p:cNvPr>
          <p:cNvGrpSpPr/>
          <p:nvPr/>
        </p:nvGrpSpPr>
        <p:grpSpPr>
          <a:xfrm>
            <a:off x="502675" y="2279353"/>
            <a:ext cx="3780961" cy="1999132"/>
            <a:chOff x="502675" y="2279353"/>
            <a:chExt cx="3780961" cy="199913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52B13D0-1646-44AA-982F-08555DCB45DD}"/>
                </a:ext>
              </a:extLst>
            </p:cNvPr>
            <p:cNvSpPr/>
            <p:nvPr/>
          </p:nvSpPr>
          <p:spPr>
            <a:xfrm>
              <a:off x="502675" y="3053984"/>
              <a:ext cx="3765809" cy="1218889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C23EB03-3D22-4650-B748-820D60261DE0}"/>
                </a:ext>
              </a:extLst>
            </p:cNvPr>
            <p:cNvSpPr/>
            <p:nvPr/>
          </p:nvSpPr>
          <p:spPr>
            <a:xfrm>
              <a:off x="517827" y="2279353"/>
              <a:ext cx="3765809" cy="774632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28E84D4-D86A-4B27-998C-7D4D83CC3F66}"/>
                </a:ext>
              </a:extLst>
            </p:cNvPr>
            <p:cNvSpPr/>
            <p:nvPr/>
          </p:nvSpPr>
          <p:spPr>
            <a:xfrm>
              <a:off x="508898" y="3990809"/>
              <a:ext cx="2178545" cy="287676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D67FF34-D406-433C-8B79-186985576105}"/>
                </a:ext>
              </a:extLst>
            </p:cNvPr>
            <p:cNvSpPr/>
            <p:nvPr/>
          </p:nvSpPr>
          <p:spPr>
            <a:xfrm>
              <a:off x="917922" y="3541948"/>
              <a:ext cx="1855611" cy="44886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819EED7-63DE-44A2-B148-560CCEE35EAA}"/>
                </a:ext>
              </a:extLst>
            </p:cNvPr>
            <p:cNvSpPr/>
            <p:nvPr/>
          </p:nvSpPr>
          <p:spPr>
            <a:xfrm>
              <a:off x="914290" y="3264545"/>
              <a:ext cx="3179222" cy="319540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95AB5AB4-5BF7-4F5F-A45F-D3E0173C626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2FECE470-8553-48DB-A892-D418B30CDC1F}"/>
              </a:ext>
            </a:extLst>
          </p:cNvPr>
          <p:cNvSpPr/>
          <p:nvPr/>
        </p:nvSpPr>
        <p:spPr>
          <a:xfrm>
            <a:off x="304800" y="237779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609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:3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，再輸出平均分數。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30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58.0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20269"/>
              </p:ext>
            </p:extLst>
          </p:nvPr>
        </p:nvGraphicFramePr>
        <p:xfrm>
          <a:off x="8535360" y="2660761"/>
          <a:ext cx="1572170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73656"/>
              </p:ext>
            </p:extLst>
          </p:nvPr>
        </p:nvGraphicFramePr>
        <p:xfrm>
          <a:off x="6333953" y="2683277"/>
          <a:ext cx="1623397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86" name="文字方塊 85">
            <a:extLst>
              <a:ext uri="{FF2B5EF4-FFF2-40B4-BE49-F238E27FC236}">
                <a16:creationId xmlns:a16="http://schemas.microsoft.com/office/drawing/2014/main" id="{5DEC142F-D580-4FEF-B20E-1B90CD5890C7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5C2E48F-2763-4AC5-A583-19CDA798CF89}"/>
              </a:ext>
            </a:extLst>
          </p:cNvPr>
          <p:cNvGrpSpPr/>
          <p:nvPr/>
        </p:nvGrpSpPr>
        <p:grpSpPr>
          <a:xfrm>
            <a:off x="10178406" y="3264368"/>
            <a:ext cx="1505594" cy="538468"/>
            <a:chOff x="10178406" y="3264368"/>
            <a:chExt cx="1505594" cy="538468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C79C6E74-1372-4965-975B-167EF96C1196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5" name="箭號: 五邊形 94">
                <a:extLst>
                  <a:ext uri="{FF2B5EF4-FFF2-40B4-BE49-F238E27FC236}">
                    <a16:creationId xmlns:a16="http://schemas.microsoft.com/office/drawing/2014/main" id="{A8B82E3A-85B7-4352-950B-F01BC98727A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“3”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33557241-C440-4AD7-AE76-43345CAF1AB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4E2E03ED-3BB7-466B-932D-21BF605DC81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5355235F-D3F9-466C-AE41-5BCD6914078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str</a:t>
              </a:r>
              <a:endParaRPr lang="zh-TW" altLang="en-US" sz="1600" b="1" dirty="0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BBF04ACF-136E-42AA-BDAA-C77C59BADEC5}"/>
              </a:ext>
            </a:extLst>
          </p:cNvPr>
          <p:cNvGrpSpPr/>
          <p:nvPr/>
        </p:nvGrpSpPr>
        <p:grpSpPr>
          <a:xfrm>
            <a:off x="502675" y="2279353"/>
            <a:ext cx="3780961" cy="1999132"/>
            <a:chOff x="502675" y="2279353"/>
            <a:chExt cx="3780961" cy="199913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39C308D-6E00-4FA4-A2F5-BE27B71F305A}"/>
                </a:ext>
              </a:extLst>
            </p:cNvPr>
            <p:cNvSpPr/>
            <p:nvPr/>
          </p:nvSpPr>
          <p:spPr>
            <a:xfrm>
              <a:off x="502675" y="3053984"/>
              <a:ext cx="3765809" cy="1218889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BBBA0FE-42AE-4C3E-9A3A-855E8A9598BA}"/>
                </a:ext>
              </a:extLst>
            </p:cNvPr>
            <p:cNvSpPr/>
            <p:nvPr/>
          </p:nvSpPr>
          <p:spPr>
            <a:xfrm>
              <a:off x="517827" y="2279353"/>
              <a:ext cx="3765809" cy="774632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7D647AF-21A4-437B-98CA-02BBF7628003}"/>
                </a:ext>
              </a:extLst>
            </p:cNvPr>
            <p:cNvSpPr/>
            <p:nvPr/>
          </p:nvSpPr>
          <p:spPr>
            <a:xfrm>
              <a:off x="508898" y="3990809"/>
              <a:ext cx="2178545" cy="287676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F2300D6-7E46-45C8-89C8-EE50EAE0DB48}"/>
                </a:ext>
              </a:extLst>
            </p:cNvPr>
            <p:cNvSpPr/>
            <p:nvPr/>
          </p:nvSpPr>
          <p:spPr>
            <a:xfrm>
              <a:off x="917922" y="3541948"/>
              <a:ext cx="1855611" cy="44886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B7A8FDA-5F2E-43B9-A907-0B70650FC295}"/>
                </a:ext>
              </a:extLst>
            </p:cNvPr>
            <p:cNvSpPr/>
            <p:nvPr/>
          </p:nvSpPr>
          <p:spPr>
            <a:xfrm>
              <a:off x="914290" y="3264545"/>
              <a:ext cx="3179222" cy="319540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A51DA280-BE79-4434-9733-FEEDE65F9AD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3DD54A1F-F3F7-4005-AEA4-841A24105566}"/>
              </a:ext>
            </a:extLst>
          </p:cNvPr>
          <p:cNvSpPr/>
          <p:nvPr/>
        </p:nvSpPr>
        <p:spPr>
          <a:xfrm>
            <a:off x="304800" y="237779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76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84DB7031-FFFD-4BD6-979D-BEE3B23EA20F}"/>
              </a:ext>
            </a:extLst>
          </p:cNvPr>
          <p:cNvSpPr/>
          <p:nvPr/>
        </p:nvSpPr>
        <p:spPr>
          <a:xfrm>
            <a:off x="4792096" y="71206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B1100DF8-0C93-4987-8D89-1032728E7F61}"/>
              </a:ext>
            </a:extLst>
          </p:cNvPr>
          <p:cNvSpPr/>
          <p:nvPr/>
        </p:nvSpPr>
        <p:spPr>
          <a:xfrm>
            <a:off x="4792097" y="6153376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85476568-AA61-410E-BA9A-1F54638FD291}"/>
              </a:ext>
            </a:extLst>
          </p:cNvPr>
          <p:cNvSpPr/>
          <p:nvPr/>
        </p:nvSpPr>
        <p:spPr>
          <a:xfrm>
            <a:off x="4221880" y="561160"/>
            <a:ext cx="2363056" cy="608130"/>
          </a:xfrm>
          <a:prstGeom prst="parallelogram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輸入考試次數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11472F-3B85-4014-BD98-6B96D1BFED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03408" y="439650"/>
            <a:ext cx="0" cy="12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4CC52F-93AC-4A60-9612-588EDAE5AD08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5403408" y="1169290"/>
            <a:ext cx="0" cy="1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50A4548F-8CEB-43FC-8BCA-B2357DE48257}"/>
              </a:ext>
            </a:extLst>
          </p:cNvPr>
          <p:cNvSpPr/>
          <p:nvPr/>
        </p:nvSpPr>
        <p:spPr>
          <a:xfrm>
            <a:off x="3663460" y="2859576"/>
            <a:ext cx="3487020" cy="1131257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是否小於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F18B661-5729-4954-9BB7-8B3CD2D88CCB}"/>
              </a:ext>
            </a:extLst>
          </p:cNvPr>
          <p:cNvSpPr/>
          <p:nvPr/>
        </p:nvSpPr>
        <p:spPr>
          <a:xfrm>
            <a:off x="4229005" y="437955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輸入考試成績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C50756-839A-434C-93B9-B90ED7E593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06970" y="3990833"/>
            <a:ext cx="3563" cy="3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94E217E-B6D6-484E-A12F-18A470E350C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3663461" y="3425205"/>
            <a:ext cx="638701" cy="2155064"/>
          </a:xfrm>
          <a:prstGeom prst="bentConnector3">
            <a:avLst>
              <a:gd name="adj1" fmla="val 135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F626CB-8FD2-4E80-85FE-3DB6FE534EBD}"/>
              </a:ext>
            </a:extLst>
          </p:cNvPr>
          <p:cNvSpPr txBox="1"/>
          <p:nvPr/>
        </p:nvSpPr>
        <p:spPr>
          <a:xfrm>
            <a:off x="5488782" y="401133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537636-2008-45C7-B6C6-08EC8F74794D}"/>
              </a:ext>
            </a:extLst>
          </p:cNvPr>
          <p:cNvSpPr txBox="1"/>
          <p:nvPr/>
        </p:nvSpPr>
        <p:spPr>
          <a:xfrm>
            <a:off x="7146918" y="3111284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766C32-77E0-4B70-9F2A-974DACF7F6E5}"/>
              </a:ext>
            </a:extLst>
          </p:cNvPr>
          <p:cNvSpPr/>
          <p:nvPr/>
        </p:nvSpPr>
        <p:spPr>
          <a:xfrm>
            <a:off x="4302161" y="5276204"/>
            <a:ext cx="2216744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加上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 = sum 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1E2F4F-35E9-4B13-83C3-C3BE994C3A7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410533" y="4987680"/>
            <a:ext cx="0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6695174-A049-47F8-A60A-E33123BEDED6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150480" y="3425205"/>
            <a:ext cx="1080983" cy="54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1F09807-7760-4CED-BC64-F3763AA402E0}"/>
              </a:ext>
            </a:extLst>
          </p:cNvPr>
          <p:cNvSpPr/>
          <p:nvPr/>
        </p:nvSpPr>
        <p:spPr>
          <a:xfrm>
            <a:off x="4221880" y="1303376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5894C-E439-4C10-BAAF-E8FCC9216896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403408" y="1911506"/>
            <a:ext cx="7125" cy="16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3B50421B-C4E9-4B50-876B-5B85E783C496}"/>
              </a:ext>
            </a:extLst>
          </p:cNvPr>
          <p:cNvSpPr/>
          <p:nvPr/>
        </p:nvSpPr>
        <p:spPr>
          <a:xfrm>
            <a:off x="7049935" y="3969347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平均為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269FBC5-01A8-4C4C-A5CF-33DDFA3B650B}"/>
              </a:ext>
            </a:extLst>
          </p:cNvPr>
          <p:cNvCxnSpPr>
            <a:cxnSpLocks/>
            <a:stCxn id="18" idx="4"/>
            <a:endCxn id="3" idx="3"/>
          </p:cNvCxnSpPr>
          <p:nvPr/>
        </p:nvCxnSpPr>
        <p:spPr>
          <a:xfrm rot="5400000">
            <a:off x="6252949" y="4339249"/>
            <a:ext cx="1740286" cy="2216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55CC4E-350A-400C-8A0F-0D7CE016FAE8}"/>
              </a:ext>
            </a:extLst>
          </p:cNvPr>
          <p:cNvSpPr/>
          <p:nvPr/>
        </p:nvSpPr>
        <p:spPr>
          <a:xfrm>
            <a:off x="4229005" y="2074200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3B33151-9B4A-49F3-8C3E-D81444353EDF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flipH="1">
            <a:off x="5406970" y="2682330"/>
            <a:ext cx="3563" cy="1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1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:3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，再輸出平均分數。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30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58.0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06863"/>
              </p:ext>
            </p:extLst>
          </p:nvPr>
        </p:nvGraphicFramePr>
        <p:xfrm>
          <a:off x="8535360" y="2660761"/>
          <a:ext cx="1572170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54660"/>
              </p:ext>
            </p:extLst>
          </p:nvPr>
        </p:nvGraphicFramePr>
        <p:xfrm>
          <a:off x="6333953" y="2683277"/>
          <a:ext cx="1623397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86" name="文字方塊 85">
            <a:extLst>
              <a:ext uri="{FF2B5EF4-FFF2-40B4-BE49-F238E27FC236}">
                <a16:creationId xmlns:a16="http://schemas.microsoft.com/office/drawing/2014/main" id="{5DEC142F-D580-4FEF-B20E-1B90CD5890C7}"/>
              </a:ext>
            </a:extLst>
          </p:cNvPr>
          <p:cNvSpPr txBox="1"/>
          <p:nvPr/>
        </p:nvSpPr>
        <p:spPr>
          <a:xfrm>
            <a:off x="10146297" y="2977443"/>
            <a:ext cx="18093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int("3")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F5C2E48F-2763-4AC5-A583-19CDA798CF89}"/>
              </a:ext>
            </a:extLst>
          </p:cNvPr>
          <p:cNvGrpSpPr/>
          <p:nvPr/>
        </p:nvGrpSpPr>
        <p:grpSpPr>
          <a:xfrm>
            <a:off x="10178406" y="3264368"/>
            <a:ext cx="1505594" cy="538468"/>
            <a:chOff x="10178406" y="3264368"/>
            <a:chExt cx="1505594" cy="538468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C79C6E74-1372-4965-975B-167EF96C1196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95" name="箭號: 五邊形 94">
                <a:extLst>
                  <a:ext uri="{FF2B5EF4-FFF2-40B4-BE49-F238E27FC236}">
                    <a16:creationId xmlns:a16="http://schemas.microsoft.com/office/drawing/2014/main" id="{A8B82E3A-85B7-4352-950B-F01BC98727A4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33557241-C440-4AD7-AE76-43345CAF1AB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4E2E03ED-3BB7-466B-932D-21BF605DC819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5355235F-D3F9-466C-AE41-5BCD6914078A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str</a:t>
              </a:r>
              <a:endParaRPr lang="zh-TW" altLang="en-US" sz="1600" b="1" dirty="0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90401CFF-D937-4F5D-B58B-1472DFFA34FC}"/>
              </a:ext>
            </a:extLst>
          </p:cNvPr>
          <p:cNvGrpSpPr/>
          <p:nvPr/>
        </p:nvGrpSpPr>
        <p:grpSpPr>
          <a:xfrm>
            <a:off x="502675" y="2279353"/>
            <a:ext cx="3780961" cy="1999132"/>
            <a:chOff x="502675" y="2279353"/>
            <a:chExt cx="3780961" cy="199913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32E30DF-105F-4248-98DF-90242EC23663}"/>
                </a:ext>
              </a:extLst>
            </p:cNvPr>
            <p:cNvSpPr/>
            <p:nvPr/>
          </p:nvSpPr>
          <p:spPr>
            <a:xfrm>
              <a:off x="502675" y="3053984"/>
              <a:ext cx="3765809" cy="1218889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796F405-2340-4F3D-94F9-9018883D78A2}"/>
                </a:ext>
              </a:extLst>
            </p:cNvPr>
            <p:cNvSpPr/>
            <p:nvPr/>
          </p:nvSpPr>
          <p:spPr>
            <a:xfrm>
              <a:off x="517827" y="2279353"/>
              <a:ext cx="3765809" cy="774632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D5548AE-92EC-4285-B940-34C2EEF45A21}"/>
                </a:ext>
              </a:extLst>
            </p:cNvPr>
            <p:cNvSpPr/>
            <p:nvPr/>
          </p:nvSpPr>
          <p:spPr>
            <a:xfrm>
              <a:off x="508898" y="3990809"/>
              <a:ext cx="2178545" cy="287676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9A148B5-C366-4E04-8C53-C0ECD7C9A6F5}"/>
                </a:ext>
              </a:extLst>
            </p:cNvPr>
            <p:cNvSpPr/>
            <p:nvPr/>
          </p:nvSpPr>
          <p:spPr>
            <a:xfrm>
              <a:off x="917922" y="3541948"/>
              <a:ext cx="1855611" cy="44886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D9E45CC-38EC-4714-A5CC-D9719EBCCBAF}"/>
                </a:ext>
              </a:extLst>
            </p:cNvPr>
            <p:cNvSpPr/>
            <p:nvPr/>
          </p:nvSpPr>
          <p:spPr>
            <a:xfrm>
              <a:off x="914290" y="3264545"/>
              <a:ext cx="3179222" cy="319540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F2024DFB-AA29-4543-8A7B-ABCE6F291B55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757C7B9C-EFCF-488F-A0DA-FB1404B512F6}"/>
              </a:ext>
            </a:extLst>
          </p:cNvPr>
          <p:cNvSpPr/>
          <p:nvPr/>
        </p:nvSpPr>
        <p:spPr>
          <a:xfrm>
            <a:off x="304800" y="237779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02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:3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，再輸出平均分數。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30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58.0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89353"/>
              </p:ext>
            </p:extLst>
          </p:nvPr>
        </p:nvGraphicFramePr>
        <p:xfrm>
          <a:off x="8535360" y="2660761"/>
          <a:ext cx="1572170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88070"/>
              </p:ext>
            </p:extLst>
          </p:nvPr>
        </p:nvGraphicFramePr>
        <p:xfrm>
          <a:off x="6333953" y="2683277"/>
          <a:ext cx="1623397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8F60F735-2FE4-4466-BA89-10CB0660257C}"/>
              </a:ext>
            </a:extLst>
          </p:cNvPr>
          <p:cNvGrpSpPr/>
          <p:nvPr/>
        </p:nvGrpSpPr>
        <p:grpSpPr>
          <a:xfrm>
            <a:off x="8561271" y="3162768"/>
            <a:ext cx="1505594" cy="538468"/>
            <a:chOff x="10178406" y="3264368"/>
            <a:chExt cx="1505594" cy="5384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62365A86-065C-412E-8051-24D5926D18A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7" name="箭號: 五邊形 46">
                <a:extLst>
                  <a:ext uri="{FF2B5EF4-FFF2-40B4-BE49-F238E27FC236}">
                    <a16:creationId xmlns:a16="http://schemas.microsoft.com/office/drawing/2014/main" id="{62A2409E-36B2-4923-8390-838553A6EDC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2C445D0-801D-4A75-B9D3-5B1332F8FE8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F9ED499-93B3-4A40-81BA-BE1EE1771E4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BF38BC7-87A1-4CE9-9EDE-0E046EACF4C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7491949-BB34-4334-9D0A-B0FA18BA4977}"/>
              </a:ext>
            </a:extLst>
          </p:cNvPr>
          <p:cNvGrpSpPr/>
          <p:nvPr/>
        </p:nvGrpSpPr>
        <p:grpSpPr>
          <a:xfrm>
            <a:off x="502675" y="2279353"/>
            <a:ext cx="3780961" cy="1999132"/>
            <a:chOff x="502675" y="2279353"/>
            <a:chExt cx="3780961" cy="1999132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5C3F81F-DD4E-4053-AA35-791A369CE7AC}"/>
                </a:ext>
              </a:extLst>
            </p:cNvPr>
            <p:cNvSpPr/>
            <p:nvPr/>
          </p:nvSpPr>
          <p:spPr>
            <a:xfrm>
              <a:off x="502675" y="3053984"/>
              <a:ext cx="3765809" cy="1218889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AA8AD2F-847E-492C-9048-482C20722840}"/>
                </a:ext>
              </a:extLst>
            </p:cNvPr>
            <p:cNvSpPr/>
            <p:nvPr/>
          </p:nvSpPr>
          <p:spPr>
            <a:xfrm>
              <a:off x="517827" y="2279353"/>
              <a:ext cx="3765809" cy="774632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C6B8465-2834-49E6-B205-0A6333206AFF}"/>
                </a:ext>
              </a:extLst>
            </p:cNvPr>
            <p:cNvSpPr/>
            <p:nvPr/>
          </p:nvSpPr>
          <p:spPr>
            <a:xfrm>
              <a:off x="508898" y="3990809"/>
              <a:ext cx="2178545" cy="287676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B37225A-448D-43FC-BCC3-FCCFA1C81761}"/>
                </a:ext>
              </a:extLst>
            </p:cNvPr>
            <p:cNvSpPr/>
            <p:nvPr/>
          </p:nvSpPr>
          <p:spPr>
            <a:xfrm>
              <a:off x="917922" y="3541948"/>
              <a:ext cx="1855611" cy="44886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18B348F-1F5B-417D-BE2F-8F89D23B5F43}"/>
                </a:ext>
              </a:extLst>
            </p:cNvPr>
            <p:cNvSpPr/>
            <p:nvPr/>
          </p:nvSpPr>
          <p:spPr>
            <a:xfrm>
              <a:off x="914290" y="3264545"/>
              <a:ext cx="3179222" cy="319540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EB4A992A-6222-4898-831E-CDB5C6FFDEE2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57" name="箭號: 向右 56">
            <a:extLst>
              <a:ext uri="{FF2B5EF4-FFF2-40B4-BE49-F238E27FC236}">
                <a16:creationId xmlns:a16="http://schemas.microsoft.com/office/drawing/2014/main" id="{28BE1FAA-0251-41F8-8C98-481AB6D14EF7}"/>
              </a:ext>
            </a:extLst>
          </p:cNvPr>
          <p:cNvSpPr/>
          <p:nvPr/>
        </p:nvSpPr>
        <p:spPr>
          <a:xfrm>
            <a:off x="304800" y="237779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41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:3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，再輸出平均分數。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30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58.0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30292"/>
              </p:ext>
            </p:extLst>
          </p:nvPr>
        </p:nvGraphicFramePr>
        <p:xfrm>
          <a:off x="8535360" y="2660761"/>
          <a:ext cx="1572170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77559"/>
              </p:ext>
            </p:extLst>
          </p:nvPr>
        </p:nvGraphicFramePr>
        <p:xfrm>
          <a:off x="6333953" y="2683277"/>
          <a:ext cx="1623397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8F60F735-2FE4-4466-BA89-10CB0660257C}"/>
              </a:ext>
            </a:extLst>
          </p:cNvPr>
          <p:cNvGrpSpPr/>
          <p:nvPr/>
        </p:nvGrpSpPr>
        <p:grpSpPr>
          <a:xfrm>
            <a:off x="8561271" y="3162768"/>
            <a:ext cx="1505594" cy="538468"/>
            <a:chOff x="10178406" y="3264368"/>
            <a:chExt cx="1505594" cy="5384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62365A86-065C-412E-8051-24D5926D18A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7" name="箭號: 五邊形 46">
                <a:extLst>
                  <a:ext uri="{FF2B5EF4-FFF2-40B4-BE49-F238E27FC236}">
                    <a16:creationId xmlns:a16="http://schemas.microsoft.com/office/drawing/2014/main" id="{62A2409E-36B2-4923-8390-838553A6EDC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2C445D0-801D-4A75-B9D3-5B1332F8FE8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F9ED499-93B3-4A40-81BA-BE1EE1771E4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BF38BC7-87A1-4CE9-9EDE-0E046EACF4C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E35C12A-EF77-4329-B70B-89E21B766A22}"/>
              </a:ext>
            </a:extLst>
          </p:cNvPr>
          <p:cNvGrpSpPr/>
          <p:nvPr/>
        </p:nvGrpSpPr>
        <p:grpSpPr>
          <a:xfrm>
            <a:off x="6566293" y="3041634"/>
            <a:ext cx="1572170" cy="614723"/>
            <a:chOff x="6922902" y="3154462"/>
            <a:chExt cx="1572170" cy="614723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FFD0933C-4E7A-464B-A28B-F14F7E7270A5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BE9CF8B-541B-4BB0-87A3-0426508F055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CB07C00-ABD5-404D-9379-C116269F56D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724A2D8-C3FC-4FA9-9433-47EB95C1D742}"/>
              </a:ext>
            </a:extLst>
          </p:cNvPr>
          <p:cNvGrpSpPr/>
          <p:nvPr/>
        </p:nvGrpSpPr>
        <p:grpSpPr>
          <a:xfrm>
            <a:off x="502675" y="2279353"/>
            <a:ext cx="3780961" cy="1999132"/>
            <a:chOff x="502675" y="2279353"/>
            <a:chExt cx="3780961" cy="1999132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6BEAAE2-E7EF-400E-B98A-D884DBA80D73}"/>
                </a:ext>
              </a:extLst>
            </p:cNvPr>
            <p:cNvSpPr/>
            <p:nvPr/>
          </p:nvSpPr>
          <p:spPr>
            <a:xfrm>
              <a:off x="502675" y="3053984"/>
              <a:ext cx="3765809" cy="1218889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6EE0AC0-E144-4B87-AE21-60388BF52C0C}"/>
                </a:ext>
              </a:extLst>
            </p:cNvPr>
            <p:cNvSpPr/>
            <p:nvPr/>
          </p:nvSpPr>
          <p:spPr>
            <a:xfrm>
              <a:off x="517827" y="2279353"/>
              <a:ext cx="3765809" cy="774632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E046AB7-88C2-4B0B-AD91-92D488B6F0B2}"/>
                </a:ext>
              </a:extLst>
            </p:cNvPr>
            <p:cNvSpPr/>
            <p:nvPr/>
          </p:nvSpPr>
          <p:spPr>
            <a:xfrm>
              <a:off x="508898" y="3990809"/>
              <a:ext cx="2178545" cy="287676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10A6325-84CC-43BB-8B9B-051D48020EC6}"/>
                </a:ext>
              </a:extLst>
            </p:cNvPr>
            <p:cNvSpPr/>
            <p:nvPr/>
          </p:nvSpPr>
          <p:spPr>
            <a:xfrm>
              <a:off x="917922" y="3541948"/>
              <a:ext cx="1855611" cy="44886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8CF5AEE-27D8-4276-8050-0FBE7BEB91EC}"/>
                </a:ext>
              </a:extLst>
            </p:cNvPr>
            <p:cNvSpPr/>
            <p:nvPr/>
          </p:nvSpPr>
          <p:spPr>
            <a:xfrm>
              <a:off x="914290" y="3264545"/>
              <a:ext cx="3179222" cy="319540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C827CFDF-DE38-4226-9425-CE4FC771DDC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62" name="箭號: 向右 61">
            <a:extLst>
              <a:ext uri="{FF2B5EF4-FFF2-40B4-BE49-F238E27FC236}">
                <a16:creationId xmlns:a16="http://schemas.microsoft.com/office/drawing/2014/main" id="{6D37F57B-73CE-49BF-8855-ED595F641068}"/>
              </a:ext>
            </a:extLst>
          </p:cNvPr>
          <p:cNvSpPr/>
          <p:nvPr/>
        </p:nvSpPr>
        <p:spPr>
          <a:xfrm>
            <a:off x="304800" y="237779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772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:3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，再輸出平均分數。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30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58.0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20448"/>
              </p:ext>
            </p:extLst>
          </p:nvPr>
        </p:nvGraphicFramePr>
        <p:xfrm>
          <a:off x="8535360" y="2660761"/>
          <a:ext cx="1572170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973308"/>
              </p:ext>
            </p:extLst>
          </p:nvPr>
        </p:nvGraphicFramePr>
        <p:xfrm>
          <a:off x="6333953" y="2683277"/>
          <a:ext cx="1623397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8F60F735-2FE4-4466-BA89-10CB0660257C}"/>
              </a:ext>
            </a:extLst>
          </p:cNvPr>
          <p:cNvGrpSpPr/>
          <p:nvPr/>
        </p:nvGrpSpPr>
        <p:grpSpPr>
          <a:xfrm>
            <a:off x="8561271" y="3162768"/>
            <a:ext cx="1505594" cy="538468"/>
            <a:chOff x="10178406" y="3264368"/>
            <a:chExt cx="1505594" cy="5384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62365A86-065C-412E-8051-24D5926D18A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7" name="箭號: 五邊形 46">
                <a:extLst>
                  <a:ext uri="{FF2B5EF4-FFF2-40B4-BE49-F238E27FC236}">
                    <a16:creationId xmlns:a16="http://schemas.microsoft.com/office/drawing/2014/main" id="{62A2409E-36B2-4923-8390-838553A6EDC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2C445D0-801D-4A75-B9D3-5B1332F8FE8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F9ED499-93B3-4A40-81BA-BE1EE1771E4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BF38BC7-87A1-4CE9-9EDE-0E046EACF4C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E35C12A-EF77-4329-B70B-89E21B766A22}"/>
              </a:ext>
            </a:extLst>
          </p:cNvPr>
          <p:cNvGrpSpPr/>
          <p:nvPr/>
        </p:nvGrpSpPr>
        <p:grpSpPr>
          <a:xfrm>
            <a:off x="6566293" y="3041634"/>
            <a:ext cx="1572170" cy="614723"/>
            <a:chOff x="6922902" y="3154462"/>
            <a:chExt cx="1572170" cy="614723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FFD0933C-4E7A-464B-A28B-F14F7E7270A5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BE9CF8B-541B-4BB0-87A3-0426508F055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CB07C00-ABD5-404D-9379-C116269F56D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51FD9D2-F1E7-4C8D-9400-A31C15F5AA10}"/>
              </a:ext>
            </a:extLst>
          </p:cNvPr>
          <p:cNvGrpSpPr/>
          <p:nvPr/>
        </p:nvGrpSpPr>
        <p:grpSpPr>
          <a:xfrm flipV="1">
            <a:off x="7514779" y="3047173"/>
            <a:ext cx="1110488" cy="671106"/>
            <a:chOff x="7535897" y="3243687"/>
            <a:chExt cx="1030649" cy="750280"/>
          </a:xfrm>
        </p:grpSpPr>
        <p:pic>
          <p:nvPicPr>
            <p:cNvPr id="5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AAF6520-C1CB-486A-9173-0E9EBA87DD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B232E5D2-D6ED-4FA1-9BA9-FF7CFD9BA6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60CCB844-4D55-4F41-AD1C-BB08BEEEB330}"/>
              </a:ext>
            </a:extLst>
          </p:cNvPr>
          <p:cNvGrpSpPr/>
          <p:nvPr/>
        </p:nvGrpSpPr>
        <p:grpSpPr>
          <a:xfrm>
            <a:off x="502675" y="2279353"/>
            <a:ext cx="3780961" cy="1999132"/>
            <a:chOff x="502675" y="2279353"/>
            <a:chExt cx="3780961" cy="1999132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09E9A51-7FF9-4302-B399-3C5BABC33FA7}"/>
                </a:ext>
              </a:extLst>
            </p:cNvPr>
            <p:cNvSpPr/>
            <p:nvPr/>
          </p:nvSpPr>
          <p:spPr>
            <a:xfrm>
              <a:off x="502675" y="3053984"/>
              <a:ext cx="3765809" cy="1218889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037AADA-3253-46A7-90E0-F739D41DBB3A}"/>
                </a:ext>
              </a:extLst>
            </p:cNvPr>
            <p:cNvSpPr/>
            <p:nvPr/>
          </p:nvSpPr>
          <p:spPr>
            <a:xfrm>
              <a:off x="517827" y="2279353"/>
              <a:ext cx="3765809" cy="774632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E478A68-7668-4955-BB8C-E1DE6DBB0B2C}"/>
                </a:ext>
              </a:extLst>
            </p:cNvPr>
            <p:cNvSpPr/>
            <p:nvPr/>
          </p:nvSpPr>
          <p:spPr>
            <a:xfrm>
              <a:off x="508898" y="3990809"/>
              <a:ext cx="2178545" cy="287676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17D1C9C-F86D-41D0-803E-867A35E7A92F}"/>
                </a:ext>
              </a:extLst>
            </p:cNvPr>
            <p:cNvSpPr/>
            <p:nvPr/>
          </p:nvSpPr>
          <p:spPr>
            <a:xfrm>
              <a:off x="917922" y="3541948"/>
              <a:ext cx="1855611" cy="44886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732A5F6-821B-49ED-A624-D54293D163F8}"/>
                </a:ext>
              </a:extLst>
            </p:cNvPr>
            <p:cNvSpPr/>
            <p:nvPr/>
          </p:nvSpPr>
          <p:spPr>
            <a:xfrm>
              <a:off x="914290" y="3264545"/>
              <a:ext cx="3179222" cy="319540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DB6115F6-D4C0-4DED-B1CD-F51AAD2BD013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66" name="箭號: 向右 65">
            <a:extLst>
              <a:ext uri="{FF2B5EF4-FFF2-40B4-BE49-F238E27FC236}">
                <a16:creationId xmlns:a16="http://schemas.microsoft.com/office/drawing/2014/main" id="{827D5BA8-4B97-4D05-9F4D-67635ECA9F2A}"/>
              </a:ext>
            </a:extLst>
          </p:cNvPr>
          <p:cNvSpPr/>
          <p:nvPr/>
        </p:nvSpPr>
        <p:spPr>
          <a:xfrm>
            <a:off x="304800" y="237779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92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:3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，再輸出平均分數。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30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58.0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62190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03949"/>
              </p:ext>
            </p:extLst>
          </p:nvPr>
        </p:nvGraphicFramePr>
        <p:xfrm>
          <a:off x="8535360" y="2660761"/>
          <a:ext cx="1572170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00080"/>
              </p:ext>
            </p:extLst>
          </p:nvPr>
        </p:nvGraphicFramePr>
        <p:xfrm>
          <a:off x="6333953" y="2683277"/>
          <a:ext cx="1623397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8F60F735-2FE4-4466-BA89-10CB0660257C}"/>
              </a:ext>
            </a:extLst>
          </p:cNvPr>
          <p:cNvGrpSpPr/>
          <p:nvPr/>
        </p:nvGrpSpPr>
        <p:grpSpPr>
          <a:xfrm>
            <a:off x="8561271" y="3162768"/>
            <a:ext cx="1505594" cy="538468"/>
            <a:chOff x="10178406" y="3264368"/>
            <a:chExt cx="1505594" cy="5384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62365A86-065C-412E-8051-24D5926D18A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7" name="箭號: 五邊形 46">
                <a:extLst>
                  <a:ext uri="{FF2B5EF4-FFF2-40B4-BE49-F238E27FC236}">
                    <a16:creationId xmlns:a16="http://schemas.microsoft.com/office/drawing/2014/main" id="{62A2409E-36B2-4923-8390-838553A6EDC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2C445D0-801D-4A75-B9D3-5B1332F8FE8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F9ED499-93B3-4A40-81BA-BE1EE1771E4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BF38BC7-87A1-4CE9-9EDE-0E046EACF4C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E35C12A-EF77-4329-B70B-89E21B766A22}"/>
              </a:ext>
            </a:extLst>
          </p:cNvPr>
          <p:cNvGrpSpPr/>
          <p:nvPr/>
        </p:nvGrpSpPr>
        <p:grpSpPr>
          <a:xfrm>
            <a:off x="6566293" y="3041634"/>
            <a:ext cx="1572170" cy="614723"/>
            <a:chOff x="6922902" y="3154462"/>
            <a:chExt cx="1572170" cy="614723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FFD0933C-4E7A-464B-A28B-F14F7E7270A5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BE9CF8B-541B-4BB0-87A3-0426508F055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CB07C00-ABD5-404D-9379-C116269F56D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51FD9D2-F1E7-4C8D-9400-A31C15F5AA10}"/>
              </a:ext>
            </a:extLst>
          </p:cNvPr>
          <p:cNvGrpSpPr/>
          <p:nvPr/>
        </p:nvGrpSpPr>
        <p:grpSpPr>
          <a:xfrm flipV="1">
            <a:off x="7514779" y="3047173"/>
            <a:ext cx="1110488" cy="671106"/>
            <a:chOff x="7535897" y="3243687"/>
            <a:chExt cx="1030649" cy="750280"/>
          </a:xfrm>
        </p:grpSpPr>
        <p:pic>
          <p:nvPicPr>
            <p:cNvPr id="5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AAF6520-C1CB-486A-9173-0E9EBA87DD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B232E5D2-D6ED-4FA1-9BA9-FF7CFD9BA6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E2B2B38-08A2-480F-93CC-9AB1B11B19EC}"/>
              </a:ext>
            </a:extLst>
          </p:cNvPr>
          <p:cNvGrpSpPr/>
          <p:nvPr/>
        </p:nvGrpSpPr>
        <p:grpSpPr>
          <a:xfrm>
            <a:off x="8561271" y="3787775"/>
            <a:ext cx="1505594" cy="538468"/>
            <a:chOff x="10178406" y="3264368"/>
            <a:chExt cx="1505594" cy="538468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DBDBE8E2-C99A-4416-94E9-7E4F3902C2B6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1" name="箭號: 五邊形 60">
                <a:extLst>
                  <a:ext uri="{FF2B5EF4-FFF2-40B4-BE49-F238E27FC236}">
                    <a16:creationId xmlns:a16="http://schemas.microsoft.com/office/drawing/2014/main" id="{6C90888B-C67C-450A-936B-0C3AE057CDD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E3ACF64-5EB8-4323-83F1-867E3B2C9AE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3D344C33-8F48-4EC0-82AF-7CA407B3D8F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242DA04-3893-45B7-9CF7-3C938D426974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08668B23-5239-4C60-A10F-0EC61CAC446C}"/>
              </a:ext>
            </a:extLst>
          </p:cNvPr>
          <p:cNvGrpSpPr/>
          <p:nvPr/>
        </p:nvGrpSpPr>
        <p:grpSpPr>
          <a:xfrm>
            <a:off x="502675" y="2279353"/>
            <a:ext cx="3780961" cy="1999132"/>
            <a:chOff x="502675" y="2279353"/>
            <a:chExt cx="3780961" cy="1999132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53339B2-7CEB-4CB4-8D60-712B41C346BE}"/>
                </a:ext>
              </a:extLst>
            </p:cNvPr>
            <p:cNvSpPr/>
            <p:nvPr/>
          </p:nvSpPr>
          <p:spPr>
            <a:xfrm>
              <a:off x="502675" y="3053984"/>
              <a:ext cx="3765809" cy="1218889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4E87871-3A53-406B-ACF9-A7B79F59F78A}"/>
                </a:ext>
              </a:extLst>
            </p:cNvPr>
            <p:cNvSpPr/>
            <p:nvPr/>
          </p:nvSpPr>
          <p:spPr>
            <a:xfrm>
              <a:off x="517827" y="2279353"/>
              <a:ext cx="3765809" cy="774632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0397E27-4860-4DA0-9A33-30CD22894ADF}"/>
                </a:ext>
              </a:extLst>
            </p:cNvPr>
            <p:cNvSpPr/>
            <p:nvPr/>
          </p:nvSpPr>
          <p:spPr>
            <a:xfrm>
              <a:off x="508898" y="3990809"/>
              <a:ext cx="2178545" cy="287676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1A63DC08-10C2-49A2-9E4B-7D586B0AC102}"/>
                </a:ext>
              </a:extLst>
            </p:cNvPr>
            <p:cNvSpPr/>
            <p:nvPr/>
          </p:nvSpPr>
          <p:spPr>
            <a:xfrm>
              <a:off x="917922" y="3541948"/>
              <a:ext cx="1855611" cy="44886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8282F4A-9331-46EE-97AE-AA6BB620891B}"/>
                </a:ext>
              </a:extLst>
            </p:cNvPr>
            <p:cNvSpPr/>
            <p:nvPr/>
          </p:nvSpPr>
          <p:spPr>
            <a:xfrm>
              <a:off x="914290" y="3264545"/>
              <a:ext cx="3179222" cy="319540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BFAF95D8-6127-47BD-B6CA-D9C3A81F89F5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</p:spTree>
    <p:extLst>
      <p:ext uri="{BB962C8B-B14F-4D97-AF65-F5344CB8AC3E}">
        <p14:creationId xmlns:p14="http://schemas.microsoft.com/office/powerpoint/2010/main" val="367877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:3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，再輸出平均分數。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30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58.0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69764"/>
              </p:ext>
            </p:extLst>
          </p:nvPr>
        </p:nvGraphicFramePr>
        <p:xfrm>
          <a:off x="8535360" y="2660761"/>
          <a:ext cx="1572170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90718"/>
              </p:ext>
            </p:extLst>
          </p:nvPr>
        </p:nvGraphicFramePr>
        <p:xfrm>
          <a:off x="6333953" y="2683277"/>
          <a:ext cx="1623397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8F60F735-2FE4-4466-BA89-10CB0660257C}"/>
              </a:ext>
            </a:extLst>
          </p:cNvPr>
          <p:cNvGrpSpPr/>
          <p:nvPr/>
        </p:nvGrpSpPr>
        <p:grpSpPr>
          <a:xfrm>
            <a:off x="8561271" y="3162768"/>
            <a:ext cx="1505594" cy="538468"/>
            <a:chOff x="10178406" y="3264368"/>
            <a:chExt cx="1505594" cy="5384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62365A86-065C-412E-8051-24D5926D18A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7" name="箭號: 五邊形 46">
                <a:extLst>
                  <a:ext uri="{FF2B5EF4-FFF2-40B4-BE49-F238E27FC236}">
                    <a16:creationId xmlns:a16="http://schemas.microsoft.com/office/drawing/2014/main" id="{62A2409E-36B2-4923-8390-838553A6EDC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2C445D0-801D-4A75-B9D3-5B1332F8FE8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F9ED499-93B3-4A40-81BA-BE1EE1771E4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BF38BC7-87A1-4CE9-9EDE-0E046EACF4C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E35C12A-EF77-4329-B70B-89E21B766A22}"/>
              </a:ext>
            </a:extLst>
          </p:cNvPr>
          <p:cNvGrpSpPr/>
          <p:nvPr/>
        </p:nvGrpSpPr>
        <p:grpSpPr>
          <a:xfrm>
            <a:off x="6566293" y="3041634"/>
            <a:ext cx="1572170" cy="614723"/>
            <a:chOff x="6922902" y="3154462"/>
            <a:chExt cx="1572170" cy="614723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FFD0933C-4E7A-464B-A28B-F14F7E7270A5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BE9CF8B-541B-4BB0-87A3-0426508F055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CB07C00-ABD5-404D-9379-C116269F56D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51FD9D2-F1E7-4C8D-9400-A31C15F5AA10}"/>
              </a:ext>
            </a:extLst>
          </p:cNvPr>
          <p:cNvGrpSpPr/>
          <p:nvPr/>
        </p:nvGrpSpPr>
        <p:grpSpPr>
          <a:xfrm flipV="1">
            <a:off x="7514779" y="3047173"/>
            <a:ext cx="1110488" cy="671106"/>
            <a:chOff x="7535897" y="3243687"/>
            <a:chExt cx="1030649" cy="750280"/>
          </a:xfrm>
        </p:grpSpPr>
        <p:pic>
          <p:nvPicPr>
            <p:cNvPr id="5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AAF6520-C1CB-486A-9173-0E9EBA87DD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B232E5D2-D6ED-4FA1-9BA9-FF7CFD9BA6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E2B2B38-08A2-480F-93CC-9AB1B11B19EC}"/>
              </a:ext>
            </a:extLst>
          </p:cNvPr>
          <p:cNvGrpSpPr/>
          <p:nvPr/>
        </p:nvGrpSpPr>
        <p:grpSpPr>
          <a:xfrm>
            <a:off x="8561271" y="3787775"/>
            <a:ext cx="1505594" cy="538468"/>
            <a:chOff x="10178406" y="3264368"/>
            <a:chExt cx="1505594" cy="538468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DBDBE8E2-C99A-4416-94E9-7E4F3902C2B6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1" name="箭號: 五邊形 60">
                <a:extLst>
                  <a:ext uri="{FF2B5EF4-FFF2-40B4-BE49-F238E27FC236}">
                    <a16:creationId xmlns:a16="http://schemas.microsoft.com/office/drawing/2014/main" id="{6C90888B-C67C-450A-936B-0C3AE057CDD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E3ACF64-5EB8-4323-83F1-867E3B2C9AE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3D344C33-8F48-4EC0-82AF-7CA407B3D8F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242DA04-3893-45B7-9CF7-3C938D426974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F65717C8-30BF-46C3-AB90-4895627C6741}"/>
              </a:ext>
            </a:extLst>
          </p:cNvPr>
          <p:cNvGrpSpPr/>
          <p:nvPr/>
        </p:nvGrpSpPr>
        <p:grpSpPr>
          <a:xfrm>
            <a:off x="6572465" y="3690700"/>
            <a:ext cx="1572170" cy="614723"/>
            <a:chOff x="6922902" y="3154462"/>
            <a:chExt cx="1572170" cy="614723"/>
          </a:xfrm>
        </p:grpSpPr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CE5B9B96-DD36-4E7F-BECA-34FA11A5C40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17E9E90-B28D-4B74-8DFD-DD6C4234B01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538D9EB-C727-4119-9A8C-0359A12A245E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810AC694-8784-42AA-B894-82178B711693}"/>
              </a:ext>
            </a:extLst>
          </p:cNvPr>
          <p:cNvGrpSpPr/>
          <p:nvPr/>
        </p:nvGrpSpPr>
        <p:grpSpPr>
          <a:xfrm>
            <a:off x="502675" y="2279353"/>
            <a:ext cx="3780961" cy="1999132"/>
            <a:chOff x="502675" y="2279353"/>
            <a:chExt cx="3780961" cy="1999132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8B7B87E-BD00-48CC-97A6-67EA73D46795}"/>
                </a:ext>
              </a:extLst>
            </p:cNvPr>
            <p:cNvSpPr/>
            <p:nvPr/>
          </p:nvSpPr>
          <p:spPr>
            <a:xfrm>
              <a:off x="502675" y="3053984"/>
              <a:ext cx="3765809" cy="1218889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B3073BB-C7EB-4C5D-A604-6330598EC753}"/>
                </a:ext>
              </a:extLst>
            </p:cNvPr>
            <p:cNvSpPr/>
            <p:nvPr/>
          </p:nvSpPr>
          <p:spPr>
            <a:xfrm>
              <a:off x="517827" y="2279353"/>
              <a:ext cx="3765809" cy="774632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22DC4A9-3771-4832-BF62-53B35C439EAD}"/>
                </a:ext>
              </a:extLst>
            </p:cNvPr>
            <p:cNvSpPr/>
            <p:nvPr/>
          </p:nvSpPr>
          <p:spPr>
            <a:xfrm>
              <a:off x="508898" y="3990809"/>
              <a:ext cx="2178545" cy="287676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EF06E8A-CC7C-4A44-9520-D9A56BA7F727}"/>
                </a:ext>
              </a:extLst>
            </p:cNvPr>
            <p:cNvSpPr/>
            <p:nvPr/>
          </p:nvSpPr>
          <p:spPr>
            <a:xfrm>
              <a:off x="917922" y="3541948"/>
              <a:ext cx="1855611" cy="44886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B8BAEB5-9FA0-40CB-AC79-0EB0B4863755}"/>
                </a:ext>
              </a:extLst>
            </p:cNvPr>
            <p:cNvSpPr/>
            <p:nvPr/>
          </p:nvSpPr>
          <p:spPr>
            <a:xfrm>
              <a:off x="914290" y="3264545"/>
              <a:ext cx="3179222" cy="319540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6DC4BA14-E143-454B-B39C-F71361E11D5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75" name="箭號: 向右 74">
            <a:extLst>
              <a:ext uri="{FF2B5EF4-FFF2-40B4-BE49-F238E27FC236}">
                <a16:creationId xmlns:a16="http://schemas.microsoft.com/office/drawing/2014/main" id="{7642F6A1-76A4-4B18-83DB-073BEDDC6AC6}"/>
              </a:ext>
            </a:extLst>
          </p:cNvPr>
          <p:cNvSpPr/>
          <p:nvPr/>
        </p:nvSpPr>
        <p:spPr>
          <a:xfrm>
            <a:off x="304800" y="262190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87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:3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，再輸出平均分數。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30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58.0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06125"/>
              </p:ext>
            </p:extLst>
          </p:nvPr>
        </p:nvGraphicFramePr>
        <p:xfrm>
          <a:off x="8535360" y="2660761"/>
          <a:ext cx="1572170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85529"/>
              </p:ext>
            </p:extLst>
          </p:nvPr>
        </p:nvGraphicFramePr>
        <p:xfrm>
          <a:off x="6333953" y="2683277"/>
          <a:ext cx="1623397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8F60F735-2FE4-4466-BA89-10CB0660257C}"/>
              </a:ext>
            </a:extLst>
          </p:cNvPr>
          <p:cNvGrpSpPr/>
          <p:nvPr/>
        </p:nvGrpSpPr>
        <p:grpSpPr>
          <a:xfrm>
            <a:off x="8561271" y="3162768"/>
            <a:ext cx="1505594" cy="538468"/>
            <a:chOff x="10178406" y="3264368"/>
            <a:chExt cx="1505594" cy="5384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62365A86-065C-412E-8051-24D5926D18A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7" name="箭號: 五邊形 46">
                <a:extLst>
                  <a:ext uri="{FF2B5EF4-FFF2-40B4-BE49-F238E27FC236}">
                    <a16:creationId xmlns:a16="http://schemas.microsoft.com/office/drawing/2014/main" id="{62A2409E-36B2-4923-8390-838553A6EDC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2C445D0-801D-4A75-B9D3-5B1332F8FE8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F9ED499-93B3-4A40-81BA-BE1EE1771E4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BF38BC7-87A1-4CE9-9EDE-0E046EACF4C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E35C12A-EF77-4329-B70B-89E21B766A22}"/>
              </a:ext>
            </a:extLst>
          </p:cNvPr>
          <p:cNvGrpSpPr/>
          <p:nvPr/>
        </p:nvGrpSpPr>
        <p:grpSpPr>
          <a:xfrm>
            <a:off x="6566293" y="3041634"/>
            <a:ext cx="1572170" cy="614723"/>
            <a:chOff x="6922902" y="3154462"/>
            <a:chExt cx="1572170" cy="614723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FFD0933C-4E7A-464B-A28B-F14F7E7270A5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BE9CF8B-541B-4BB0-87A3-0426508F055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CB07C00-ABD5-404D-9379-C116269F56D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51FD9D2-F1E7-4C8D-9400-A31C15F5AA10}"/>
              </a:ext>
            </a:extLst>
          </p:cNvPr>
          <p:cNvGrpSpPr/>
          <p:nvPr/>
        </p:nvGrpSpPr>
        <p:grpSpPr>
          <a:xfrm flipV="1">
            <a:off x="7514779" y="3047173"/>
            <a:ext cx="1110488" cy="671106"/>
            <a:chOff x="7535897" y="3243687"/>
            <a:chExt cx="1030649" cy="750280"/>
          </a:xfrm>
        </p:grpSpPr>
        <p:pic>
          <p:nvPicPr>
            <p:cNvPr id="5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AAF6520-C1CB-486A-9173-0E9EBA87DD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B232E5D2-D6ED-4FA1-9BA9-FF7CFD9BA6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E2B2B38-08A2-480F-93CC-9AB1B11B19EC}"/>
              </a:ext>
            </a:extLst>
          </p:cNvPr>
          <p:cNvGrpSpPr/>
          <p:nvPr/>
        </p:nvGrpSpPr>
        <p:grpSpPr>
          <a:xfrm>
            <a:off x="8561271" y="3787775"/>
            <a:ext cx="1505594" cy="538468"/>
            <a:chOff x="10178406" y="3264368"/>
            <a:chExt cx="1505594" cy="538468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DBDBE8E2-C99A-4416-94E9-7E4F3902C2B6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1" name="箭號: 五邊形 60">
                <a:extLst>
                  <a:ext uri="{FF2B5EF4-FFF2-40B4-BE49-F238E27FC236}">
                    <a16:creationId xmlns:a16="http://schemas.microsoft.com/office/drawing/2014/main" id="{6C90888B-C67C-450A-936B-0C3AE057CDD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E3ACF64-5EB8-4323-83F1-867E3B2C9AE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3D344C33-8F48-4EC0-82AF-7CA407B3D8F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242DA04-3893-45B7-9CF7-3C938D426974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F65717C8-30BF-46C3-AB90-4895627C6741}"/>
              </a:ext>
            </a:extLst>
          </p:cNvPr>
          <p:cNvGrpSpPr/>
          <p:nvPr/>
        </p:nvGrpSpPr>
        <p:grpSpPr>
          <a:xfrm>
            <a:off x="6572465" y="3690700"/>
            <a:ext cx="1572170" cy="614723"/>
            <a:chOff x="6922902" y="3154462"/>
            <a:chExt cx="1572170" cy="614723"/>
          </a:xfrm>
        </p:grpSpPr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CE5B9B96-DD36-4E7F-BECA-34FA11A5C40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17E9E90-B28D-4B74-8DFD-DD6C4234B01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538D9EB-C727-4119-9A8C-0359A12A245E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E3188C85-A873-4354-9202-723DBA6594AC}"/>
              </a:ext>
            </a:extLst>
          </p:cNvPr>
          <p:cNvGrpSpPr/>
          <p:nvPr/>
        </p:nvGrpSpPr>
        <p:grpSpPr>
          <a:xfrm flipV="1">
            <a:off x="7520951" y="3687772"/>
            <a:ext cx="1110488" cy="671106"/>
            <a:chOff x="7535897" y="3243687"/>
            <a:chExt cx="1030649" cy="750280"/>
          </a:xfrm>
        </p:grpSpPr>
        <p:pic>
          <p:nvPicPr>
            <p:cNvPr id="7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FFF6AEAD-7E2E-452E-BAD1-4C439B4645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979851A-A88D-4951-A601-BF27AD259532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1287FF5-2902-40C7-90E1-68B1C16A9AD9}"/>
              </a:ext>
            </a:extLst>
          </p:cNvPr>
          <p:cNvGrpSpPr/>
          <p:nvPr/>
        </p:nvGrpSpPr>
        <p:grpSpPr>
          <a:xfrm>
            <a:off x="502675" y="2279353"/>
            <a:ext cx="3780961" cy="1999132"/>
            <a:chOff x="502675" y="2279353"/>
            <a:chExt cx="3780961" cy="1999132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E39FB04-0F0A-4FF5-BE88-811A0DD78090}"/>
                </a:ext>
              </a:extLst>
            </p:cNvPr>
            <p:cNvSpPr/>
            <p:nvPr/>
          </p:nvSpPr>
          <p:spPr>
            <a:xfrm>
              <a:off x="502675" y="3053984"/>
              <a:ext cx="3765809" cy="1218889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6BFB043-055B-4447-9C5C-BD5A04DBB36E}"/>
                </a:ext>
              </a:extLst>
            </p:cNvPr>
            <p:cNvSpPr/>
            <p:nvPr/>
          </p:nvSpPr>
          <p:spPr>
            <a:xfrm>
              <a:off x="517827" y="2279353"/>
              <a:ext cx="3765809" cy="774632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7E423D1-7E0E-4594-8B67-76FBA55D71E2}"/>
                </a:ext>
              </a:extLst>
            </p:cNvPr>
            <p:cNvSpPr/>
            <p:nvPr/>
          </p:nvSpPr>
          <p:spPr>
            <a:xfrm>
              <a:off x="508898" y="3990809"/>
              <a:ext cx="2178545" cy="287676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913BCDD-278F-49F0-BBA3-28A0E1BF6F28}"/>
                </a:ext>
              </a:extLst>
            </p:cNvPr>
            <p:cNvSpPr/>
            <p:nvPr/>
          </p:nvSpPr>
          <p:spPr>
            <a:xfrm>
              <a:off x="917922" y="3541948"/>
              <a:ext cx="1855611" cy="44886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54ABBCF-3123-4AF4-A2E1-3C745528AC06}"/>
                </a:ext>
              </a:extLst>
            </p:cNvPr>
            <p:cNvSpPr/>
            <p:nvPr/>
          </p:nvSpPr>
          <p:spPr>
            <a:xfrm>
              <a:off x="914290" y="3264545"/>
              <a:ext cx="3179222" cy="319540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B464E014-0762-4902-AC74-B2105B4EE386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78" name="箭號: 向右 77">
            <a:extLst>
              <a:ext uri="{FF2B5EF4-FFF2-40B4-BE49-F238E27FC236}">
                <a16:creationId xmlns:a16="http://schemas.microsoft.com/office/drawing/2014/main" id="{A2CC6F95-E670-42BB-AC19-69BCB6AAC971}"/>
              </a:ext>
            </a:extLst>
          </p:cNvPr>
          <p:cNvSpPr/>
          <p:nvPr/>
        </p:nvSpPr>
        <p:spPr>
          <a:xfrm>
            <a:off x="304800" y="262190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830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:3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，再輸出平均分數。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30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58.0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1"/>
          <a:ext cx="1572170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7"/>
          <a:ext cx="1623397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8F60F735-2FE4-4466-BA89-10CB0660257C}"/>
              </a:ext>
            </a:extLst>
          </p:cNvPr>
          <p:cNvGrpSpPr/>
          <p:nvPr/>
        </p:nvGrpSpPr>
        <p:grpSpPr>
          <a:xfrm>
            <a:off x="8561271" y="3162768"/>
            <a:ext cx="1505594" cy="538468"/>
            <a:chOff x="10178406" y="3264368"/>
            <a:chExt cx="1505594" cy="5384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62365A86-065C-412E-8051-24D5926D18A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7" name="箭號: 五邊形 46">
                <a:extLst>
                  <a:ext uri="{FF2B5EF4-FFF2-40B4-BE49-F238E27FC236}">
                    <a16:creationId xmlns:a16="http://schemas.microsoft.com/office/drawing/2014/main" id="{62A2409E-36B2-4923-8390-838553A6EDC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2C445D0-801D-4A75-B9D3-5B1332F8FE8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F9ED499-93B3-4A40-81BA-BE1EE1771E4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BF38BC7-87A1-4CE9-9EDE-0E046EACF4C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E35C12A-EF77-4329-B70B-89E21B766A22}"/>
              </a:ext>
            </a:extLst>
          </p:cNvPr>
          <p:cNvGrpSpPr/>
          <p:nvPr/>
        </p:nvGrpSpPr>
        <p:grpSpPr>
          <a:xfrm>
            <a:off x="6566293" y="3041634"/>
            <a:ext cx="1572170" cy="614723"/>
            <a:chOff x="6922902" y="3154462"/>
            <a:chExt cx="1572170" cy="614723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FFD0933C-4E7A-464B-A28B-F14F7E7270A5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BE9CF8B-541B-4BB0-87A3-0426508F055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CB07C00-ABD5-404D-9379-C116269F56D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51FD9D2-F1E7-4C8D-9400-A31C15F5AA10}"/>
              </a:ext>
            </a:extLst>
          </p:cNvPr>
          <p:cNvGrpSpPr/>
          <p:nvPr/>
        </p:nvGrpSpPr>
        <p:grpSpPr>
          <a:xfrm flipV="1">
            <a:off x="7514779" y="3047173"/>
            <a:ext cx="1110488" cy="671106"/>
            <a:chOff x="7535897" y="3243687"/>
            <a:chExt cx="1030649" cy="750280"/>
          </a:xfrm>
        </p:grpSpPr>
        <p:pic>
          <p:nvPicPr>
            <p:cNvPr id="5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AAF6520-C1CB-486A-9173-0E9EBA87DD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B232E5D2-D6ED-4FA1-9BA9-FF7CFD9BA6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E2B2B38-08A2-480F-93CC-9AB1B11B19EC}"/>
              </a:ext>
            </a:extLst>
          </p:cNvPr>
          <p:cNvGrpSpPr/>
          <p:nvPr/>
        </p:nvGrpSpPr>
        <p:grpSpPr>
          <a:xfrm>
            <a:off x="8561271" y="3787775"/>
            <a:ext cx="1505594" cy="538468"/>
            <a:chOff x="10178406" y="3264368"/>
            <a:chExt cx="1505594" cy="538468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DBDBE8E2-C99A-4416-94E9-7E4F3902C2B6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1" name="箭號: 五邊形 60">
                <a:extLst>
                  <a:ext uri="{FF2B5EF4-FFF2-40B4-BE49-F238E27FC236}">
                    <a16:creationId xmlns:a16="http://schemas.microsoft.com/office/drawing/2014/main" id="{6C90888B-C67C-450A-936B-0C3AE057CDD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E3ACF64-5EB8-4323-83F1-867E3B2C9AE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3D344C33-8F48-4EC0-82AF-7CA407B3D8F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242DA04-3893-45B7-9CF7-3C938D426974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F65717C8-30BF-46C3-AB90-4895627C6741}"/>
              </a:ext>
            </a:extLst>
          </p:cNvPr>
          <p:cNvGrpSpPr/>
          <p:nvPr/>
        </p:nvGrpSpPr>
        <p:grpSpPr>
          <a:xfrm>
            <a:off x="6572465" y="3690700"/>
            <a:ext cx="1572170" cy="614723"/>
            <a:chOff x="6922902" y="3154462"/>
            <a:chExt cx="1572170" cy="614723"/>
          </a:xfrm>
        </p:grpSpPr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CE5B9B96-DD36-4E7F-BECA-34FA11A5C40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17E9E90-B28D-4B74-8DFD-DD6C4234B01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538D9EB-C727-4119-9A8C-0359A12A245E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E3188C85-A873-4354-9202-723DBA6594AC}"/>
              </a:ext>
            </a:extLst>
          </p:cNvPr>
          <p:cNvGrpSpPr/>
          <p:nvPr/>
        </p:nvGrpSpPr>
        <p:grpSpPr>
          <a:xfrm flipV="1">
            <a:off x="7520951" y="3687772"/>
            <a:ext cx="1110488" cy="671106"/>
            <a:chOff x="7535897" y="3243687"/>
            <a:chExt cx="1030649" cy="750280"/>
          </a:xfrm>
        </p:grpSpPr>
        <p:pic>
          <p:nvPicPr>
            <p:cNvPr id="7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FFF6AEAD-7E2E-452E-BAD1-4C439B4645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979851A-A88D-4951-A601-BF27AD259532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1287FF5-2902-40C7-90E1-68B1C16A9AD9}"/>
              </a:ext>
            </a:extLst>
          </p:cNvPr>
          <p:cNvGrpSpPr/>
          <p:nvPr/>
        </p:nvGrpSpPr>
        <p:grpSpPr>
          <a:xfrm>
            <a:off x="502675" y="2279353"/>
            <a:ext cx="3780961" cy="1999132"/>
            <a:chOff x="502675" y="2279353"/>
            <a:chExt cx="3780961" cy="1999132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E39FB04-0F0A-4FF5-BE88-811A0DD78090}"/>
                </a:ext>
              </a:extLst>
            </p:cNvPr>
            <p:cNvSpPr/>
            <p:nvPr/>
          </p:nvSpPr>
          <p:spPr>
            <a:xfrm>
              <a:off x="502675" y="3053984"/>
              <a:ext cx="3765809" cy="1218889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6BFB043-055B-4447-9C5C-BD5A04DBB36E}"/>
                </a:ext>
              </a:extLst>
            </p:cNvPr>
            <p:cNvSpPr/>
            <p:nvPr/>
          </p:nvSpPr>
          <p:spPr>
            <a:xfrm>
              <a:off x="517827" y="2279353"/>
              <a:ext cx="3765809" cy="774632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7E423D1-7E0E-4594-8B67-76FBA55D71E2}"/>
                </a:ext>
              </a:extLst>
            </p:cNvPr>
            <p:cNvSpPr/>
            <p:nvPr/>
          </p:nvSpPr>
          <p:spPr>
            <a:xfrm>
              <a:off x="508898" y="3990809"/>
              <a:ext cx="2178545" cy="287676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913BCDD-278F-49F0-BBA3-28A0E1BF6F28}"/>
                </a:ext>
              </a:extLst>
            </p:cNvPr>
            <p:cNvSpPr/>
            <p:nvPr/>
          </p:nvSpPr>
          <p:spPr>
            <a:xfrm>
              <a:off x="917922" y="3541948"/>
              <a:ext cx="1855611" cy="44886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54ABBCF-3123-4AF4-A2E1-3C745528AC06}"/>
                </a:ext>
              </a:extLst>
            </p:cNvPr>
            <p:cNvSpPr/>
            <p:nvPr/>
          </p:nvSpPr>
          <p:spPr>
            <a:xfrm>
              <a:off x="914290" y="3264545"/>
              <a:ext cx="3179222" cy="319540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B464E014-0762-4902-AC74-B2105B4EE386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78" name="箭號: 向右 77">
            <a:extLst>
              <a:ext uri="{FF2B5EF4-FFF2-40B4-BE49-F238E27FC236}">
                <a16:creationId xmlns:a16="http://schemas.microsoft.com/office/drawing/2014/main" id="{A2CC6F95-E670-42BB-AC19-69BCB6AAC971}"/>
              </a:ext>
            </a:extLst>
          </p:cNvPr>
          <p:cNvSpPr/>
          <p:nvPr/>
        </p:nvSpPr>
        <p:spPr>
          <a:xfrm>
            <a:off x="304800" y="286320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CBFEEAC4-175F-4F36-A782-5AD9E4FD79A9}"/>
              </a:ext>
            </a:extLst>
          </p:cNvPr>
          <p:cNvGrpSpPr/>
          <p:nvPr/>
        </p:nvGrpSpPr>
        <p:grpSpPr>
          <a:xfrm>
            <a:off x="8561271" y="4448543"/>
            <a:ext cx="1505594" cy="538468"/>
            <a:chOff x="10178406" y="3264368"/>
            <a:chExt cx="1505594" cy="538468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6EDF2269-852D-49BF-B94A-6DEF7F30F977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82" name="箭號: 五邊形 81">
                <a:extLst>
                  <a:ext uri="{FF2B5EF4-FFF2-40B4-BE49-F238E27FC236}">
                    <a16:creationId xmlns:a16="http://schemas.microsoft.com/office/drawing/2014/main" id="{C003A4A5-D353-4A8E-97AB-D4903FFB225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96A7C8E2-5901-457E-B26A-4D1DA1B63DE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AEA3548A-4CA5-4D79-8F2B-617665BB60E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EB964E1B-0231-4129-AAAD-70261054C8C0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136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:3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，再輸出平均分數。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30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58.0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1"/>
          <a:ext cx="1572170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7"/>
          <a:ext cx="1623397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8F60F735-2FE4-4466-BA89-10CB0660257C}"/>
              </a:ext>
            </a:extLst>
          </p:cNvPr>
          <p:cNvGrpSpPr/>
          <p:nvPr/>
        </p:nvGrpSpPr>
        <p:grpSpPr>
          <a:xfrm>
            <a:off x="8561271" y="3162768"/>
            <a:ext cx="1505594" cy="538468"/>
            <a:chOff x="10178406" y="3264368"/>
            <a:chExt cx="1505594" cy="5384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62365A86-065C-412E-8051-24D5926D18A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7" name="箭號: 五邊形 46">
                <a:extLst>
                  <a:ext uri="{FF2B5EF4-FFF2-40B4-BE49-F238E27FC236}">
                    <a16:creationId xmlns:a16="http://schemas.microsoft.com/office/drawing/2014/main" id="{62A2409E-36B2-4923-8390-838553A6EDC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2C445D0-801D-4A75-B9D3-5B1332F8FE8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F9ED499-93B3-4A40-81BA-BE1EE1771E4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BF38BC7-87A1-4CE9-9EDE-0E046EACF4C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E35C12A-EF77-4329-B70B-89E21B766A22}"/>
              </a:ext>
            </a:extLst>
          </p:cNvPr>
          <p:cNvGrpSpPr/>
          <p:nvPr/>
        </p:nvGrpSpPr>
        <p:grpSpPr>
          <a:xfrm>
            <a:off x="6566293" y="3041634"/>
            <a:ext cx="1572170" cy="614723"/>
            <a:chOff x="6922902" y="3154462"/>
            <a:chExt cx="1572170" cy="614723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FFD0933C-4E7A-464B-A28B-F14F7E7270A5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BE9CF8B-541B-4BB0-87A3-0426508F055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CB07C00-ABD5-404D-9379-C116269F56D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51FD9D2-F1E7-4C8D-9400-A31C15F5AA10}"/>
              </a:ext>
            </a:extLst>
          </p:cNvPr>
          <p:cNvGrpSpPr/>
          <p:nvPr/>
        </p:nvGrpSpPr>
        <p:grpSpPr>
          <a:xfrm flipV="1">
            <a:off x="7514779" y="3047173"/>
            <a:ext cx="1110488" cy="671106"/>
            <a:chOff x="7535897" y="3243687"/>
            <a:chExt cx="1030649" cy="750280"/>
          </a:xfrm>
        </p:grpSpPr>
        <p:pic>
          <p:nvPicPr>
            <p:cNvPr id="5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AAF6520-C1CB-486A-9173-0E9EBA87DD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B232E5D2-D6ED-4FA1-9BA9-FF7CFD9BA6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E2B2B38-08A2-480F-93CC-9AB1B11B19EC}"/>
              </a:ext>
            </a:extLst>
          </p:cNvPr>
          <p:cNvGrpSpPr/>
          <p:nvPr/>
        </p:nvGrpSpPr>
        <p:grpSpPr>
          <a:xfrm>
            <a:off x="8561271" y="3787775"/>
            <a:ext cx="1505594" cy="538468"/>
            <a:chOff x="10178406" y="3264368"/>
            <a:chExt cx="1505594" cy="538468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DBDBE8E2-C99A-4416-94E9-7E4F3902C2B6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1" name="箭號: 五邊形 60">
                <a:extLst>
                  <a:ext uri="{FF2B5EF4-FFF2-40B4-BE49-F238E27FC236}">
                    <a16:creationId xmlns:a16="http://schemas.microsoft.com/office/drawing/2014/main" id="{6C90888B-C67C-450A-936B-0C3AE057CDD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E3ACF64-5EB8-4323-83F1-867E3B2C9AE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3D344C33-8F48-4EC0-82AF-7CA407B3D8F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242DA04-3893-45B7-9CF7-3C938D426974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F65717C8-30BF-46C3-AB90-4895627C6741}"/>
              </a:ext>
            </a:extLst>
          </p:cNvPr>
          <p:cNvGrpSpPr/>
          <p:nvPr/>
        </p:nvGrpSpPr>
        <p:grpSpPr>
          <a:xfrm>
            <a:off x="6572465" y="3690700"/>
            <a:ext cx="1572170" cy="614723"/>
            <a:chOff x="6922902" y="3154462"/>
            <a:chExt cx="1572170" cy="614723"/>
          </a:xfrm>
        </p:grpSpPr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CE5B9B96-DD36-4E7F-BECA-34FA11A5C40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17E9E90-B28D-4B74-8DFD-DD6C4234B01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538D9EB-C727-4119-9A8C-0359A12A245E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E3188C85-A873-4354-9202-723DBA6594AC}"/>
              </a:ext>
            </a:extLst>
          </p:cNvPr>
          <p:cNvGrpSpPr/>
          <p:nvPr/>
        </p:nvGrpSpPr>
        <p:grpSpPr>
          <a:xfrm flipV="1">
            <a:off x="7520951" y="3687772"/>
            <a:ext cx="1110488" cy="671106"/>
            <a:chOff x="7535897" y="3243687"/>
            <a:chExt cx="1030649" cy="750280"/>
          </a:xfrm>
        </p:grpSpPr>
        <p:pic>
          <p:nvPicPr>
            <p:cNvPr id="7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FFF6AEAD-7E2E-452E-BAD1-4C439B4645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979851A-A88D-4951-A601-BF27AD259532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1287FF5-2902-40C7-90E1-68B1C16A9AD9}"/>
              </a:ext>
            </a:extLst>
          </p:cNvPr>
          <p:cNvGrpSpPr/>
          <p:nvPr/>
        </p:nvGrpSpPr>
        <p:grpSpPr>
          <a:xfrm>
            <a:off x="502675" y="2279353"/>
            <a:ext cx="3780961" cy="1999132"/>
            <a:chOff x="502675" y="2279353"/>
            <a:chExt cx="3780961" cy="1999132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E39FB04-0F0A-4FF5-BE88-811A0DD78090}"/>
                </a:ext>
              </a:extLst>
            </p:cNvPr>
            <p:cNvSpPr/>
            <p:nvPr/>
          </p:nvSpPr>
          <p:spPr>
            <a:xfrm>
              <a:off x="502675" y="3053984"/>
              <a:ext cx="3765809" cy="1218889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6BFB043-055B-4447-9C5C-BD5A04DBB36E}"/>
                </a:ext>
              </a:extLst>
            </p:cNvPr>
            <p:cNvSpPr/>
            <p:nvPr/>
          </p:nvSpPr>
          <p:spPr>
            <a:xfrm>
              <a:off x="517827" y="2279353"/>
              <a:ext cx="3765809" cy="774632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7E423D1-7E0E-4594-8B67-76FBA55D71E2}"/>
                </a:ext>
              </a:extLst>
            </p:cNvPr>
            <p:cNvSpPr/>
            <p:nvPr/>
          </p:nvSpPr>
          <p:spPr>
            <a:xfrm>
              <a:off x="508898" y="3990809"/>
              <a:ext cx="2178545" cy="287676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913BCDD-278F-49F0-BBA3-28A0E1BF6F28}"/>
                </a:ext>
              </a:extLst>
            </p:cNvPr>
            <p:cNvSpPr/>
            <p:nvPr/>
          </p:nvSpPr>
          <p:spPr>
            <a:xfrm>
              <a:off x="917922" y="3541948"/>
              <a:ext cx="1855611" cy="44886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54ABBCF-3123-4AF4-A2E1-3C745528AC06}"/>
                </a:ext>
              </a:extLst>
            </p:cNvPr>
            <p:cNvSpPr/>
            <p:nvPr/>
          </p:nvSpPr>
          <p:spPr>
            <a:xfrm>
              <a:off x="914290" y="3264545"/>
              <a:ext cx="3179222" cy="319540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B464E014-0762-4902-AC74-B2105B4EE386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78" name="箭號: 向右 77">
            <a:extLst>
              <a:ext uri="{FF2B5EF4-FFF2-40B4-BE49-F238E27FC236}">
                <a16:creationId xmlns:a16="http://schemas.microsoft.com/office/drawing/2014/main" id="{A2CC6F95-E670-42BB-AC19-69BCB6AAC971}"/>
              </a:ext>
            </a:extLst>
          </p:cNvPr>
          <p:cNvSpPr/>
          <p:nvPr/>
        </p:nvSpPr>
        <p:spPr>
          <a:xfrm>
            <a:off x="304800" y="286320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CBFEEAC4-175F-4F36-A782-5AD9E4FD79A9}"/>
              </a:ext>
            </a:extLst>
          </p:cNvPr>
          <p:cNvGrpSpPr/>
          <p:nvPr/>
        </p:nvGrpSpPr>
        <p:grpSpPr>
          <a:xfrm>
            <a:off x="8561271" y="4448543"/>
            <a:ext cx="1505594" cy="538468"/>
            <a:chOff x="10178406" y="3264368"/>
            <a:chExt cx="1505594" cy="538468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6EDF2269-852D-49BF-B94A-6DEF7F30F977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82" name="箭號: 五邊形 81">
                <a:extLst>
                  <a:ext uri="{FF2B5EF4-FFF2-40B4-BE49-F238E27FC236}">
                    <a16:creationId xmlns:a16="http://schemas.microsoft.com/office/drawing/2014/main" id="{C003A4A5-D353-4A8E-97AB-D4903FFB225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96A7C8E2-5901-457E-B26A-4D1DA1B63DE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AEA3548A-4CA5-4D79-8F2B-617665BB60E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EB964E1B-0231-4129-AAAD-70261054C8C0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4EB99022-65AD-45AB-BF53-FA11836090CA}"/>
              </a:ext>
            </a:extLst>
          </p:cNvPr>
          <p:cNvGrpSpPr/>
          <p:nvPr/>
        </p:nvGrpSpPr>
        <p:grpSpPr>
          <a:xfrm>
            <a:off x="6572465" y="4351468"/>
            <a:ext cx="1572170" cy="614723"/>
            <a:chOff x="6922902" y="3154462"/>
            <a:chExt cx="1572170" cy="614723"/>
          </a:xfrm>
        </p:grpSpPr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764047E8-1A7E-4EB9-8B36-92E077ECDC36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6BF0BA9-BC25-4DC3-9DE0-32EFE1F1772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651FB862-CCF5-493B-8344-1D79612519A0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446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:3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，再輸出平均分數。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30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58.0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87D38D68-21D9-4B13-A22F-C8F33A02425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5360" y="2660761"/>
          <a:ext cx="1572170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04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9426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B2B6ABC8-25A1-4586-AAEF-03C5830EA6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83277"/>
          <a:ext cx="1623397" cy="265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28970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47771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8F60F735-2FE4-4466-BA89-10CB0660257C}"/>
              </a:ext>
            </a:extLst>
          </p:cNvPr>
          <p:cNvGrpSpPr/>
          <p:nvPr/>
        </p:nvGrpSpPr>
        <p:grpSpPr>
          <a:xfrm>
            <a:off x="8561271" y="3162768"/>
            <a:ext cx="1505594" cy="538468"/>
            <a:chOff x="10178406" y="3264368"/>
            <a:chExt cx="1505594" cy="538468"/>
          </a:xfrm>
        </p:grpSpPr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62365A86-065C-412E-8051-24D5926D18A2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7" name="箭號: 五邊形 46">
                <a:extLst>
                  <a:ext uri="{FF2B5EF4-FFF2-40B4-BE49-F238E27FC236}">
                    <a16:creationId xmlns:a16="http://schemas.microsoft.com/office/drawing/2014/main" id="{62A2409E-36B2-4923-8390-838553A6EDC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2C445D0-801D-4A75-B9D3-5B1332F8FE8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F9ED499-93B3-4A40-81BA-BE1EE1771E4B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BF38BC7-87A1-4CE9-9EDE-0E046EACF4CC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E35C12A-EF77-4329-B70B-89E21B766A22}"/>
              </a:ext>
            </a:extLst>
          </p:cNvPr>
          <p:cNvGrpSpPr/>
          <p:nvPr/>
        </p:nvGrpSpPr>
        <p:grpSpPr>
          <a:xfrm>
            <a:off x="6566293" y="3041634"/>
            <a:ext cx="1572170" cy="614723"/>
            <a:chOff x="6922902" y="3154462"/>
            <a:chExt cx="1572170" cy="614723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FFD0933C-4E7A-464B-A28B-F14F7E7270A5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BE9CF8B-541B-4BB0-87A3-0426508F0550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0CB07C00-ABD5-404D-9379-C116269F56D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51FD9D2-F1E7-4C8D-9400-A31C15F5AA10}"/>
              </a:ext>
            </a:extLst>
          </p:cNvPr>
          <p:cNvGrpSpPr/>
          <p:nvPr/>
        </p:nvGrpSpPr>
        <p:grpSpPr>
          <a:xfrm flipV="1">
            <a:off x="7514779" y="3047173"/>
            <a:ext cx="1110488" cy="671106"/>
            <a:chOff x="7535897" y="3243687"/>
            <a:chExt cx="1030649" cy="750280"/>
          </a:xfrm>
        </p:grpSpPr>
        <p:pic>
          <p:nvPicPr>
            <p:cNvPr id="5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3AAF6520-C1CB-486A-9173-0E9EBA87DD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B232E5D2-D6ED-4FA1-9BA9-FF7CFD9BA676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E2B2B38-08A2-480F-93CC-9AB1B11B19EC}"/>
              </a:ext>
            </a:extLst>
          </p:cNvPr>
          <p:cNvGrpSpPr/>
          <p:nvPr/>
        </p:nvGrpSpPr>
        <p:grpSpPr>
          <a:xfrm>
            <a:off x="8561271" y="3787775"/>
            <a:ext cx="1505594" cy="538468"/>
            <a:chOff x="10178406" y="3264368"/>
            <a:chExt cx="1505594" cy="538468"/>
          </a:xfrm>
        </p:grpSpPr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DBDBE8E2-C99A-4416-94E9-7E4F3902C2B6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1" name="箭號: 五邊形 60">
                <a:extLst>
                  <a:ext uri="{FF2B5EF4-FFF2-40B4-BE49-F238E27FC236}">
                    <a16:creationId xmlns:a16="http://schemas.microsoft.com/office/drawing/2014/main" id="{6C90888B-C67C-450A-936B-0C3AE057CDD5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E3ACF64-5EB8-4323-83F1-867E3B2C9AE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3D344C33-8F48-4EC0-82AF-7CA407B3D8F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242DA04-3893-45B7-9CF7-3C938D426974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F65717C8-30BF-46C3-AB90-4895627C6741}"/>
              </a:ext>
            </a:extLst>
          </p:cNvPr>
          <p:cNvGrpSpPr/>
          <p:nvPr/>
        </p:nvGrpSpPr>
        <p:grpSpPr>
          <a:xfrm>
            <a:off x="6572465" y="3690700"/>
            <a:ext cx="1572170" cy="614723"/>
            <a:chOff x="6922902" y="3154462"/>
            <a:chExt cx="1572170" cy="614723"/>
          </a:xfrm>
        </p:grpSpPr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CE5B9B96-DD36-4E7F-BECA-34FA11A5C40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17E9E90-B28D-4B74-8DFD-DD6C4234B01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0538D9EB-C727-4119-9A8C-0359A12A245E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E3188C85-A873-4354-9202-723DBA6594AC}"/>
              </a:ext>
            </a:extLst>
          </p:cNvPr>
          <p:cNvGrpSpPr/>
          <p:nvPr/>
        </p:nvGrpSpPr>
        <p:grpSpPr>
          <a:xfrm flipV="1">
            <a:off x="7520951" y="3687772"/>
            <a:ext cx="1110488" cy="671106"/>
            <a:chOff x="7535897" y="3243687"/>
            <a:chExt cx="1030649" cy="750280"/>
          </a:xfrm>
        </p:grpSpPr>
        <p:pic>
          <p:nvPicPr>
            <p:cNvPr id="7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FFF6AEAD-7E2E-452E-BAD1-4C439B4645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979851A-A88D-4951-A601-BF27AD259532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1287FF5-2902-40C7-90E1-68B1C16A9AD9}"/>
              </a:ext>
            </a:extLst>
          </p:cNvPr>
          <p:cNvGrpSpPr/>
          <p:nvPr/>
        </p:nvGrpSpPr>
        <p:grpSpPr>
          <a:xfrm>
            <a:off x="502675" y="2279353"/>
            <a:ext cx="3780961" cy="1999132"/>
            <a:chOff x="502675" y="2279353"/>
            <a:chExt cx="3780961" cy="1999132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E39FB04-0F0A-4FF5-BE88-811A0DD78090}"/>
                </a:ext>
              </a:extLst>
            </p:cNvPr>
            <p:cNvSpPr/>
            <p:nvPr/>
          </p:nvSpPr>
          <p:spPr>
            <a:xfrm>
              <a:off x="502675" y="3053984"/>
              <a:ext cx="3765809" cy="1218889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6BFB043-055B-4447-9C5C-BD5A04DBB36E}"/>
                </a:ext>
              </a:extLst>
            </p:cNvPr>
            <p:cNvSpPr/>
            <p:nvPr/>
          </p:nvSpPr>
          <p:spPr>
            <a:xfrm>
              <a:off x="517827" y="2279353"/>
              <a:ext cx="3765809" cy="774632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7E423D1-7E0E-4594-8B67-76FBA55D71E2}"/>
                </a:ext>
              </a:extLst>
            </p:cNvPr>
            <p:cNvSpPr/>
            <p:nvPr/>
          </p:nvSpPr>
          <p:spPr>
            <a:xfrm>
              <a:off x="508898" y="3990809"/>
              <a:ext cx="2178545" cy="287676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913BCDD-278F-49F0-BBA3-28A0E1BF6F28}"/>
                </a:ext>
              </a:extLst>
            </p:cNvPr>
            <p:cNvSpPr/>
            <p:nvPr/>
          </p:nvSpPr>
          <p:spPr>
            <a:xfrm>
              <a:off x="917922" y="3541948"/>
              <a:ext cx="1855611" cy="44886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54ABBCF-3123-4AF4-A2E1-3C745528AC06}"/>
                </a:ext>
              </a:extLst>
            </p:cNvPr>
            <p:cNvSpPr/>
            <p:nvPr/>
          </p:nvSpPr>
          <p:spPr>
            <a:xfrm>
              <a:off x="914290" y="3264545"/>
              <a:ext cx="3179222" cy="319540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B464E014-0762-4902-AC74-B2105B4EE386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78" name="箭號: 向右 77">
            <a:extLst>
              <a:ext uri="{FF2B5EF4-FFF2-40B4-BE49-F238E27FC236}">
                <a16:creationId xmlns:a16="http://schemas.microsoft.com/office/drawing/2014/main" id="{A2CC6F95-E670-42BB-AC19-69BCB6AAC971}"/>
              </a:ext>
            </a:extLst>
          </p:cNvPr>
          <p:cNvSpPr/>
          <p:nvPr/>
        </p:nvSpPr>
        <p:spPr>
          <a:xfrm>
            <a:off x="304800" y="286320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CBFEEAC4-175F-4F36-A782-5AD9E4FD79A9}"/>
              </a:ext>
            </a:extLst>
          </p:cNvPr>
          <p:cNvGrpSpPr/>
          <p:nvPr/>
        </p:nvGrpSpPr>
        <p:grpSpPr>
          <a:xfrm>
            <a:off x="8561271" y="4448543"/>
            <a:ext cx="1505594" cy="538468"/>
            <a:chOff x="10178406" y="3264368"/>
            <a:chExt cx="1505594" cy="538468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6EDF2269-852D-49BF-B94A-6DEF7F30F977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82" name="箭號: 五邊形 81">
                <a:extLst>
                  <a:ext uri="{FF2B5EF4-FFF2-40B4-BE49-F238E27FC236}">
                    <a16:creationId xmlns:a16="http://schemas.microsoft.com/office/drawing/2014/main" id="{C003A4A5-D353-4A8E-97AB-D4903FFB225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96A7C8E2-5901-457E-B26A-4D1DA1B63DE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AEA3548A-4CA5-4D79-8F2B-617665BB60E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EB964E1B-0231-4129-AAAD-70261054C8C0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4EB99022-65AD-45AB-BF53-FA11836090CA}"/>
              </a:ext>
            </a:extLst>
          </p:cNvPr>
          <p:cNvGrpSpPr/>
          <p:nvPr/>
        </p:nvGrpSpPr>
        <p:grpSpPr>
          <a:xfrm>
            <a:off x="6572465" y="4351468"/>
            <a:ext cx="1572170" cy="614723"/>
            <a:chOff x="6922902" y="3154462"/>
            <a:chExt cx="1572170" cy="614723"/>
          </a:xfrm>
        </p:grpSpPr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764047E8-1A7E-4EB9-8B36-92E077ECDC36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6BF0BA9-BC25-4DC3-9DE0-32EFE1F1772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651FB862-CCF5-493B-8344-1D79612519A0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7ABC4D04-059E-443B-AD05-9FA3EEADB4D0}"/>
              </a:ext>
            </a:extLst>
          </p:cNvPr>
          <p:cNvGrpSpPr/>
          <p:nvPr/>
        </p:nvGrpSpPr>
        <p:grpSpPr>
          <a:xfrm flipV="1">
            <a:off x="7520951" y="4348540"/>
            <a:ext cx="1110488" cy="671106"/>
            <a:chOff x="7535897" y="3243687"/>
            <a:chExt cx="1030649" cy="750280"/>
          </a:xfrm>
        </p:grpSpPr>
        <p:pic>
          <p:nvPicPr>
            <p:cNvPr id="9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CD62205-1C4E-4A84-A5EC-F97A9D32C6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FC40D311-7BF4-4020-B8BE-7A101D58A06F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71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84DB7031-FFFD-4BD6-979D-BEE3B23EA20F}"/>
              </a:ext>
            </a:extLst>
          </p:cNvPr>
          <p:cNvSpPr/>
          <p:nvPr/>
        </p:nvSpPr>
        <p:spPr>
          <a:xfrm>
            <a:off x="4792096" y="71206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B1100DF8-0C93-4987-8D89-1032728E7F61}"/>
              </a:ext>
            </a:extLst>
          </p:cNvPr>
          <p:cNvSpPr/>
          <p:nvPr/>
        </p:nvSpPr>
        <p:spPr>
          <a:xfrm>
            <a:off x="4792097" y="6153376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85476568-AA61-410E-BA9A-1F54638FD291}"/>
              </a:ext>
            </a:extLst>
          </p:cNvPr>
          <p:cNvSpPr/>
          <p:nvPr/>
        </p:nvSpPr>
        <p:spPr>
          <a:xfrm>
            <a:off x="4221880" y="56116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輸入考試次數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11472F-3B85-4014-BD98-6B96D1BFED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03408" y="439650"/>
            <a:ext cx="0" cy="12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4CC52F-93AC-4A60-9612-588EDAE5AD08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5403408" y="1169290"/>
            <a:ext cx="0" cy="1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50A4548F-8CEB-43FC-8BCA-B2357DE48257}"/>
              </a:ext>
            </a:extLst>
          </p:cNvPr>
          <p:cNvSpPr/>
          <p:nvPr/>
        </p:nvSpPr>
        <p:spPr>
          <a:xfrm>
            <a:off x="3663460" y="2859576"/>
            <a:ext cx="3487020" cy="1131257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是否小於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F18B661-5729-4954-9BB7-8B3CD2D88CCB}"/>
              </a:ext>
            </a:extLst>
          </p:cNvPr>
          <p:cNvSpPr/>
          <p:nvPr/>
        </p:nvSpPr>
        <p:spPr>
          <a:xfrm>
            <a:off x="4229005" y="437955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輸入考試成績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C50756-839A-434C-93B9-B90ED7E593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06970" y="3990833"/>
            <a:ext cx="3563" cy="3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94E217E-B6D6-484E-A12F-18A470E350C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3663461" y="3425205"/>
            <a:ext cx="638701" cy="2155064"/>
          </a:xfrm>
          <a:prstGeom prst="bentConnector3">
            <a:avLst>
              <a:gd name="adj1" fmla="val 135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F626CB-8FD2-4E80-85FE-3DB6FE534EBD}"/>
              </a:ext>
            </a:extLst>
          </p:cNvPr>
          <p:cNvSpPr txBox="1"/>
          <p:nvPr/>
        </p:nvSpPr>
        <p:spPr>
          <a:xfrm>
            <a:off x="5488782" y="401133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537636-2008-45C7-B6C6-08EC8F74794D}"/>
              </a:ext>
            </a:extLst>
          </p:cNvPr>
          <p:cNvSpPr txBox="1"/>
          <p:nvPr/>
        </p:nvSpPr>
        <p:spPr>
          <a:xfrm>
            <a:off x="7146918" y="3111284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766C32-77E0-4B70-9F2A-974DACF7F6E5}"/>
              </a:ext>
            </a:extLst>
          </p:cNvPr>
          <p:cNvSpPr/>
          <p:nvPr/>
        </p:nvSpPr>
        <p:spPr>
          <a:xfrm>
            <a:off x="4302161" y="5276204"/>
            <a:ext cx="2216744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加上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 = sum 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1E2F4F-35E9-4B13-83C3-C3BE994C3A7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410533" y="4987680"/>
            <a:ext cx="0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6695174-A049-47F8-A60A-E33123BEDED6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150480" y="3425205"/>
            <a:ext cx="1080983" cy="54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1F09807-7760-4CED-BC64-F3763AA402E0}"/>
              </a:ext>
            </a:extLst>
          </p:cNvPr>
          <p:cNvSpPr/>
          <p:nvPr/>
        </p:nvSpPr>
        <p:spPr>
          <a:xfrm>
            <a:off x="4221880" y="1303376"/>
            <a:ext cx="2363056" cy="60813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5894C-E439-4C10-BAAF-E8FCC9216896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403408" y="1911506"/>
            <a:ext cx="7125" cy="16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3B50421B-C4E9-4B50-876B-5B85E783C496}"/>
              </a:ext>
            </a:extLst>
          </p:cNvPr>
          <p:cNvSpPr/>
          <p:nvPr/>
        </p:nvSpPr>
        <p:spPr>
          <a:xfrm>
            <a:off x="7049935" y="3969347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平均為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269FBC5-01A8-4C4C-A5CF-33DDFA3B650B}"/>
              </a:ext>
            </a:extLst>
          </p:cNvPr>
          <p:cNvCxnSpPr>
            <a:cxnSpLocks/>
            <a:stCxn id="18" idx="4"/>
            <a:endCxn id="3" idx="3"/>
          </p:cNvCxnSpPr>
          <p:nvPr/>
        </p:nvCxnSpPr>
        <p:spPr>
          <a:xfrm rot="5400000">
            <a:off x="6252949" y="4339249"/>
            <a:ext cx="1740286" cy="2216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55CC4E-350A-400C-8A0F-0D7CE016FAE8}"/>
              </a:ext>
            </a:extLst>
          </p:cNvPr>
          <p:cNvSpPr/>
          <p:nvPr/>
        </p:nvSpPr>
        <p:spPr>
          <a:xfrm>
            <a:off x="4229005" y="2074200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3B33151-9B4A-49F3-8C3E-D81444353EDF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flipH="1">
            <a:off x="5406970" y="2682330"/>
            <a:ext cx="3563" cy="1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47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10205-AB68-41D1-A78F-8DE2D9BD8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以下畫面需同時呈現在程式邏輯分析區塊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133156-F5B8-4909-A984-A074CE987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802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97228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0235C57-99F8-4761-ACF6-9E245AD8B5D0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>
            <a:off x="7254093" y="4560854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06C3634D-05E1-42FD-A691-58222BCA1645}"/>
              </a:ext>
            </a:extLst>
          </p:cNvPr>
          <p:cNvGrpSpPr/>
          <p:nvPr/>
        </p:nvGrpSpPr>
        <p:grpSpPr>
          <a:xfrm>
            <a:off x="5962146" y="3602187"/>
            <a:ext cx="2583894" cy="2249273"/>
            <a:chOff x="5706044" y="3302518"/>
            <a:chExt cx="2583894" cy="2249273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E8AD9937-1F72-411F-A131-6F406CBD8230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</a:t>
              </a:r>
              <a:r>
                <a:rPr lang="zh-TW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考試成績</a:t>
              </a:r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7" name="接點: 肘形 96">
              <a:extLst>
                <a:ext uri="{FF2B5EF4-FFF2-40B4-BE49-F238E27FC236}">
                  <a16:creationId xmlns:a16="http://schemas.microsoft.com/office/drawing/2014/main" id="{29557373-8873-483B-B25B-D0E1E4481998}"/>
                </a:ext>
              </a:extLst>
            </p:cNvPr>
            <p:cNvCxnSpPr>
              <a:cxnSpLocks/>
              <a:stCxn id="104" idx="1"/>
              <a:endCxn id="101" idx="1"/>
            </p:cNvCxnSpPr>
            <p:nvPr/>
          </p:nvCxnSpPr>
          <p:spPr>
            <a:xfrm rot="10800000" flipH="1">
              <a:off x="5808250" y="3302518"/>
              <a:ext cx="118682" cy="2249273"/>
            </a:xfrm>
            <a:prstGeom prst="bentConnector3">
              <a:avLst>
                <a:gd name="adj1" fmla="val -351475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61F74C21-1C3C-4FEE-B50B-74DED007CF7F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B6464127-86D6-471E-9269-31623F2A063F}"/>
              </a:ext>
            </a:extLst>
          </p:cNvPr>
          <p:cNvSpPr/>
          <p:nvPr/>
        </p:nvSpPr>
        <p:spPr>
          <a:xfrm>
            <a:off x="6183034" y="3267661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1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3B754E04-D000-49F4-AD3B-50300FFC9946}"/>
              </a:ext>
            </a:extLst>
          </p:cNvPr>
          <p:cNvCxnSpPr>
            <a:cxnSpLocks/>
            <a:stCxn id="101" idx="2"/>
            <a:endCxn id="96" idx="0"/>
          </p:cNvCxnSpPr>
          <p:nvPr/>
        </p:nvCxnSpPr>
        <p:spPr>
          <a:xfrm flipH="1">
            <a:off x="7254093" y="3936711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C9BACD1-472F-4874-BE5B-21081BE67B18}"/>
              </a:ext>
            </a:extLst>
          </p:cNvPr>
          <p:cNvSpPr/>
          <p:nvPr/>
        </p:nvSpPr>
        <p:spPr>
          <a:xfrm>
            <a:off x="6111850" y="3008386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C3471093-F3A1-446F-9BF9-995667F221C0}"/>
              </a:ext>
            </a:extLst>
          </p:cNvPr>
          <p:cNvSpPr txBox="1"/>
          <p:nvPr/>
        </p:nvSpPr>
        <p:spPr>
          <a:xfrm>
            <a:off x="6064352" y="5555224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250633D3-A30D-47E7-9FB0-814DB44205A3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7254094" y="5354274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2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97228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2D50BAB9-B225-44AB-ACEE-87888BA8202C}"/>
              </a:ext>
            </a:extLst>
          </p:cNvPr>
          <p:cNvGrpSpPr/>
          <p:nvPr/>
        </p:nvGrpSpPr>
        <p:grpSpPr>
          <a:xfrm>
            <a:off x="8412844" y="2777517"/>
            <a:ext cx="1173188" cy="800606"/>
            <a:chOff x="8412841" y="2943989"/>
            <a:chExt cx="929894" cy="63413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1F98EA9F-83C9-430D-8EAA-DE4F84087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841" y="2943989"/>
              <a:ext cx="634134" cy="63413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513AD960-A467-49D5-8C23-7E7A8AE6C883}"/>
                </a:ext>
              </a:extLst>
            </p:cNvPr>
            <p:cNvSpPr txBox="1"/>
            <p:nvPr/>
          </p:nvSpPr>
          <p:spPr>
            <a:xfrm>
              <a:off x="8549960" y="3115788"/>
              <a:ext cx="792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accent6">
                      <a:lumMod val="50000"/>
                    </a:schemeClr>
                  </a:solidFill>
                </a:rPr>
                <a:t>True</a:t>
              </a:r>
              <a:endParaRPr lang="zh-TW" altLang="en-US" sz="1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DCE8B492-7B9C-4ACE-9001-E702F6C8FB50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7254093" y="4560854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BBEC2853-1581-4ABC-9041-D1ED8FC15444}"/>
              </a:ext>
            </a:extLst>
          </p:cNvPr>
          <p:cNvGrpSpPr/>
          <p:nvPr/>
        </p:nvGrpSpPr>
        <p:grpSpPr>
          <a:xfrm>
            <a:off x="5962146" y="3602187"/>
            <a:ext cx="2583894" cy="2249273"/>
            <a:chOff x="5706044" y="3302518"/>
            <a:chExt cx="2583894" cy="2249273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0E046853-12C1-4BC4-8FBC-837287F30995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</a:t>
              </a:r>
              <a:r>
                <a:rPr lang="zh-TW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考試成績</a:t>
              </a:r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05" name="接點: 肘形 104">
              <a:extLst>
                <a:ext uri="{FF2B5EF4-FFF2-40B4-BE49-F238E27FC236}">
                  <a16:creationId xmlns:a16="http://schemas.microsoft.com/office/drawing/2014/main" id="{81A949CB-EA90-4C43-AA2A-3FCE89137E1E}"/>
                </a:ext>
              </a:extLst>
            </p:cNvPr>
            <p:cNvCxnSpPr>
              <a:cxnSpLocks/>
              <a:stCxn id="110" idx="1"/>
              <a:endCxn id="107" idx="1"/>
            </p:cNvCxnSpPr>
            <p:nvPr/>
          </p:nvCxnSpPr>
          <p:spPr>
            <a:xfrm rot="10800000" flipH="1">
              <a:off x="5808250" y="3302518"/>
              <a:ext cx="118682" cy="2249273"/>
            </a:xfrm>
            <a:prstGeom prst="bentConnector3">
              <a:avLst>
                <a:gd name="adj1" fmla="val -351475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960B547B-D7DE-44B1-8686-7EAE01BB6182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5EB771AD-6A57-44FD-AB49-5D87273120F7}"/>
              </a:ext>
            </a:extLst>
          </p:cNvPr>
          <p:cNvSpPr/>
          <p:nvPr/>
        </p:nvSpPr>
        <p:spPr>
          <a:xfrm>
            <a:off x="6183034" y="3267661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1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9F83A8D6-7D39-4AC2-B28B-DB8D9B0B10D7}"/>
              </a:ext>
            </a:extLst>
          </p:cNvPr>
          <p:cNvCxnSpPr>
            <a:cxnSpLocks/>
            <a:stCxn id="107" idx="2"/>
            <a:endCxn id="104" idx="0"/>
          </p:cNvCxnSpPr>
          <p:nvPr/>
        </p:nvCxnSpPr>
        <p:spPr>
          <a:xfrm flipH="1">
            <a:off x="7254093" y="3936711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6BAFDE61-DAC9-4404-B158-153A6530CD53}"/>
              </a:ext>
            </a:extLst>
          </p:cNvPr>
          <p:cNvSpPr/>
          <p:nvPr/>
        </p:nvSpPr>
        <p:spPr>
          <a:xfrm>
            <a:off x="6111850" y="3008386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76BBAD45-90D6-46C5-B061-6B80D826623D}"/>
              </a:ext>
            </a:extLst>
          </p:cNvPr>
          <p:cNvSpPr txBox="1"/>
          <p:nvPr/>
        </p:nvSpPr>
        <p:spPr>
          <a:xfrm>
            <a:off x="6064352" y="5555224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37FFD9F-C2FC-438E-AECE-5030E24CC744}"/>
              </a:ext>
            </a:extLst>
          </p:cNvPr>
          <p:cNvCxnSpPr>
            <a:cxnSpLocks/>
            <a:stCxn id="106" idx="2"/>
            <a:endCxn id="110" idx="0"/>
          </p:cNvCxnSpPr>
          <p:nvPr/>
        </p:nvCxnSpPr>
        <p:spPr>
          <a:xfrm>
            <a:off x="7254094" y="5354274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579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1245663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06B53FEB-5090-420C-97FE-91ED273EBC4A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>
            <a:off x="7254093" y="4560854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21DF07AD-6833-41DF-8B0B-4FAF6B3D0D4E}"/>
              </a:ext>
            </a:extLst>
          </p:cNvPr>
          <p:cNvGrpSpPr/>
          <p:nvPr/>
        </p:nvGrpSpPr>
        <p:grpSpPr>
          <a:xfrm>
            <a:off x="5962146" y="3602187"/>
            <a:ext cx="2583894" cy="2249273"/>
            <a:chOff x="5706044" y="3302518"/>
            <a:chExt cx="2583894" cy="2249273"/>
          </a:xfrm>
        </p:grpSpPr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644F1B75-B263-4C79-9DBD-43F9437091DE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int(input("90")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36" name="接點: 肘形 135">
              <a:extLst>
                <a:ext uri="{FF2B5EF4-FFF2-40B4-BE49-F238E27FC236}">
                  <a16:creationId xmlns:a16="http://schemas.microsoft.com/office/drawing/2014/main" id="{5E1FD22F-B52C-4E6F-B4D7-446F04FF43AA}"/>
                </a:ext>
              </a:extLst>
            </p:cNvPr>
            <p:cNvCxnSpPr>
              <a:cxnSpLocks/>
              <a:stCxn id="141" idx="1"/>
              <a:endCxn id="138" idx="1"/>
            </p:cNvCxnSpPr>
            <p:nvPr/>
          </p:nvCxnSpPr>
          <p:spPr>
            <a:xfrm rot="10800000" flipH="1">
              <a:off x="5808250" y="3302518"/>
              <a:ext cx="118682" cy="2249273"/>
            </a:xfrm>
            <a:prstGeom prst="bentConnector3">
              <a:avLst>
                <a:gd name="adj1" fmla="val -351475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2C944A3D-2BA5-4CFF-9FC5-3BA75E4074FF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38" name="矩形 137">
            <a:extLst>
              <a:ext uri="{FF2B5EF4-FFF2-40B4-BE49-F238E27FC236}">
                <a16:creationId xmlns:a16="http://schemas.microsoft.com/office/drawing/2014/main" id="{29F18740-8FCC-433E-87EA-4C0DEB0AC366}"/>
              </a:ext>
            </a:extLst>
          </p:cNvPr>
          <p:cNvSpPr/>
          <p:nvPr/>
        </p:nvSpPr>
        <p:spPr>
          <a:xfrm>
            <a:off x="6183034" y="3267661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1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4096B698-09BE-4770-8A31-92AF419A157E}"/>
              </a:ext>
            </a:extLst>
          </p:cNvPr>
          <p:cNvCxnSpPr>
            <a:cxnSpLocks/>
            <a:stCxn id="138" idx="2"/>
            <a:endCxn id="135" idx="0"/>
          </p:cNvCxnSpPr>
          <p:nvPr/>
        </p:nvCxnSpPr>
        <p:spPr>
          <a:xfrm flipH="1">
            <a:off x="7254093" y="3936711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52388989-5903-4189-9E74-EFC37D983BBE}"/>
              </a:ext>
            </a:extLst>
          </p:cNvPr>
          <p:cNvSpPr/>
          <p:nvPr/>
        </p:nvSpPr>
        <p:spPr>
          <a:xfrm>
            <a:off x="6111850" y="3008386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F7D416F6-618F-4FE7-8742-D86250E09D10}"/>
              </a:ext>
            </a:extLst>
          </p:cNvPr>
          <p:cNvSpPr txBox="1"/>
          <p:nvPr/>
        </p:nvSpPr>
        <p:spPr>
          <a:xfrm>
            <a:off x="6064352" y="5555224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A6E8201A-B145-4252-8591-1983EDC9B692}"/>
              </a:ext>
            </a:extLst>
          </p:cNvPr>
          <p:cNvCxnSpPr>
            <a:cxnSpLocks/>
            <a:stCxn id="137" idx="2"/>
            <a:endCxn id="141" idx="0"/>
          </p:cNvCxnSpPr>
          <p:nvPr/>
        </p:nvCxnSpPr>
        <p:spPr>
          <a:xfrm>
            <a:off x="7254094" y="5354274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92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149076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79C765DD-41FA-4F2B-A253-79D79CB3B109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7281063" y="4561246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4BD27CFD-2E38-4949-956E-56EED4BEBA32}"/>
              </a:ext>
            </a:extLst>
          </p:cNvPr>
          <p:cNvGrpSpPr/>
          <p:nvPr/>
        </p:nvGrpSpPr>
        <p:grpSpPr>
          <a:xfrm>
            <a:off x="5989116" y="4138053"/>
            <a:ext cx="2583894" cy="1216613"/>
            <a:chOff x="5706044" y="3837992"/>
            <a:chExt cx="2583894" cy="1216613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9CEEEF7D-CC97-4127-8990-1C1E4B32AADC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int(input("90")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9F99FC71-AC61-41E6-8C80-B59EDA2A8AC9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0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90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AE722EA6-2D66-42DD-8181-452475C2EA8C}"/>
              </a:ext>
            </a:extLst>
          </p:cNvPr>
          <p:cNvSpPr/>
          <p:nvPr/>
        </p:nvSpPr>
        <p:spPr>
          <a:xfrm>
            <a:off x="6210004" y="3268053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1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CD9228EA-9AA4-4D1F-AC0B-26F227E8CCEE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7281063" y="3937103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70E3AAC1-6958-447B-9893-7EF5DC6489BD}"/>
              </a:ext>
            </a:extLst>
          </p:cNvPr>
          <p:cNvSpPr/>
          <p:nvPr/>
        </p:nvSpPr>
        <p:spPr>
          <a:xfrm>
            <a:off x="6138820" y="3008778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EAA1AB-6E58-4137-ABB8-256C6C539B2D}"/>
              </a:ext>
            </a:extLst>
          </p:cNvPr>
          <p:cNvSpPr txBox="1"/>
          <p:nvPr/>
        </p:nvSpPr>
        <p:spPr>
          <a:xfrm>
            <a:off x="6091322" y="555561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C7077CB0-3BC6-4CE0-97F2-BFEE051C8239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>
            <a:off x="7281064" y="5354666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2E844335-03E6-4D42-8FEC-DED0F44D6D4B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FB663212-BEF0-45D4-A617-C45B15EDD349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64352" y="3602187"/>
            <a:ext cx="118682" cy="2249273"/>
          </a:xfrm>
          <a:prstGeom prst="bentConnector3">
            <a:avLst>
              <a:gd name="adj1" fmla="val -35147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58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149076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112697FA-80A6-466D-8727-BAFF2909B085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7281063" y="4561246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D5F93110-E8F2-4A19-B523-84A3ACA9BA9E}"/>
              </a:ext>
            </a:extLst>
          </p:cNvPr>
          <p:cNvGrpSpPr/>
          <p:nvPr/>
        </p:nvGrpSpPr>
        <p:grpSpPr>
          <a:xfrm>
            <a:off x="5989116" y="4138053"/>
            <a:ext cx="2583894" cy="1216613"/>
            <a:chOff x="5706044" y="3837992"/>
            <a:chExt cx="2583894" cy="1216613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16585C25-48D8-4713-AD24-60F414C150AF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int(input("90")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4FA94943-2DCE-4338-A739-BEB7CD158116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90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0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90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65D93D62-9FD9-4C0F-9907-011D7C06E770}"/>
              </a:ext>
            </a:extLst>
          </p:cNvPr>
          <p:cNvSpPr/>
          <p:nvPr/>
        </p:nvSpPr>
        <p:spPr>
          <a:xfrm>
            <a:off x="6210004" y="3268053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1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664B0E23-5735-4870-9C1A-4BB37611D780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7281063" y="3937103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19C69B27-1165-471F-84C2-CEEF8B8A3C00}"/>
              </a:ext>
            </a:extLst>
          </p:cNvPr>
          <p:cNvSpPr/>
          <p:nvPr/>
        </p:nvSpPr>
        <p:spPr>
          <a:xfrm>
            <a:off x="6138820" y="3008778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AAF93D5-83D7-4E71-A84B-7111C084F366}"/>
              </a:ext>
            </a:extLst>
          </p:cNvPr>
          <p:cNvSpPr txBox="1"/>
          <p:nvPr/>
        </p:nvSpPr>
        <p:spPr>
          <a:xfrm>
            <a:off x="6091322" y="555561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9EDE450D-5978-481D-B27A-EA252BA7C9DC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>
            <a:off x="7281064" y="5354666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7EFC604C-DFA1-4D5D-B705-2F4A47E6C74B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54A6E0E4-E5F6-4F19-ADFF-70DF7AA3D0CB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64352" y="3602187"/>
            <a:ext cx="118682" cy="2249273"/>
          </a:xfrm>
          <a:prstGeom prst="bentConnector3">
            <a:avLst>
              <a:gd name="adj1" fmla="val -35147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84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1764144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112697FA-80A6-466D-8727-BAFF2909B085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7281063" y="4561246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D5F93110-E8F2-4A19-B523-84A3ACA9BA9E}"/>
              </a:ext>
            </a:extLst>
          </p:cNvPr>
          <p:cNvGrpSpPr/>
          <p:nvPr/>
        </p:nvGrpSpPr>
        <p:grpSpPr>
          <a:xfrm>
            <a:off x="5989116" y="4138053"/>
            <a:ext cx="2583894" cy="1216613"/>
            <a:chOff x="5706044" y="3837992"/>
            <a:chExt cx="2583894" cy="1216613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16585C25-48D8-4713-AD24-60F414C150AF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int(input("90")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4FA94943-2DCE-4338-A739-BEB7CD158116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90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0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90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65D93D62-9FD9-4C0F-9907-011D7C06E770}"/>
              </a:ext>
            </a:extLst>
          </p:cNvPr>
          <p:cNvSpPr/>
          <p:nvPr/>
        </p:nvSpPr>
        <p:spPr>
          <a:xfrm>
            <a:off x="6210004" y="3268053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1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664B0E23-5735-4870-9C1A-4BB37611D780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7281063" y="3937103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19C69B27-1165-471F-84C2-CEEF8B8A3C00}"/>
              </a:ext>
            </a:extLst>
          </p:cNvPr>
          <p:cNvSpPr/>
          <p:nvPr/>
        </p:nvSpPr>
        <p:spPr>
          <a:xfrm>
            <a:off x="6138820" y="3008778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AAF93D5-83D7-4E71-A84B-7111C084F366}"/>
              </a:ext>
            </a:extLst>
          </p:cNvPr>
          <p:cNvSpPr txBox="1"/>
          <p:nvPr/>
        </p:nvSpPr>
        <p:spPr>
          <a:xfrm>
            <a:off x="6091322" y="555561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 1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9EDE450D-5978-481D-B27A-EA252BA7C9DC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>
            <a:off x="7281064" y="5354666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548F45D-1216-49D0-A3E8-127ED031DB36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1A0C2C57-4FFD-4BBD-BEE1-4F43A2EB3A52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64352" y="3602187"/>
            <a:ext cx="118682" cy="2249273"/>
          </a:xfrm>
          <a:prstGeom prst="bentConnector3">
            <a:avLst>
              <a:gd name="adj1" fmla="val -35147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61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1764144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112697FA-80A6-466D-8727-BAFF2909B085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7281063" y="4561246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D5F93110-E8F2-4A19-B523-84A3ACA9BA9E}"/>
              </a:ext>
            </a:extLst>
          </p:cNvPr>
          <p:cNvGrpSpPr/>
          <p:nvPr/>
        </p:nvGrpSpPr>
        <p:grpSpPr>
          <a:xfrm>
            <a:off x="5989116" y="4138053"/>
            <a:ext cx="2583894" cy="1216613"/>
            <a:chOff x="5706044" y="3837992"/>
            <a:chExt cx="2583894" cy="1216613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16585C25-48D8-4713-AD24-60F414C150AF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int(input("90")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4FA94943-2DCE-4338-A739-BEB7CD158116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90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0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90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65D93D62-9FD9-4C0F-9907-011D7C06E770}"/>
              </a:ext>
            </a:extLst>
          </p:cNvPr>
          <p:cNvSpPr/>
          <p:nvPr/>
        </p:nvSpPr>
        <p:spPr>
          <a:xfrm>
            <a:off x="6210004" y="3268053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2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664B0E23-5735-4870-9C1A-4BB37611D780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7281063" y="3937103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19C69B27-1165-471F-84C2-CEEF8B8A3C00}"/>
              </a:ext>
            </a:extLst>
          </p:cNvPr>
          <p:cNvSpPr/>
          <p:nvPr/>
        </p:nvSpPr>
        <p:spPr>
          <a:xfrm>
            <a:off x="6138820" y="3008778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AAF93D5-83D7-4E71-A84B-7111C084F366}"/>
              </a:ext>
            </a:extLst>
          </p:cNvPr>
          <p:cNvSpPr txBox="1"/>
          <p:nvPr/>
        </p:nvSpPr>
        <p:spPr>
          <a:xfrm>
            <a:off x="6091322" y="555561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 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 1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9EDE450D-5978-481D-B27A-EA252BA7C9DC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>
            <a:off x="7281064" y="5354666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2D666E7C-375B-43FA-AB1A-7C7AC9034E0F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80C191CF-938C-4F3A-ADCC-DEC52C37F325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64352" y="3602187"/>
            <a:ext cx="118682" cy="2249273"/>
          </a:xfrm>
          <a:prstGeom prst="bentConnector3">
            <a:avLst>
              <a:gd name="adj1" fmla="val -35147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63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97228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0235C57-99F8-4761-ACF6-9E245AD8B5D0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>
            <a:off x="7254093" y="4560854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06C3634D-05E1-42FD-A691-58222BCA1645}"/>
              </a:ext>
            </a:extLst>
          </p:cNvPr>
          <p:cNvGrpSpPr/>
          <p:nvPr/>
        </p:nvGrpSpPr>
        <p:grpSpPr>
          <a:xfrm>
            <a:off x="5962146" y="3602187"/>
            <a:ext cx="2583894" cy="2249273"/>
            <a:chOff x="5706044" y="3302518"/>
            <a:chExt cx="2583894" cy="2249273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E8AD9937-1F72-411F-A131-6F406CBD8230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</a:t>
              </a:r>
              <a:r>
                <a:rPr lang="zh-TW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考試成績</a:t>
              </a:r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7" name="接點: 肘形 96">
              <a:extLst>
                <a:ext uri="{FF2B5EF4-FFF2-40B4-BE49-F238E27FC236}">
                  <a16:creationId xmlns:a16="http://schemas.microsoft.com/office/drawing/2014/main" id="{29557373-8873-483B-B25B-D0E1E4481998}"/>
                </a:ext>
              </a:extLst>
            </p:cNvPr>
            <p:cNvCxnSpPr>
              <a:cxnSpLocks/>
              <a:stCxn id="104" idx="1"/>
              <a:endCxn id="101" idx="1"/>
            </p:cNvCxnSpPr>
            <p:nvPr/>
          </p:nvCxnSpPr>
          <p:spPr>
            <a:xfrm rot="10800000" flipH="1">
              <a:off x="5808250" y="3302518"/>
              <a:ext cx="118682" cy="2249273"/>
            </a:xfrm>
            <a:prstGeom prst="bentConnector3">
              <a:avLst>
                <a:gd name="adj1" fmla="val -351475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61F74C21-1C3C-4FEE-B50B-74DED007CF7F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B6464127-86D6-471E-9269-31623F2A063F}"/>
              </a:ext>
            </a:extLst>
          </p:cNvPr>
          <p:cNvSpPr/>
          <p:nvPr/>
        </p:nvSpPr>
        <p:spPr>
          <a:xfrm>
            <a:off x="6183034" y="3267661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2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3B754E04-D000-49F4-AD3B-50300FFC9946}"/>
              </a:ext>
            </a:extLst>
          </p:cNvPr>
          <p:cNvCxnSpPr>
            <a:cxnSpLocks/>
            <a:stCxn id="101" idx="2"/>
            <a:endCxn id="96" idx="0"/>
          </p:cNvCxnSpPr>
          <p:nvPr/>
        </p:nvCxnSpPr>
        <p:spPr>
          <a:xfrm flipH="1">
            <a:off x="7254093" y="3936711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C9BACD1-472F-4874-BE5B-21081BE67B18}"/>
              </a:ext>
            </a:extLst>
          </p:cNvPr>
          <p:cNvSpPr/>
          <p:nvPr/>
        </p:nvSpPr>
        <p:spPr>
          <a:xfrm>
            <a:off x="6111850" y="3008386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C3471093-F3A1-446F-9BF9-995667F221C0}"/>
              </a:ext>
            </a:extLst>
          </p:cNvPr>
          <p:cNvSpPr txBox="1"/>
          <p:nvPr/>
        </p:nvSpPr>
        <p:spPr>
          <a:xfrm>
            <a:off x="6064352" y="5555224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250633D3-A30D-47E7-9FB0-814DB44205A3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7254094" y="5354274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87C31C00-581D-4922-86ED-78FB5EE9E477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2996BA1-D902-425F-9459-64F8A4B73A6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9" name="箭號: 五邊形 58">
                <a:extLst>
                  <a:ext uri="{FF2B5EF4-FFF2-40B4-BE49-F238E27FC236}">
                    <a16:creationId xmlns:a16="http://schemas.microsoft.com/office/drawing/2014/main" id="{AE754971-924C-4C37-B07D-58FB96F3318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2E8B82C-CCF2-4327-97A6-6C740EE2FC3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5254ED41-EB2E-4980-B936-1BB3FF626BC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47A44285-1AE0-40DD-A912-2E7859B5CAE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0822BFE-BE79-4076-859D-AE4465825EAF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41FF6CDB-3BA7-4667-A8A5-48867C6BED30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463DF05-08D9-4C0B-A398-81EE0BC314A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91047FB0-3849-424A-B5F2-D6C4B70E744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12AA20C-1720-4B4D-9737-C3BFB9B6856D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8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D0FB1F0-9E66-4A5E-953D-D4BF7D4FC6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D815B495-76E5-49FE-B0A0-E1784472D23B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5020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97228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2D50BAB9-B225-44AB-ACEE-87888BA8202C}"/>
              </a:ext>
            </a:extLst>
          </p:cNvPr>
          <p:cNvGrpSpPr/>
          <p:nvPr/>
        </p:nvGrpSpPr>
        <p:grpSpPr>
          <a:xfrm>
            <a:off x="8412844" y="2777517"/>
            <a:ext cx="1173188" cy="800606"/>
            <a:chOff x="8412841" y="2943989"/>
            <a:chExt cx="929894" cy="63413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1F98EA9F-83C9-430D-8EAA-DE4F84087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841" y="2943989"/>
              <a:ext cx="634134" cy="63413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513AD960-A467-49D5-8C23-7E7A8AE6C883}"/>
                </a:ext>
              </a:extLst>
            </p:cNvPr>
            <p:cNvSpPr txBox="1"/>
            <p:nvPr/>
          </p:nvSpPr>
          <p:spPr>
            <a:xfrm>
              <a:off x="8549960" y="3115788"/>
              <a:ext cx="792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accent6">
                      <a:lumMod val="50000"/>
                    </a:schemeClr>
                  </a:solidFill>
                </a:rPr>
                <a:t>True</a:t>
              </a:r>
              <a:endParaRPr lang="zh-TW" altLang="en-US" sz="1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DCE8B492-7B9C-4ACE-9001-E702F6C8FB50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7254093" y="4560854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BBEC2853-1581-4ABC-9041-D1ED8FC15444}"/>
              </a:ext>
            </a:extLst>
          </p:cNvPr>
          <p:cNvGrpSpPr/>
          <p:nvPr/>
        </p:nvGrpSpPr>
        <p:grpSpPr>
          <a:xfrm>
            <a:off x="5962146" y="3602187"/>
            <a:ext cx="2583894" cy="2249273"/>
            <a:chOff x="5706044" y="3302518"/>
            <a:chExt cx="2583894" cy="2249273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0E046853-12C1-4BC4-8FBC-837287F30995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</a:t>
              </a:r>
              <a:r>
                <a:rPr lang="zh-TW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考試成績</a:t>
              </a:r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05" name="接點: 肘形 104">
              <a:extLst>
                <a:ext uri="{FF2B5EF4-FFF2-40B4-BE49-F238E27FC236}">
                  <a16:creationId xmlns:a16="http://schemas.microsoft.com/office/drawing/2014/main" id="{81A949CB-EA90-4C43-AA2A-3FCE89137E1E}"/>
                </a:ext>
              </a:extLst>
            </p:cNvPr>
            <p:cNvCxnSpPr>
              <a:cxnSpLocks/>
              <a:stCxn id="110" idx="1"/>
              <a:endCxn id="107" idx="1"/>
            </p:cNvCxnSpPr>
            <p:nvPr/>
          </p:nvCxnSpPr>
          <p:spPr>
            <a:xfrm rot="10800000" flipH="1">
              <a:off x="5808250" y="3302518"/>
              <a:ext cx="118682" cy="2249273"/>
            </a:xfrm>
            <a:prstGeom prst="bentConnector3">
              <a:avLst>
                <a:gd name="adj1" fmla="val -351475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960B547B-D7DE-44B1-8686-7EAE01BB6182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5EB771AD-6A57-44FD-AB49-5D87273120F7}"/>
              </a:ext>
            </a:extLst>
          </p:cNvPr>
          <p:cNvSpPr/>
          <p:nvPr/>
        </p:nvSpPr>
        <p:spPr>
          <a:xfrm>
            <a:off x="6183034" y="3267661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2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9F83A8D6-7D39-4AC2-B28B-DB8D9B0B10D7}"/>
              </a:ext>
            </a:extLst>
          </p:cNvPr>
          <p:cNvCxnSpPr>
            <a:cxnSpLocks/>
            <a:stCxn id="107" idx="2"/>
            <a:endCxn id="104" idx="0"/>
          </p:cNvCxnSpPr>
          <p:nvPr/>
        </p:nvCxnSpPr>
        <p:spPr>
          <a:xfrm flipH="1">
            <a:off x="7254093" y="3936711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6BAFDE61-DAC9-4404-B158-153A6530CD53}"/>
              </a:ext>
            </a:extLst>
          </p:cNvPr>
          <p:cNvSpPr/>
          <p:nvPr/>
        </p:nvSpPr>
        <p:spPr>
          <a:xfrm>
            <a:off x="6111850" y="3008386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76BBAD45-90D6-46C5-B061-6B80D826623D}"/>
              </a:ext>
            </a:extLst>
          </p:cNvPr>
          <p:cNvSpPr txBox="1"/>
          <p:nvPr/>
        </p:nvSpPr>
        <p:spPr>
          <a:xfrm>
            <a:off x="6064352" y="5555224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37FFD9F-C2FC-438E-AECE-5030E24CC744}"/>
              </a:ext>
            </a:extLst>
          </p:cNvPr>
          <p:cNvCxnSpPr>
            <a:cxnSpLocks/>
            <a:stCxn id="106" idx="2"/>
            <a:endCxn id="110" idx="0"/>
          </p:cNvCxnSpPr>
          <p:nvPr/>
        </p:nvCxnSpPr>
        <p:spPr>
          <a:xfrm>
            <a:off x="7254094" y="5354274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0C766164-14B3-46BA-A4A6-D2AA8EECED8F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777E151C-0A40-4C6C-BACC-61F095EFC43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2" name="箭號: 五邊形 61">
                <a:extLst>
                  <a:ext uri="{FF2B5EF4-FFF2-40B4-BE49-F238E27FC236}">
                    <a16:creationId xmlns:a16="http://schemas.microsoft.com/office/drawing/2014/main" id="{3A14C95D-86DE-4D28-9F6E-A52131871E8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3098151-A2A4-4900-AD2E-22807100605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FCD81058-D3E2-4D6E-8AD6-13F1803EB965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A1726A7-C627-416E-809B-A2A8A393E37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3EDAD2DE-670B-491F-99CC-B5363B49BFF5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44D77147-A20A-42E6-A1BA-6EDF04AAE831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F31B3D3-34B4-4B7B-862C-2CF69C1E5A2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8EA939D5-0A5C-445C-943B-F4C8FE02EAB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AB968486-0D79-406D-B4C2-481BFC53B75B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8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E1FB02AC-8226-4BEB-84E1-FDF7A8708C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68535680-3575-414C-B360-C741F08720AD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939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84DB7031-FFFD-4BD6-979D-BEE3B23EA20F}"/>
              </a:ext>
            </a:extLst>
          </p:cNvPr>
          <p:cNvSpPr/>
          <p:nvPr/>
        </p:nvSpPr>
        <p:spPr>
          <a:xfrm>
            <a:off x="4792096" y="71206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B1100DF8-0C93-4987-8D89-1032728E7F61}"/>
              </a:ext>
            </a:extLst>
          </p:cNvPr>
          <p:cNvSpPr/>
          <p:nvPr/>
        </p:nvSpPr>
        <p:spPr>
          <a:xfrm>
            <a:off x="4792097" y="6153376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85476568-AA61-410E-BA9A-1F54638FD291}"/>
              </a:ext>
            </a:extLst>
          </p:cNvPr>
          <p:cNvSpPr/>
          <p:nvPr/>
        </p:nvSpPr>
        <p:spPr>
          <a:xfrm>
            <a:off x="4221880" y="56116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輸入考試次數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11472F-3B85-4014-BD98-6B96D1BFED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03408" y="439650"/>
            <a:ext cx="0" cy="12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4CC52F-93AC-4A60-9612-588EDAE5AD08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5403408" y="1169290"/>
            <a:ext cx="0" cy="1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50A4548F-8CEB-43FC-8BCA-B2357DE48257}"/>
              </a:ext>
            </a:extLst>
          </p:cNvPr>
          <p:cNvSpPr/>
          <p:nvPr/>
        </p:nvSpPr>
        <p:spPr>
          <a:xfrm>
            <a:off x="3663460" y="2859576"/>
            <a:ext cx="3487020" cy="1131257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是否小於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F18B661-5729-4954-9BB7-8B3CD2D88CCB}"/>
              </a:ext>
            </a:extLst>
          </p:cNvPr>
          <p:cNvSpPr/>
          <p:nvPr/>
        </p:nvSpPr>
        <p:spPr>
          <a:xfrm>
            <a:off x="4229005" y="437955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輸入考試成績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C50756-839A-434C-93B9-B90ED7E593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06970" y="3990833"/>
            <a:ext cx="3563" cy="3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94E217E-B6D6-484E-A12F-18A470E350C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3663461" y="3425205"/>
            <a:ext cx="638701" cy="2155064"/>
          </a:xfrm>
          <a:prstGeom prst="bentConnector3">
            <a:avLst>
              <a:gd name="adj1" fmla="val 135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F626CB-8FD2-4E80-85FE-3DB6FE534EBD}"/>
              </a:ext>
            </a:extLst>
          </p:cNvPr>
          <p:cNvSpPr txBox="1"/>
          <p:nvPr/>
        </p:nvSpPr>
        <p:spPr>
          <a:xfrm>
            <a:off x="5488782" y="401133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537636-2008-45C7-B6C6-08EC8F74794D}"/>
              </a:ext>
            </a:extLst>
          </p:cNvPr>
          <p:cNvSpPr txBox="1"/>
          <p:nvPr/>
        </p:nvSpPr>
        <p:spPr>
          <a:xfrm>
            <a:off x="7146918" y="3111284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766C32-77E0-4B70-9F2A-974DACF7F6E5}"/>
              </a:ext>
            </a:extLst>
          </p:cNvPr>
          <p:cNvSpPr/>
          <p:nvPr/>
        </p:nvSpPr>
        <p:spPr>
          <a:xfrm>
            <a:off x="4302161" y="5276204"/>
            <a:ext cx="2216744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加上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 = sum 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1E2F4F-35E9-4B13-83C3-C3BE994C3A7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410533" y="4987680"/>
            <a:ext cx="0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6695174-A049-47F8-A60A-E33123BEDED6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150480" y="3425205"/>
            <a:ext cx="1080983" cy="54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1F09807-7760-4CED-BC64-F3763AA402E0}"/>
              </a:ext>
            </a:extLst>
          </p:cNvPr>
          <p:cNvSpPr/>
          <p:nvPr/>
        </p:nvSpPr>
        <p:spPr>
          <a:xfrm>
            <a:off x="4221880" y="1303376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5894C-E439-4C10-BAAF-E8FCC9216896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403408" y="1911506"/>
            <a:ext cx="7125" cy="16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3B50421B-C4E9-4B50-876B-5B85E783C496}"/>
              </a:ext>
            </a:extLst>
          </p:cNvPr>
          <p:cNvSpPr/>
          <p:nvPr/>
        </p:nvSpPr>
        <p:spPr>
          <a:xfrm>
            <a:off x="7049935" y="3969347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平均為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269FBC5-01A8-4C4C-A5CF-33DDFA3B650B}"/>
              </a:ext>
            </a:extLst>
          </p:cNvPr>
          <p:cNvCxnSpPr>
            <a:cxnSpLocks/>
            <a:stCxn id="18" idx="4"/>
            <a:endCxn id="3" idx="3"/>
          </p:cNvCxnSpPr>
          <p:nvPr/>
        </p:nvCxnSpPr>
        <p:spPr>
          <a:xfrm rot="5400000">
            <a:off x="6252949" y="4339249"/>
            <a:ext cx="1740286" cy="2216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55CC4E-350A-400C-8A0F-0D7CE016FAE8}"/>
              </a:ext>
            </a:extLst>
          </p:cNvPr>
          <p:cNvSpPr/>
          <p:nvPr/>
        </p:nvSpPr>
        <p:spPr>
          <a:xfrm>
            <a:off x="4229005" y="2074200"/>
            <a:ext cx="2363056" cy="60813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3B33151-9B4A-49F3-8C3E-D81444353EDF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flipH="1">
            <a:off x="5406970" y="2682330"/>
            <a:ext cx="3563" cy="1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18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1245663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06B53FEB-5090-420C-97FE-91ED273EBC4A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>
            <a:off x="7254093" y="4560854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21DF07AD-6833-41DF-8B0B-4FAF6B3D0D4E}"/>
              </a:ext>
            </a:extLst>
          </p:cNvPr>
          <p:cNvGrpSpPr/>
          <p:nvPr/>
        </p:nvGrpSpPr>
        <p:grpSpPr>
          <a:xfrm>
            <a:off x="5962146" y="3602187"/>
            <a:ext cx="2583894" cy="2249273"/>
            <a:chOff x="5706044" y="3302518"/>
            <a:chExt cx="2583894" cy="2249273"/>
          </a:xfrm>
        </p:grpSpPr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644F1B75-B263-4C79-9DBD-43F9437091DE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int(input("54")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36" name="接點: 肘形 135">
              <a:extLst>
                <a:ext uri="{FF2B5EF4-FFF2-40B4-BE49-F238E27FC236}">
                  <a16:creationId xmlns:a16="http://schemas.microsoft.com/office/drawing/2014/main" id="{5E1FD22F-B52C-4E6F-B4D7-446F04FF43AA}"/>
                </a:ext>
              </a:extLst>
            </p:cNvPr>
            <p:cNvCxnSpPr>
              <a:cxnSpLocks/>
              <a:stCxn id="141" idx="1"/>
              <a:endCxn id="138" idx="1"/>
            </p:cNvCxnSpPr>
            <p:nvPr/>
          </p:nvCxnSpPr>
          <p:spPr>
            <a:xfrm rot="10800000" flipH="1">
              <a:off x="5808250" y="3302518"/>
              <a:ext cx="118682" cy="2249273"/>
            </a:xfrm>
            <a:prstGeom prst="bentConnector3">
              <a:avLst>
                <a:gd name="adj1" fmla="val -351475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2C944A3D-2BA5-4CFF-9FC5-3BA75E4074FF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38" name="矩形 137">
            <a:extLst>
              <a:ext uri="{FF2B5EF4-FFF2-40B4-BE49-F238E27FC236}">
                <a16:creationId xmlns:a16="http://schemas.microsoft.com/office/drawing/2014/main" id="{29F18740-8FCC-433E-87EA-4C0DEB0AC366}"/>
              </a:ext>
            </a:extLst>
          </p:cNvPr>
          <p:cNvSpPr/>
          <p:nvPr/>
        </p:nvSpPr>
        <p:spPr>
          <a:xfrm>
            <a:off x="6183034" y="3267661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2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4096B698-09BE-4770-8A31-92AF419A157E}"/>
              </a:ext>
            </a:extLst>
          </p:cNvPr>
          <p:cNvCxnSpPr>
            <a:cxnSpLocks/>
            <a:stCxn id="138" idx="2"/>
            <a:endCxn id="135" idx="0"/>
          </p:cNvCxnSpPr>
          <p:nvPr/>
        </p:nvCxnSpPr>
        <p:spPr>
          <a:xfrm flipH="1">
            <a:off x="7254093" y="3936711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52388989-5903-4189-9E74-EFC37D983BBE}"/>
              </a:ext>
            </a:extLst>
          </p:cNvPr>
          <p:cNvSpPr/>
          <p:nvPr/>
        </p:nvSpPr>
        <p:spPr>
          <a:xfrm>
            <a:off x="6111850" y="3008386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F7D416F6-618F-4FE7-8742-D86250E09D10}"/>
              </a:ext>
            </a:extLst>
          </p:cNvPr>
          <p:cNvSpPr txBox="1"/>
          <p:nvPr/>
        </p:nvSpPr>
        <p:spPr>
          <a:xfrm>
            <a:off x="6064352" y="5555224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A6E8201A-B145-4252-8591-1983EDC9B692}"/>
              </a:ext>
            </a:extLst>
          </p:cNvPr>
          <p:cNvCxnSpPr>
            <a:cxnSpLocks/>
            <a:stCxn id="137" idx="2"/>
            <a:endCxn id="141" idx="0"/>
          </p:cNvCxnSpPr>
          <p:nvPr/>
        </p:nvCxnSpPr>
        <p:spPr>
          <a:xfrm>
            <a:off x="7254094" y="5354274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792B0A79-03F4-4BA7-92E6-12DFBA445DCE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5581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149076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79C765DD-41FA-4F2B-A253-79D79CB3B109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7281063" y="4561246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4BD27CFD-2E38-4949-956E-56EED4BEBA32}"/>
              </a:ext>
            </a:extLst>
          </p:cNvPr>
          <p:cNvGrpSpPr/>
          <p:nvPr/>
        </p:nvGrpSpPr>
        <p:grpSpPr>
          <a:xfrm>
            <a:off x="5989116" y="4138053"/>
            <a:ext cx="2583894" cy="1216613"/>
            <a:chOff x="5706044" y="3837992"/>
            <a:chExt cx="2583894" cy="1216613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9CEEEF7D-CC97-4127-8990-1C1E4B32AADC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int(input("54")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9F99FC71-AC61-41E6-8C80-B59EDA2A8AC9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90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54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AE722EA6-2D66-42DD-8181-452475C2EA8C}"/>
              </a:ext>
            </a:extLst>
          </p:cNvPr>
          <p:cNvSpPr/>
          <p:nvPr/>
        </p:nvSpPr>
        <p:spPr>
          <a:xfrm>
            <a:off x="6210004" y="3268053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2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CD9228EA-9AA4-4D1F-AC0B-26F227E8CCEE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7281063" y="3937103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70E3AAC1-6958-447B-9893-7EF5DC6489BD}"/>
              </a:ext>
            </a:extLst>
          </p:cNvPr>
          <p:cNvSpPr/>
          <p:nvPr/>
        </p:nvSpPr>
        <p:spPr>
          <a:xfrm>
            <a:off x="6138820" y="3008778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EAA1AB-6E58-4137-ABB8-256C6C539B2D}"/>
              </a:ext>
            </a:extLst>
          </p:cNvPr>
          <p:cNvSpPr txBox="1"/>
          <p:nvPr/>
        </p:nvSpPr>
        <p:spPr>
          <a:xfrm>
            <a:off x="6091322" y="555561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C7077CB0-3BC6-4CE0-97F2-BFEE051C8239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>
            <a:off x="7281064" y="5354666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39C6973E-6E24-4531-82E1-6C6CCE13EA6C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64352" y="3602187"/>
            <a:ext cx="118682" cy="2249273"/>
          </a:xfrm>
          <a:prstGeom prst="bentConnector3">
            <a:avLst>
              <a:gd name="adj1" fmla="val -35147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EF9B5806-E365-42A0-BA07-19BCC3C04FF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9756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144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149076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112697FA-80A6-466D-8727-BAFF2909B085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7281063" y="4561246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D5F93110-E8F2-4A19-B523-84A3ACA9BA9E}"/>
              </a:ext>
            </a:extLst>
          </p:cNvPr>
          <p:cNvGrpSpPr/>
          <p:nvPr/>
        </p:nvGrpSpPr>
        <p:grpSpPr>
          <a:xfrm>
            <a:off x="5989116" y="4138053"/>
            <a:ext cx="2583894" cy="1216613"/>
            <a:chOff x="5706044" y="3837992"/>
            <a:chExt cx="2583894" cy="1216613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16585C25-48D8-4713-AD24-60F414C150AF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int(input("54")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4FA94943-2DCE-4338-A739-BEB7CD158116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144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90 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54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65D93D62-9FD9-4C0F-9907-011D7C06E770}"/>
              </a:ext>
            </a:extLst>
          </p:cNvPr>
          <p:cNvSpPr/>
          <p:nvPr/>
        </p:nvSpPr>
        <p:spPr>
          <a:xfrm>
            <a:off x="6210004" y="3268053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2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664B0E23-5735-4870-9C1A-4BB37611D780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7281063" y="3937103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19C69B27-1165-471F-84C2-CEEF8B8A3C00}"/>
              </a:ext>
            </a:extLst>
          </p:cNvPr>
          <p:cNvSpPr/>
          <p:nvPr/>
        </p:nvSpPr>
        <p:spPr>
          <a:xfrm>
            <a:off x="6138820" y="3008778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AAF93D5-83D7-4E71-A84B-7111C084F366}"/>
              </a:ext>
            </a:extLst>
          </p:cNvPr>
          <p:cNvSpPr txBox="1"/>
          <p:nvPr/>
        </p:nvSpPr>
        <p:spPr>
          <a:xfrm>
            <a:off x="6091322" y="555561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9EDE450D-5978-481D-B27A-EA252BA7C9DC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>
            <a:off x="7281064" y="5354666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F461639B-A144-443C-8E69-8CB7E2727D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64352" y="3602187"/>
            <a:ext cx="118682" cy="2249273"/>
          </a:xfrm>
          <a:prstGeom prst="bentConnector3">
            <a:avLst>
              <a:gd name="adj1" fmla="val -35147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6E7FAAE9-9967-4BC9-8EF5-B6A23DB25349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2139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144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2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1764144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112697FA-80A6-466D-8727-BAFF2909B085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7281063" y="4561246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16585C25-48D8-4713-AD24-60F414C150AF}"/>
              </a:ext>
            </a:extLst>
          </p:cNvPr>
          <p:cNvSpPr txBox="1"/>
          <p:nvPr/>
        </p:nvSpPr>
        <p:spPr>
          <a:xfrm>
            <a:off x="5989116" y="4138053"/>
            <a:ext cx="2583894" cy="423193"/>
          </a:xfrm>
          <a:prstGeom prst="rect">
            <a:avLst/>
          </a:prstGeom>
          <a:solidFill>
            <a:srgbClr val="DEEBF7"/>
          </a:solidFill>
          <a:ln w="38100">
            <a:solidFill>
              <a:srgbClr val="DEEBF7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變數              函式    </a:t>
            </a:r>
            <a:endParaRPr lang="en-US" altLang="zh-TW" sz="105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= int(input("54")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5D93D62-9FD9-4C0F-9907-011D7C06E770}"/>
              </a:ext>
            </a:extLst>
          </p:cNvPr>
          <p:cNvSpPr/>
          <p:nvPr/>
        </p:nvSpPr>
        <p:spPr>
          <a:xfrm>
            <a:off x="6210004" y="3268053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2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664B0E23-5735-4870-9C1A-4BB37611D780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7281063" y="3937103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19C69B27-1165-471F-84C2-CEEF8B8A3C00}"/>
              </a:ext>
            </a:extLst>
          </p:cNvPr>
          <p:cNvSpPr/>
          <p:nvPr/>
        </p:nvSpPr>
        <p:spPr>
          <a:xfrm>
            <a:off x="6138820" y="3008778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AAF93D5-83D7-4E71-A84B-7111C084F366}"/>
              </a:ext>
            </a:extLst>
          </p:cNvPr>
          <p:cNvSpPr txBox="1"/>
          <p:nvPr/>
        </p:nvSpPr>
        <p:spPr>
          <a:xfrm>
            <a:off x="6091322" y="555561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 2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9EDE450D-5978-481D-B27A-EA252BA7C9DC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281064" y="5354666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659193D9-A99B-4B98-83DC-90B29523EC0B}"/>
              </a:ext>
            </a:extLst>
          </p:cNvPr>
          <p:cNvSpPr txBox="1"/>
          <p:nvPr/>
        </p:nvSpPr>
        <p:spPr>
          <a:xfrm>
            <a:off x="6091322" y="476219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sum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sum              score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144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90 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+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54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435436CC-20C0-4C10-919F-F2CFAE1C5A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64352" y="3602187"/>
            <a:ext cx="118682" cy="2249273"/>
          </a:xfrm>
          <a:prstGeom prst="bentConnector3">
            <a:avLst>
              <a:gd name="adj1" fmla="val -35147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DD4E8F3D-D489-4316-8C66-E1194CEAFF8E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2345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144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1764144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112697FA-80A6-466D-8727-BAFF2909B085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7281063" y="4561246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16585C25-48D8-4713-AD24-60F414C150AF}"/>
              </a:ext>
            </a:extLst>
          </p:cNvPr>
          <p:cNvSpPr txBox="1"/>
          <p:nvPr/>
        </p:nvSpPr>
        <p:spPr>
          <a:xfrm>
            <a:off x="5989116" y="4138053"/>
            <a:ext cx="2583894" cy="423193"/>
          </a:xfrm>
          <a:prstGeom prst="rect">
            <a:avLst/>
          </a:prstGeom>
          <a:solidFill>
            <a:srgbClr val="DEEBF7"/>
          </a:solidFill>
          <a:ln w="38100">
            <a:solidFill>
              <a:srgbClr val="DEEBF7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變數              函式    </a:t>
            </a:r>
            <a:endParaRPr lang="en-US" altLang="zh-TW" sz="105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= int(input("54")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5D93D62-9FD9-4C0F-9907-011D7C06E770}"/>
              </a:ext>
            </a:extLst>
          </p:cNvPr>
          <p:cNvSpPr/>
          <p:nvPr/>
        </p:nvSpPr>
        <p:spPr>
          <a:xfrm>
            <a:off x="6210004" y="3268053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664B0E23-5735-4870-9C1A-4BB37611D780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7281063" y="3937103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19C69B27-1165-471F-84C2-CEEF8B8A3C00}"/>
              </a:ext>
            </a:extLst>
          </p:cNvPr>
          <p:cNvSpPr/>
          <p:nvPr/>
        </p:nvSpPr>
        <p:spPr>
          <a:xfrm>
            <a:off x="6138820" y="3008778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AAF93D5-83D7-4E71-A84B-7111C084F366}"/>
              </a:ext>
            </a:extLst>
          </p:cNvPr>
          <p:cNvSpPr txBox="1"/>
          <p:nvPr/>
        </p:nvSpPr>
        <p:spPr>
          <a:xfrm>
            <a:off x="6091322" y="555561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 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 2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9EDE450D-5978-481D-B27A-EA252BA7C9DC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281064" y="5354666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16F6B129-B3E7-4ED2-AC7B-36E942772998}"/>
              </a:ext>
            </a:extLst>
          </p:cNvPr>
          <p:cNvSpPr txBox="1"/>
          <p:nvPr/>
        </p:nvSpPr>
        <p:spPr>
          <a:xfrm>
            <a:off x="6091322" y="476219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sum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sum              score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144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90 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+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54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348CBBE6-50C2-41E5-92AA-2DD117C004BE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64352" y="3602187"/>
            <a:ext cx="118682" cy="2249273"/>
          </a:xfrm>
          <a:prstGeom prst="bentConnector3">
            <a:avLst>
              <a:gd name="adj1" fmla="val -35147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EDAE179C-72F0-4E5D-9F5E-6E242232C15A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7496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144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97228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0235C57-99F8-4761-ACF6-9E245AD8B5D0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>
            <a:off x="7254093" y="4560854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06C3634D-05E1-42FD-A691-58222BCA1645}"/>
              </a:ext>
            </a:extLst>
          </p:cNvPr>
          <p:cNvGrpSpPr/>
          <p:nvPr/>
        </p:nvGrpSpPr>
        <p:grpSpPr>
          <a:xfrm>
            <a:off x="5962146" y="3602187"/>
            <a:ext cx="2583894" cy="2249273"/>
            <a:chOff x="5706044" y="3302518"/>
            <a:chExt cx="2583894" cy="2249273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E8AD9937-1F72-411F-A131-6F406CBD8230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</a:t>
              </a:r>
              <a:r>
                <a:rPr lang="zh-TW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考試成績</a:t>
              </a:r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7" name="接點: 肘形 96">
              <a:extLst>
                <a:ext uri="{FF2B5EF4-FFF2-40B4-BE49-F238E27FC236}">
                  <a16:creationId xmlns:a16="http://schemas.microsoft.com/office/drawing/2014/main" id="{29557373-8873-483B-B25B-D0E1E4481998}"/>
                </a:ext>
              </a:extLst>
            </p:cNvPr>
            <p:cNvCxnSpPr>
              <a:cxnSpLocks/>
              <a:stCxn id="104" idx="1"/>
              <a:endCxn id="101" idx="1"/>
            </p:cNvCxnSpPr>
            <p:nvPr/>
          </p:nvCxnSpPr>
          <p:spPr>
            <a:xfrm rot="10800000" flipH="1">
              <a:off x="5808250" y="3302518"/>
              <a:ext cx="118682" cy="2249273"/>
            </a:xfrm>
            <a:prstGeom prst="bentConnector3">
              <a:avLst>
                <a:gd name="adj1" fmla="val -351475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61F74C21-1C3C-4FEE-B50B-74DED007CF7F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B6464127-86D6-471E-9269-31623F2A063F}"/>
              </a:ext>
            </a:extLst>
          </p:cNvPr>
          <p:cNvSpPr/>
          <p:nvPr/>
        </p:nvSpPr>
        <p:spPr>
          <a:xfrm>
            <a:off x="6183034" y="3267661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3B754E04-D000-49F4-AD3B-50300FFC9946}"/>
              </a:ext>
            </a:extLst>
          </p:cNvPr>
          <p:cNvCxnSpPr>
            <a:cxnSpLocks/>
            <a:stCxn id="101" idx="2"/>
            <a:endCxn id="96" idx="0"/>
          </p:cNvCxnSpPr>
          <p:nvPr/>
        </p:nvCxnSpPr>
        <p:spPr>
          <a:xfrm flipH="1">
            <a:off x="7254093" y="3936711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C9BACD1-472F-4874-BE5B-21081BE67B18}"/>
              </a:ext>
            </a:extLst>
          </p:cNvPr>
          <p:cNvSpPr/>
          <p:nvPr/>
        </p:nvSpPr>
        <p:spPr>
          <a:xfrm>
            <a:off x="6111850" y="3008386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C3471093-F3A1-446F-9BF9-995667F221C0}"/>
              </a:ext>
            </a:extLst>
          </p:cNvPr>
          <p:cNvSpPr txBox="1"/>
          <p:nvPr/>
        </p:nvSpPr>
        <p:spPr>
          <a:xfrm>
            <a:off x="6064352" y="5555224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250633D3-A30D-47E7-9FB0-814DB44205A3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7254094" y="5354274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87C31C00-581D-4922-86ED-78FB5EE9E477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2996BA1-D902-425F-9459-64F8A4B73A6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9" name="箭號: 五邊形 58">
                <a:extLst>
                  <a:ext uri="{FF2B5EF4-FFF2-40B4-BE49-F238E27FC236}">
                    <a16:creationId xmlns:a16="http://schemas.microsoft.com/office/drawing/2014/main" id="{AE754971-924C-4C37-B07D-58FB96F3318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2E8B82C-CCF2-4327-97A6-6C740EE2FC3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5254ED41-EB2E-4980-B936-1BB3FF626BC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47A44285-1AE0-40DD-A912-2E7859B5CAE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0822BFE-BE79-4076-859D-AE4465825EAF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41FF6CDB-3BA7-4667-A8A5-48867C6BED30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463DF05-08D9-4C0B-A398-81EE0BC314A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91047FB0-3849-424A-B5F2-D6C4B70E744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12AA20C-1720-4B4D-9737-C3BFB9B6856D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8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D0FB1F0-9E66-4A5E-953D-D4BF7D4FC6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D815B495-76E5-49FE-B0A0-E1784472D23B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985624A3-F31D-4FA6-AFF9-D5F5A737DA49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1000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144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45618A4-EFEF-46EE-962B-13B3ABA21084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97228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2D50BAB9-B225-44AB-ACEE-87888BA8202C}"/>
              </a:ext>
            </a:extLst>
          </p:cNvPr>
          <p:cNvGrpSpPr/>
          <p:nvPr/>
        </p:nvGrpSpPr>
        <p:grpSpPr>
          <a:xfrm>
            <a:off x="8412844" y="2777517"/>
            <a:ext cx="1173188" cy="800606"/>
            <a:chOff x="8412841" y="2943989"/>
            <a:chExt cx="929894" cy="634134"/>
          </a:xfrm>
        </p:grpSpPr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1F98EA9F-83C9-430D-8EAA-DE4F84087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841" y="2943989"/>
              <a:ext cx="634134" cy="634134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513AD960-A467-49D5-8C23-7E7A8AE6C883}"/>
                </a:ext>
              </a:extLst>
            </p:cNvPr>
            <p:cNvSpPr txBox="1"/>
            <p:nvPr/>
          </p:nvSpPr>
          <p:spPr>
            <a:xfrm>
              <a:off x="8549960" y="3115788"/>
              <a:ext cx="792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accent6">
                      <a:lumMod val="50000"/>
                    </a:schemeClr>
                  </a:solidFill>
                </a:rPr>
                <a:t>True</a:t>
              </a:r>
              <a:endParaRPr lang="zh-TW" altLang="en-US" sz="1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DCE8B492-7B9C-4ACE-9001-E702F6C8FB50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7254093" y="4560854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BBEC2853-1581-4ABC-9041-D1ED8FC15444}"/>
              </a:ext>
            </a:extLst>
          </p:cNvPr>
          <p:cNvGrpSpPr/>
          <p:nvPr/>
        </p:nvGrpSpPr>
        <p:grpSpPr>
          <a:xfrm>
            <a:off x="5962146" y="3602187"/>
            <a:ext cx="2583894" cy="2249273"/>
            <a:chOff x="5706044" y="3302518"/>
            <a:chExt cx="2583894" cy="2249273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0E046853-12C1-4BC4-8FBC-837287F30995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</a:t>
              </a:r>
              <a:r>
                <a:rPr lang="zh-TW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考試成績</a:t>
              </a:r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05" name="接點: 肘形 104">
              <a:extLst>
                <a:ext uri="{FF2B5EF4-FFF2-40B4-BE49-F238E27FC236}">
                  <a16:creationId xmlns:a16="http://schemas.microsoft.com/office/drawing/2014/main" id="{81A949CB-EA90-4C43-AA2A-3FCE89137E1E}"/>
                </a:ext>
              </a:extLst>
            </p:cNvPr>
            <p:cNvCxnSpPr>
              <a:cxnSpLocks/>
              <a:stCxn id="110" idx="1"/>
              <a:endCxn id="107" idx="1"/>
            </p:cNvCxnSpPr>
            <p:nvPr/>
          </p:nvCxnSpPr>
          <p:spPr>
            <a:xfrm rot="10800000" flipH="1">
              <a:off x="5808250" y="3302518"/>
              <a:ext cx="118682" cy="2249273"/>
            </a:xfrm>
            <a:prstGeom prst="bentConnector3">
              <a:avLst>
                <a:gd name="adj1" fmla="val -351475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960B547B-D7DE-44B1-8686-7EAE01BB6182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5EB771AD-6A57-44FD-AB49-5D87273120F7}"/>
              </a:ext>
            </a:extLst>
          </p:cNvPr>
          <p:cNvSpPr/>
          <p:nvPr/>
        </p:nvSpPr>
        <p:spPr>
          <a:xfrm>
            <a:off x="6183034" y="3267661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9F83A8D6-7D39-4AC2-B28B-DB8D9B0B10D7}"/>
              </a:ext>
            </a:extLst>
          </p:cNvPr>
          <p:cNvCxnSpPr>
            <a:cxnSpLocks/>
            <a:stCxn id="107" idx="2"/>
            <a:endCxn id="104" idx="0"/>
          </p:cNvCxnSpPr>
          <p:nvPr/>
        </p:nvCxnSpPr>
        <p:spPr>
          <a:xfrm flipH="1">
            <a:off x="7254093" y="3936711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6BAFDE61-DAC9-4404-B158-153A6530CD53}"/>
              </a:ext>
            </a:extLst>
          </p:cNvPr>
          <p:cNvSpPr/>
          <p:nvPr/>
        </p:nvSpPr>
        <p:spPr>
          <a:xfrm>
            <a:off x="6111850" y="3008386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76BBAD45-90D6-46C5-B061-6B80D826623D}"/>
              </a:ext>
            </a:extLst>
          </p:cNvPr>
          <p:cNvSpPr txBox="1"/>
          <p:nvPr/>
        </p:nvSpPr>
        <p:spPr>
          <a:xfrm>
            <a:off x="6064352" y="5555224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37FFD9F-C2FC-438E-AECE-5030E24CC744}"/>
              </a:ext>
            </a:extLst>
          </p:cNvPr>
          <p:cNvCxnSpPr>
            <a:cxnSpLocks/>
            <a:stCxn id="106" idx="2"/>
            <a:endCxn id="110" idx="0"/>
          </p:cNvCxnSpPr>
          <p:nvPr/>
        </p:nvCxnSpPr>
        <p:spPr>
          <a:xfrm>
            <a:off x="7254094" y="5354274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0C766164-14B3-46BA-A4A6-D2AA8EECED8F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777E151C-0A40-4C6C-BACC-61F095EFC43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62" name="箭號: 五邊形 61">
                <a:extLst>
                  <a:ext uri="{FF2B5EF4-FFF2-40B4-BE49-F238E27FC236}">
                    <a16:creationId xmlns:a16="http://schemas.microsoft.com/office/drawing/2014/main" id="{3A14C95D-86DE-4D28-9F6E-A52131871E88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54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3098151-A2A4-4900-AD2E-228071006057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FCD81058-D3E2-4D6E-8AD6-13F1803EB965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7A1726A7-C627-416E-809B-A2A8A393E37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3EDAD2DE-670B-491F-99CC-B5363B49BFF5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44D77147-A20A-42E6-A1BA-6EDF04AAE831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F31B3D3-34B4-4B7B-862C-2CF69C1E5A29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8EA939D5-0A5C-445C-943B-F4C8FE02EAB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AB968486-0D79-406D-B4C2-481BFC53B75B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85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E1FB02AC-8226-4BEB-84E1-FDF7A8708C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68535680-3575-414C-B360-C741F08720AD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1056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144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1245663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06B53FEB-5090-420C-97FE-91ED273EBC4A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>
            <a:off x="7254093" y="4560854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21DF07AD-6833-41DF-8B0B-4FAF6B3D0D4E}"/>
              </a:ext>
            </a:extLst>
          </p:cNvPr>
          <p:cNvGrpSpPr/>
          <p:nvPr/>
        </p:nvGrpSpPr>
        <p:grpSpPr>
          <a:xfrm>
            <a:off x="5962146" y="3602187"/>
            <a:ext cx="2583894" cy="2249273"/>
            <a:chOff x="5706044" y="3302518"/>
            <a:chExt cx="2583894" cy="2249273"/>
          </a:xfrm>
        </p:grpSpPr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644F1B75-B263-4C79-9DBD-43F9437091DE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int(input("30")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36" name="接點: 肘形 135">
              <a:extLst>
                <a:ext uri="{FF2B5EF4-FFF2-40B4-BE49-F238E27FC236}">
                  <a16:creationId xmlns:a16="http://schemas.microsoft.com/office/drawing/2014/main" id="{5E1FD22F-B52C-4E6F-B4D7-446F04FF43AA}"/>
                </a:ext>
              </a:extLst>
            </p:cNvPr>
            <p:cNvCxnSpPr>
              <a:cxnSpLocks/>
              <a:stCxn id="141" idx="1"/>
              <a:endCxn id="138" idx="1"/>
            </p:cNvCxnSpPr>
            <p:nvPr/>
          </p:nvCxnSpPr>
          <p:spPr>
            <a:xfrm rot="10800000" flipH="1">
              <a:off x="5808250" y="3302518"/>
              <a:ext cx="118682" cy="2249273"/>
            </a:xfrm>
            <a:prstGeom prst="bentConnector3">
              <a:avLst>
                <a:gd name="adj1" fmla="val -351475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2C944A3D-2BA5-4CFF-9FC5-3BA75E4074FF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38" name="矩形 137">
            <a:extLst>
              <a:ext uri="{FF2B5EF4-FFF2-40B4-BE49-F238E27FC236}">
                <a16:creationId xmlns:a16="http://schemas.microsoft.com/office/drawing/2014/main" id="{29F18740-8FCC-433E-87EA-4C0DEB0AC366}"/>
              </a:ext>
            </a:extLst>
          </p:cNvPr>
          <p:cNvSpPr/>
          <p:nvPr/>
        </p:nvSpPr>
        <p:spPr>
          <a:xfrm>
            <a:off x="6183034" y="3267661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4096B698-09BE-4770-8A31-92AF419A157E}"/>
              </a:ext>
            </a:extLst>
          </p:cNvPr>
          <p:cNvCxnSpPr>
            <a:cxnSpLocks/>
            <a:stCxn id="138" idx="2"/>
            <a:endCxn id="135" idx="0"/>
          </p:cNvCxnSpPr>
          <p:nvPr/>
        </p:nvCxnSpPr>
        <p:spPr>
          <a:xfrm flipH="1">
            <a:off x="7254093" y="3936711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52388989-5903-4189-9E74-EFC37D983BBE}"/>
              </a:ext>
            </a:extLst>
          </p:cNvPr>
          <p:cNvSpPr/>
          <p:nvPr/>
        </p:nvSpPr>
        <p:spPr>
          <a:xfrm>
            <a:off x="6111850" y="3008386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F7D416F6-618F-4FE7-8742-D86250E09D10}"/>
              </a:ext>
            </a:extLst>
          </p:cNvPr>
          <p:cNvSpPr txBox="1"/>
          <p:nvPr/>
        </p:nvSpPr>
        <p:spPr>
          <a:xfrm>
            <a:off x="6064352" y="5555224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A6E8201A-B145-4252-8591-1983EDC9B692}"/>
              </a:ext>
            </a:extLst>
          </p:cNvPr>
          <p:cNvCxnSpPr>
            <a:cxnSpLocks/>
            <a:stCxn id="137" idx="2"/>
            <a:endCxn id="141" idx="0"/>
          </p:cNvCxnSpPr>
          <p:nvPr/>
        </p:nvCxnSpPr>
        <p:spPr>
          <a:xfrm>
            <a:off x="7254094" y="5354274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B48C1FEB-DEE7-49CA-8C15-79056ED7E565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:30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6699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144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149076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79C765DD-41FA-4F2B-A253-79D79CB3B109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7281063" y="4561246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4BD27CFD-2E38-4949-956E-56EED4BEBA32}"/>
              </a:ext>
            </a:extLst>
          </p:cNvPr>
          <p:cNvGrpSpPr/>
          <p:nvPr/>
        </p:nvGrpSpPr>
        <p:grpSpPr>
          <a:xfrm>
            <a:off x="5989116" y="4138053"/>
            <a:ext cx="2583894" cy="1216613"/>
            <a:chOff x="5706044" y="3837992"/>
            <a:chExt cx="2583894" cy="1216613"/>
          </a:xfrm>
        </p:grpSpPr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9CEEEF7D-CC97-4127-8990-1C1E4B32AADC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int(input("30")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9F99FC71-AC61-41E6-8C80-B59EDA2A8AC9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144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30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91" name="矩形 90">
            <a:extLst>
              <a:ext uri="{FF2B5EF4-FFF2-40B4-BE49-F238E27FC236}">
                <a16:creationId xmlns:a16="http://schemas.microsoft.com/office/drawing/2014/main" id="{AE722EA6-2D66-42DD-8181-452475C2EA8C}"/>
              </a:ext>
            </a:extLst>
          </p:cNvPr>
          <p:cNvSpPr/>
          <p:nvPr/>
        </p:nvSpPr>
        <p:spPr>
          <a:xfrm>
            <a:off x="6210004" y="3268053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CD9228EA-9AA4-4D1F-AC0B-26F227E8CCEE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7281063" y="3937103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70E3AAC1-6958-447B-9893-7EF5DC6489BD}"/>
              </a:ext>
            </a:extLst>
          </p:cNvPr>
          <p:cNvSpPr/>
          <p:nvPr/>
        </p:nvSpPr>
        <p:spPr>
          <a:xfrm>
            <a:off x="6138820" y="3008778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EAA1AB-6E58-4137-ABB8-256C6C539B2D}"/>
              </a:ext>
            </a:extLst>
          </p:cNvPr>
          <p:cNvSpPr txBox="1"/>
          <p:nvPr/>
        </p:nvSpPr>
        <p:spPr>
          <a:xfrm>
            <a:off x="6091322" y="555561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C7077CB0-3BC6-4CE0-97F2-BFEE051C8239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>
            <a:off x="7281064" y="5354666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39C6973E-6E24-4531-82E1-6C6CCE13EA6C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64352" y="3602187"/>
            <a:ext cx="118682" cy="2249273"/>
          </a:xfrm>
          <a:prstGeom prst="bentConnector3">
            <a:avLst>
              <a:gd name="adj1" fmla="val -35147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8E177D5C-05CE-486B-9330-A39860BFCF2C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:30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8152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174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149076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112697FA-80A6-466D-8727-BAFF2909B085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7281063" y="4561246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16585C25-48D8-4713-AD24-60F414C150AF}"/>
              </a:ext>
            </a:extLst>
          </p:cNvPr>
          <p:cNvSpPr txBox="1"/>
          <p:nvPr/>
        </p:nvSpPr>
        <p:spPr>
          <a:xfrm>
            <a:off x="5989116" y="4138053"/>
            <a:ext cx="2583894" cy="423193"/>
          </a:xfrm>
          <a:prstGeom prst="rect">
            <a:avLst/>
          </a:prstGeom>
          <a:solidFill>
            <a:srgbClr val="DEEBF7"/>
          </a:solidFill>
          <a:ln w="38100">
            <a:solidFill>
              <a:srgbClr val="DEEBF7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變數              函式    </a:t>
            </a:r>
            <a:endParaRPr lang="en-US" altLang="zh-TW" sz="105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= int(input("30")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5D93D62-9FD9-4C0F-9907-011D7C06E770}"/>
              </a:ext>
            </a:extLst>
          </p:cNvPr>
          <p:cNvSpPr/>
          <p:nvPr/>
        </p:nvSpPr>
        <p:spPr>
          <a:xfrm>
            <a:off x="6210004" y="3268053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664B0E23-5735-4870-9C1A-4BB37611D780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7281063" y="3937103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19C69B27-1165-471F-84C2-CEEF8B8A3C00}"/>
              </a:ext>
            </a:extLst>
          </p:cNvPr>
          <p:cNvSpPr/>
          <p:nvPr/>
        </p:nvSpPr>
        <p:spPr>
          <a:xfrm>
            <a:off x="6138820" y="3008778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AAF93D5-83D7-4E71-A84B-7111C084F366}"/>
              </a:ext>
            </a:extLst>
          </p:cNvPr>
          <p:cNvSpPr txBox="1"/>
          <p:nvPr/>
        </p:nvSpPr>
        <p:spPr>
          <a:xfrm>
            <a:off x="6091322" y="555561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9EDE450D-5978-481D-B27A-EA252BA7C9DC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281064" y="5354666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F461639B-A144-443C-8E69-8CB7E2727D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64352" y="3602187"/>
            <a:ext cx="118682" cy="2249273"/>
          </a:xfrm>
          <a:prstGeom prst="bentConnector3">
            <a:avLst>
              <a:gd name="adj1" fmla="val -35147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9ECE8918-E7A2-442E-A130-C17337DD1B5E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:30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737C3C10-349B-4692-9E00-ADB38B2A05C4}"/>
              </a:ext>
            </a:extLst>
          </p:cNvPr>
          <p:cNvSpPr txBox="1"/>
          <p:nvPr/>
        </p:nvSpPr>
        <p:spPr>
          <a:xfrm>
            <a:off x="6091322" y="476219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sum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sum              score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174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144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+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30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167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84DB7031-FFFD-4BD6-979D-BEE3B23EA20F}"/>
              </a:ext>
            </a:extLst>
          </p:cNvPr>
          <p:cNvSpPr/>
          <p:nvPr/>
        </p:nvSpPr>
        <p:spPr>
          <a:xfrm>
            <a:off x="4792096" y="71206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B1100DF8-0C93-4987-8D89-1032728E7F61}"/>
              </a:ext>
            </a:extLst>
          </p:cNvPr>
          <p:cNvSpPr/>
          <p:nvPr/>
        </p:nvSpPr>
        <p:spPr>
          <a:xfrm>
            <a:off x="4792097" y="6153376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85476568-AA61-410E-BA9A-1F54638FD291}"/>
              </a:ext>
            </a:extLst>
          </p:cNvPr>
          <p:cNvSpPr/>
          <p:nvPr/>
        </p:nvSpPr>
        <p:spPr>
          <a:xfrm>
            <a:off x="4221880" y="56116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輸入考試次數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11472F-3B85-4014-BD98-6B96D1BFED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03408" y="439650"/>
            <a:ext cx="0" cy="12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4CC52F-93AC-4A60-9612-588EDAE5AD08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5403408" y="1169290"/>
            <a:ext cx="0" cy="1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50A4548F-8CEB-43FC-8BCA-B2357DE48257}"/>
              </a:ext>
            </a:extLst>
          </p:cNvPr>
          <p:cNvSpPr/>
          <p:nvPr/>
        </p:nvSpPr>
        <p:spPr>
          <a:xfrm>
            <a:off x="3663460" y="2859576"/>
            <a:ext cx="3487020" cy="1131257"/>
          </a:xfrm>
          <a:prstGeom prst="diamond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是否小於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F18B661-5729-4954-9BB7-8B3CD2D88CCB}"/>
              </a:ext>
            </a:extLst>
          </p:cNvPr>
          <p:cNvSpPr/>
          <p:nvPr/>
        </p:nvSpPr>
        <p:spPr>
          <a:xfrm>
            <a:off x="4229005" y="437955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輸入考試成績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C50756-839A-434C-93B9-B90ED7E593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06970" y="3990833"/>
            <a:ext cx="3563" cy="3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94E217E-B6D6-484E-A12F-18A470E350C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3663461" y="3425205"/>
            <a:ext cx="638701" cy="2155064"/>
          </a:xfrm>
          <a:prstGeom prst="bentConnector3">
            <a:avLst>
              <a:gd name="adj1" fmla="val 135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F626CB-8FD2-4E80-85FE-3DB6FE534EBD}"/>
              </a:ext>
            </a:extLst>
          </p:cNvPr>
          <p:cNvSpPr txBox="1"/>
          <p:nvPr/>
        </p:nvSpPr>
        <p:spPr>
          <a:xfrm>
            <a:off x="5488782" y="401133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537636-2008-45C7-B6C6-08EC8F74794D}"/>
              </a:ext>
            </a:extLst>
          </p:cNvPr>
          <p:cNvSpPr txBox="1"/>
          <p:nvPr/>
        </p:nvSpPr>
        <p:spPr>
          <a:xfrm>
            <a:off x="7146918" y="3111284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766C32-77E0-4B70-9F2A-974DACF7F6E5}"/>
              </a:ext>
            </a:extLst>
          </p:cNvPr>
          <p:cNvSpPr/>
          <p:nvPr/>
        </p:nvSpPr>
        <p:spPr>
          <a:xfrm>
            <a:off x="4302161" y="5276204"/>
            <a:ext cx="2216744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加上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 = sum 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1E2F4F-35E9-4B13-83C3-C3BE994C3A7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410533" y="4987680"/>
            <a:ext cx="0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6695174-A049-47F8-A60A-E33123BEDED6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150480" y="3425205"/>
            <a:ext cx="1080983" cy="54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1F09807-7760-4CED-BC64-F3763AA402E0}"/>
              </a:ext>
            </a:extLst>
          </p:cNvPr>
          <p:cNvSpPr/>
          <p:nvPr/>
        </p:nvSpPr>
        <p:spPr>
          <a:xfrm>
            <a:off x="4221880" y="1303376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5894C-E439-4C10-BAAF-E8FCC9216896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403408" y="1911506"/>
            <a:ext cx="7125" cy="16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3B50421B-C4E9-4B50-876B-5B85E783C496}"/>
              </a:ext>
            </a:extLst>
          </p:cNvPr>
          <p:cNvSpPr/>
          <p:nvPr/>
        </p:nvSpPr>
        <p:spPr>
          <a:xfrm>
            <a:off x="7049935" y="3969347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平均為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269FBC5-01A8-4C4C-A5CF-33DDFA3B650B}"/>
              </a:ext>
            </a:extLst>
          </p:cNvPr>
          <p:cNvCxnSpPr>
            <a:cxnSpLocks/>
            <a:stCxn id="18" idx="4"/>
            <a:endCxn id="3" idx="3"/>
          </p:cNvCxnSpPr>
          <p:nvPr/>
        </p:nvCxnSpPr>
        <p:spPr>
          <a:xfrm rot="5400000">
            <a:off x="6252949" y="4339249"/>
            <a:ext cx="1740286" cy="2216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55CC4E-350A-400C-8A0F-0D7CE016FAE8}"/>
              </a:ext>
            </a:extLst>
          </p:cNvPr>
          <p:cNvSpPr/>
          <p:nvPr/>
        </p:nvSpPr>
        <p:spPr>
          <a:xfrm>
            <a:off x="4229005" y="2074200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3B33151-9B4A-49F3-8C3E-D81444353EDF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flipH="1">
            <a:off x="5406970" y="2682330"/>
            <a:ext cx="3563" cy="1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45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174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1764144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112697FA-80A6-466D-8727-BAFF2909B085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7281063" y="4561246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16585C25-48D8-4713-AD24-60F414C150AF}"/>
              </a:ext>
            </a:extLst>
          </p:cNvPr>
          <p:cNvSpPr txBox="1"/>
          <p:nvPr/>
        </p:nvSpPr>
        <p:spPr>
          <a:xfrm>
            <a:off x="5989116" y="4138053"/>
            <a:ext cx="2583894" cy="423193"/>
          </a:xfrm>
          <a:prstGeom prst="rect">
            <a:avLst/>
          </a:prstGeom>
          <a:solidFill>
            <a:srgbClr val="DEEBF7"/>
          </a:solidFill>
          <a:ln w="38100">
            <a:solidFill>
              <a:srgbClr val="DEEBF7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變數              函式    </a:t>
            </a:r>
            <a:endParaRPr lang="en-US" altLang="zh-TW" sz="105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= int(input("30")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5D93D62-9FD9-4C0F-9907-011D7C06E770}"/>
              </a:ext>
            </a:extLst>
          </p:cNvPr>
          <p:cNvSpPr/>
          <p:nvPr/>
        </p:nvSpPr>
        <p:spPr>
          <a:xfrm>
            <a:off x="6210004" y="3268053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664B0E23-5735-4870-9C1A-4BB37611D780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7281063" y="3937103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19C69B27-1165-471F-84C2-CEEF8B8A3C00}"/>
              </a:ext>
            </a:extLst>
          </p:cNvPr>
          <p:cNvSpPr/>
          <p:nvPr/>
        </p:nvSpPr>
        <p:spPr>
          <a:xfrm>
            <a:off x="6138820" y="3008778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AAF93D5-83D7-4E71-A84B-7111C084F366}"/>
              </a:ext>
            </a:extLst>
          </p:cNvPr>
          <p:cNvSpPr txBox="1"/>
          <p:nvPr/>
        </p:nvSpPr>
        <p:spPr>
          <a:xfrm>
            <a:off x="6091322" y="555561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 3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9EDE450D-5978-481D-B27A-EA252BA7C9DC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281064" y="5354666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435436CC-20C0-4C10-919F-F2CFAE1C5A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64352" y="3602187"/>
            <a:ext cx="118682" cy="2249273"/>
          </a:xfrm>
          <a:prstGeom prst="bentConnector3">
            <a:avLst>
              <a:gd name="adj1" fmla="val -35147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B1DCF173-A887-4969-986C-4DF9E642DE7A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:30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F8C0FE8-F609-4F2A-9914-BFD85246E781}"/>
              </a:ext>
            </a:extLst>
          </p:cNvPr>
          <p:cNvSpPr txBox="1"/>
          <p:nvPr/>
        </p:nvSpPr>
        <p:spPr>
          <a:xfrm>
            <a:off x="6091322" y="476219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sum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sum              score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174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144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+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30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675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174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DFE0150D-C550-481B-8594-22D7E72ABF59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89CB036E-23FC-4B4F-AF31-1915A2963D25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A7EEF8C0-5A37-4D46-B7BE-B8931C78ED3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90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A7EFA62-884B-4D3C-83B5-914FA739928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DE3530A-FC2B-4091-8A9D-7D7513BC075E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C083C11-FB68-4963-8937-A83BC680D008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F51C5A-FD79-4EB3-B4B9-936BA5B9EFC2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AAABB8AD-DCBD-435D-8252-4A555C7C87D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4D4B47-5CD6-48C8-BA96-C51B6FDBB203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C2B33AF-B2CE-45F0-99B6-51CBAE401C42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7D998DD9-124D-4BD1-B675-1D0DA6B8F2C8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66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7452921-6B63-433D-9055-C01E5D4F95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C61E055-84CC-4C91-81B0-AFA7D18B1F03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1764144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112697FA-80A6-466D-8727-BAFF2909B085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7281063" y="4561246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16585C25-48D8-4713-AD24-60F414C150AF}"/>
              </a:ext>
            </a:extLst>
          </p:cNvPr>
          <p:cNvSpPr txBox="1"/>
          <p:nvPr/>
        </p:nvSpPr>
        <p:spPr>
          <a:xfrm>
            <a:off x="5989116" y="4138053"/>
            <a:ext cx="2583894" cy="423193"/>
          </a:xfrm>
          <a:prstGeom prst="rect">
            <a:avLst/>
          </a:prstGeom>
          <a:solidFill>
            <a:srgbClr val="DEEBF7"/>
          </a:solidFill>
          <a:ln w="38100">
            <a:solidFill>
              <a:srgbClr val="DEEBF7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變數              函式    </a:t>
            </a:r>
            <a:endParaRPr lang="en-US" altLang="zh-TW" sz="105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= int(input("30")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5D93D62-9FD9-4C0F-9907-011D7C06E770}"/>
              </a:ext>
            </a:extLst>
          </p:cNvPr>
          <p:cNvSpPr/>
          <p:nvPr/>
        </p:nvSpPr>
        <p:spPr>
          <a:xfrm>
            <a:off x="6210004" y="3268053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4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664B0E23-5735-4870-9C1A-4BB37611D780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7281063" y="3937103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19C69B27-1165-471F-84C2-CEEF8B8A3C00}"/>
              </a:ext>
            </a:extLst>
          </p:cNvPr>
          <p:cNvSpPr/>
          <p:nvPr/>
        </p:nvSpPr>
        <p:spPr>
          <a:xfrm>
            <a:off x="6138820" y="3008778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2AAF93D5-83D7-4E71-A84B-7111C084F366}"/>
              </a:ext>
            </a:extLst>
          </p:cNvPr>
          <p:cNvSpPr txBox="1"/>
          <p:nvPr/>
        </p:nvSpPr>
        <p:spPr>
          <a:xfrm>
            <a:off x="6091322" y="555561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4 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 3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9EDE450D-5978-481D-B27A-EA252BA7C9DC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281064" y="5354666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接點: 肘形 97">
            <a:extLst>
              <a:ext uri="{FF2B5EF4-FFF2-40B4-BE49-F238E27FC236}">
                <a16:creationId xmlns:a16="http://schemas.microsoft.com/office/drawing/2014/main" id="{348CBBE6-50C2-41E5-92AA-2DD117C004BE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64352" y="3602187"/>
            <a:ext cx="118682" cy="2249273"/>
          </a:xfrm>
          <a:prstGeom prst="bentConnector3">
            <a:avLst>
              <a:gd name="adj1" fmla="val -35147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5D420076-2BEB-402B-AC40-628443449DDE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:30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1E530C7-BA29-4399-A2F4-6CF86CF3CB50}"/>
              </a:ext>
            </a:extLst>
          </p:cNvPr>
          <p:cNvSpPr txBox="1"/>
          <p:nvPr/>
        </p:nvSpPr>
        <p:spPr>
          <a:xfrm>
            <a:off x="6091322" y="4762196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sum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sum              score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174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144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+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30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1437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174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97228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0235C57-99F8-4761-ACF6-9E245AD8B5D0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>
            <a:off x="7254093" y="4560854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06C3634D-05E1-42FD-A691-58222BCA1645}"/>
              </a:ext>
            </a:extLst>
          </p:cNvPr>
          <p:cNvGrpSpPr/>
          <p:nvPr/>
        </p:nvGrpSpPr>
        <p:grpSpPr>
          <a:xfrm>
            <a:off x="5962146" y="3602187"/>
            <a:ext cx="2583894" cy="2249273"/>
            <a:chOff x="5706044" y="3302518"/>
            <a:chExt cx="2583894" cy="2249273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E8AD9937-1F72-411F-A131-6F406CBD8230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</a:t>
              </a:r>
              <a:r>
                <a:rPr lang="zh-TW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考試成績</a:t>
              </a:r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7" name="接點: 肘形 96">
              <a:extLst>
                <a:ext uri="{FF2B5EF4-FFF2-40B4-BE49-F238E27FC236}">
                  <a16:creationId xmlns:a16="http://schemas.microsoft.com/office/drawing/2014/main" id="{29557373-8873-483B-B25B-D0E1E4481998}"/>
                </a:ext>
              </a:extLst>
            </p:cNvPr>
            <p:cNvCxnSpPr>
              <a:cxnSpLocks/>
              <a:stCxn id="104" idx="1"/>
              <a:endCxn id="101" idx="1"/>
            </p:cNvCxnSpPr>
            <p:nvPr/>
          </p:nvCxnSpPr>
          <p:spPr>
            <a:xfrm rot="10800000" flipH="1">
              <a:off x="5808250" y="3302518"/>
              <a:ext cx="118682" cy="2249273"/>
            </a:xfrm>
            <a:prstGeom prst="bentConnector3">
              <a:avLst>
                <a:gd name="adj1" fmla="val -351475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61F74C21-1C3C-4FEE-B50B-74DED007CF7F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B6464127-86D6-471E-9269-31623F2A063F}"/>
              </a:ext>
            </a:extLst>
          </p:cNvPr>
          <p:cNvSpPr/>
          <p:nvPr/>
        </p:nvSpPr>
        <p:spPr>
          <a:xfrm>
            <a:off x="6183034" y="3267661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4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3B754E04-D000-49F4-AD3B-50300FFC9946}"/>
              </a:ext>
            </a:extLst>
          </p:cNvPr>
          <p:cNvCxnSpPr>
            <a:cxnSpLocks/>
            <a:stCxn id="101" idx="2"/>
            <a:endCxn id="96" idx="0"/>
          </p:cNvCxnSpPr>
          <p:nvPr/>
        </p:nvCxnSpPr>
        <p:spPr>
          <a:xfrm flipH="1">
            <a:off x="7254093" y="3936711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C9BACD1-472F-4874-BE5B-21081BE67B18}"/>
              </a:ext>
            </a:extLst>
          </p:cNvPr>
          <p:cNvSpPr/>
          <p:nvPr/>
        </p:nvSpPr>
        <p:spPr>
          <a:xfrm>
            <a:off x="6111850" y="3008386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C3471093-F3A1-446F-9BF9-995667F221C0}"/>
              </a:ext>
            </a:extLst>
          </p:cNvPr>
          <p:cNvSpPr txBox="1"/>
          <p:nvPr/>
        </p:nvSpPr>
        <p:spPr>
          <a:xfrm>
            <a:off x="6064352" y="5555224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250633D3-A30D-47E7-9FB0-814DB44205A3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7254094" y="5354274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87C31C00-581D-4922-86ED-78FB5EE9E477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2996BA1-D902-425F-9459-64F8A4B73A6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9" name="箭號: 五邊形 58">
                <a:extLst>
                  <a:ext uri="{FF2B5EF4-FFF2-40B4-BE49-F238E27FC236}">
                    <a16:creationId xmlns:a16="http://schemas.microsoft.com/office/drawing/2014/main" id="{AE754971-924C-4C37-B07D-58FB96F3318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2E8B82C-CCF2-4327-97A6-6C740EE2FC3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5254ED41-EB2E-4980-B936-1BB3FF626BC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47A44285-1AE0-40DD-A912-2E7859B5CAE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0822BFE-BE79-4076-859D-AE4465825EAF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41FF6CDB-3BA7-4667-A8A5-48867C6BED30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463DF05-08D9-4C0B-A398-81EE0BC314A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91047FB0-3849-424A-B5F2-D6C4B70E744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12AA20C-1720-4B4D-9737-C3BFB9B6856D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8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D0FB1F0-9E66-4A5E-953D-D4BF7D4FC6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D815B495-76E5-49FE-B0A0-E1784472D23B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944D4057-BAD4-41EC-BE63-698D376A869B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:30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38919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40C4BB1-B540-404E-9E16-43DB6491BC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2363" y="40056"/>
          <a:ext cx="1572170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3291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FA7F4B20-AC58-43A0-8D6F-1B3838042C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65719" y="40056"/>
          <a:ext cx="1623397" cy="292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533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1951843"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3384C717-D043-427B-9794-71939C663542}"/>
              </a:ext>
            </a:extLst>
          </p:cNvPr>
          <p:cNvGrpSpPr/>
          <p:nvPr/>
        </p:nvGrpSpPr>
        <p:grpSpPr>
          <a:xfrm>
            <a:off x="6558274" y="542062"/>
            <a:ext cx="1505594" cy="538468"/>
            <a:chOff x="10178406" y="3264368"/>
            <a:chExt cx="1505594" cy="538468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3B6C35A-77F0-42BF-89F1-23713BD3EA1E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31" name="箭號: 五邊形 30">
                <a:extLst>
                  <a:ext uri="{FF2B5EF4-FFF2-40B4-BE49-F238E27FC236}">
                    <a16:creationId xmlns:a16="http://schemas.microsoft.com/office/drawing/2014/main" id="{9EA1F276-7BF8-4A37-BEDC-32C036E0753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92EF2AE-8E1C-47A5-B214-D7AD9DDA0B4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66629D76-9EF2-4E23-956B-3C4032EB1521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E17986-D4CE-4993-BDAF-EAFE62EEB4CB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ED4CD47-E5CB-49F8-9267-6AEC1F56F899}"/>
              </a:ext>
            </a:extLst>
          </p:cNvPr>
          <p:cNvGrpSpPr/>
          <p:nvPr/>
        </p:nvGrpSpPr>
        <p:grpSpPr>
          <a:xfrm>
            <a:off x="4563296" y="420928"/>
            <a:ext cx="1572170" cy="614723"/>
            <a:chOff x="6922902" y="3154462"/>
            <a:chExt cx="1572170" cy="614723"/>
          </a:xfrm>
        </p:grpSpPr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C68A9BB-DDDE-4AF4-8DD9-E4047673BD57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F4F8C6-8B36-49C4-96F9-CA7176EDAEA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34489D71-247C-4E40-9DDB-1EF16EA2FBDF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8D61C94-7FB6-4847-9E23-2D2BC8DDA252}"/>
              </a:ext>
            </a:extLst>
          </p:cNvPr>
          <p:cNvGrpSpPr/>
          <p:nvPr/>
        </p:nvGrpSpPr>
        <p:grpSpPr>
          <a:xfrm flipV="1">
            <a:off x="5511782" y="426467"/>
            <a:ext cx="1110488" cy="671106"/>
            <a:chOff x="7535897" y="3243687"/>
            <a:chExt cx="1030649" cy="750280"/>
          </a:xfrm>
        </p:grpSpPr>
        <p:pic>
          <p:nvPicPr>
            <p:cNvPr id="39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926523F4-F4EA-4253-BC9D-9A37E9DD1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2BB38E54-323B-4F9A-A838-E5CD6CF56F7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D18EF79-8064-401C-9F5D-F6294F5FB664}"/>
              </a:ext>
            </a:extLst>
          </p:cNvPr>
          <p:cNvGrpSpPr/>
          <p:nvPr/>
        </p:nvGrpSpPr>
        <p:grpSpPr>
          <a:xfrm>
            <a:off x="6558274" y="1124734"/>
            <a:ext cx="1505594" cy="538468"/>
            <a:chOff x="10178406" y="3264368"/>
            <a:chExt cx="1505594" cy="538468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84B0A0B-6BE2-4766-9FA7-F7BDA295911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ED6224FA-07BC-40A7-A647-F108A5272BDE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174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730A035-7B96-4FCB-AC12-7513F7CE9EEB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3B6B2D53-7E64-4420-AE17-B58416235C22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7F609BD-36C0-470A-8CB7-45534BA28853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FE93AEA-042A-4ADF-91E6-8E0293F473EE}"/>
              </a:ext>
            </a:extLst>
          </p:cNvPr>
          <p:cNvGrpSpPr/>
          <p:nvPr/>
        </p:nvGrpSpPr>
        <p:grpSpPr>
          <a:xfrm>
            <a:off x="4569468" y="1027659"/>
            <a:ext cx="1572170" cy="614723"/>
            <a:chOff x="6922902" y="3154462"/>
            <a:chExt cx="1572170" cy="614723"/>
          </a:xfrm>
        </p:grpSpPr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A2C4019-E5EA-49B5-9A46-F753BFBEFB2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489AD17-9D14-4481-B021-98607A76E275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sum</a:t>
              </a: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AEA88BCD-196B-4025-A866-6D72A4B96523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DFC5CA3-AB7E-4B82-937D-1BDB93BBEA40}"/>
              </a:ext>
            </a:extLst>
          </p:cNvPr>
          <p:cNvGrpSpPr/>
          <p:nvPr/>
        </p:nvGrpSpPr>
        <p:grpSpPr>
          <a:xfrm flipV="1">
            <a:off x="5517954" y="1024731"/>
            <a:ext cx="1110488" cy="671106"/>
            <a:chOff x="7535897" y="3243687"/>
            <a:chExt cx="1030649" cy="750280"/>
          </a:xfrm>
        </p:grpSpPr>
        <p:pic>
          <p:nvPicPr>
            <p:cNvPr id="5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B94C8195-B876-4D66-8233-E9A4DA149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E4414DA-BBF6-4182-88A6-D39D1A2FC56C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7C140FCB-710A-4CBA-B6EF-39CCAD3EA736}"/>
              </a:ext>
            </a:extLst>
          </p:cNvPr>
          <p:cNvGrpSpPr/>
          <p:nvPr/>
        </p:nvGrpSpPr>
        <p:grpSpPr>
          <a:xfrm>
            <a:off x="6551406" y="1724075"/>
            <a:ext cx="1505594" cy="538468"/>
            <a:chOff x="10178406" y="3264368"/>
            <a:chExt cx="1505594" cy="53846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A73003E7-B590-498C-BF91-7F8C78832F79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70" name="箭號: 五邊形 69">
                <a:extLst>
                  <a:ext uri="{FF2B5EF4-FFF2-40B4-BE49-F238E27FC236}">
                    <a16:creationId xmlns:a16="http://schemas.microsoft.com/office/drawing/2014/main" id="{CD83CCC5-B599-412B-B9DA-A4840A8B79D6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4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E60A6CE0-5E38-41E8-918C-0C4ADDDC177D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F3E3B1FC-61C6-4A38-ABD4-A016E4258450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23C4CC-A0FF-46B2-BBAE-8D49618647DF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24E4573E-9A8E-49A1-B1B8-DE8342BEB641}"/>
              </a:ext>
            </a:extLst>
          </p:cNvPr>
          <p:cNvGrpSpPr/>
          <p:nvPr/>
        </p:nvGrpSpPr>
        <p:grpSpPr>
          <a:xfrm>
            <a:off x="4562600" y="1627000"/>
            <a:ext cx="1572170" cy="614723"/>
            <a:chOff x="6922902" y="3154462"/>
            <a:chExt cx="1572170" cy="614723"/>
          </a:xfrm>
        </p:grpSpPr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C14FA8A6-0C06-49DB-BD5F-DA0BA6D3AEE2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46819F5-9BAD-4239-8DB4-C34353F064F2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chemeClr val="tx1"/>
                  </a:solidFill>
                </a:rPr>
                <a:t>i</a:t>
              </a:r>
              <a:endParaRPr lang="en-US" altLang="zh-TW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6A04F7A0-39AF-4528-8012-A8D5E9DF63F9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CACABC3-11E7-4DBB-ADA0-C79CC5B9F62F}"/>
              </a:ext>
            </a:extLst>
          </p:cNvPr>
          <p:cNvGrpSpPr/>
          <p:nvPr/>
        </p:nvGrpSpPr>
        <p:grpSpPr>
          <a:xfrm flipV="1">
            <a:off x="5511086" y="1624072"/>
            <a:ext cx="1110488" cy="671106"/>
            <a:chOff x="7535897" y="3243687"/>
            <a:chExt cx="1030649" cy="750280"/>
          </a:xfrm>
        </p:grpSpPr>
        <p:pic>
          <p:nvPicPr>
            <p:cNvPr id="78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0F4CCEE3-1C38-4FC2-BAF2-CC39954AB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3B6ED52-A38B-4AB3-B81A-613CD9FA0FBE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7CB4C78B-1428-4C0B-8996-B4B151A9B6C3}"/>
              </a:ext>
            </a:extLst>
          </p:cNvPr>
          <p:cNvSpPr/>
          <p:nvPr/>
        </p:nvSpPr>
        <p:spPr>
          <a:xfrm>
            <a:off x="236305" y="100089"/>
            <a:ext cx="3854431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sum = 0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83" name="箭號: 向右 82">
            <a:extLst>
              <a:ext uri="{FF2B5EF4-FFF2-40B4-BE49-F238E27FC236}">
                <a16:creationId xmlns:a16="http://schemas.microsoft.com/office/drawing/2014/main" id="{8E7433EF-C4CB-422B-BBC6-DF1C3FD07AD0}"/>
              </a:ext>
            </a:extLst>
          </p:cNvPr>
          <p:cNvSpPr/>
          <p:nvPr/>
        </p:nvSpPr>
        <p:spPr>
          <a:xfrm>
            <a:off x="105640" y="97228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0235C57-99F8-4761-ACF6-9E245AD8B5D0}"/>
              </a:ext>
            </a:extLst>
          </p:cNvPr>
          <p:cNvCxnSpPr>
            <a:cxnSpLocks/>
            <a:stCxn id="96" idx="2"/>
            <a:endCxn id="98" idx="0"/>
          </p:cNvCxnSpPr>
          <p:nvPr/>
        </p:nvCxnSpPr>
        <p:spPr>
          <a:xfrm>
            <a:off x="7254093" y="4560854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06C3634D-05E1-42FD-A691-58222BCA1645}"/>
              </a:ext>
            </a:extLst>
          </p:cNvPr>
          <p:cNvGrpSpPr/>
          <p:nvPr/>
        </p:nvGrpSpPr>
        <p:grpSpPr>
          <a:xfrm>
            <a:off x="5962146" y="3602187"/>
            <a:ext cx="2583894" cy="2249273"/>
            <a:chOff x="5706044" y="3302518"/>
            <a:chExt cx="2583894" cy="2249273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E8AD9937-1F72-411F-A131-6F406CBD8230}"/>
                </a:ext>
              </a:extLst>
            </p:cNvPr>
            <p:cNvSpPr txBox="1"/>
            <p:nvPr/>
          </p:nvSpPr>
          <p:spPr>
            <a:xfrm>
              <a:off x="5706044" y="3837992"/>
              <a:ext cx="2583894" cy="423193"/>
            </a:xfrm>
            <a:prstGeom prst="rect">
              <a:avLst/>
            </a:prstGeom>
            <a:solidFill>
              <a:srgbClr val="DEEBF7"/>
            </a:solidFill>
            <a:ln w="38100">
              <a:solidFill>
                <a:srgbClr val="DEEBF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變數              函式    </a:t>
              </a:r>
              <a:endParaRPr lang="en-US" altLang="zh-TW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score = int(input("</a:t>
              </a:r>
              <a:r>
                <a:rPr lang="zh-TW" altLang="en-US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考試成績</a:t>
              </a:r>
              <a:r>
                <a:rPr lang="en-US" altLang="zh-TW" sz="11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:")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7" name="接點: 肘形 96">
              <a:extLst>
                <a:ext uri="{FF2B5EF4-FFF2-40B4-BE49-F238E27FC236}">
                  <a16:creationId xmlns:a16="http://schemas.microsoft.com/office/drawing/2014/main" id="{29557373-8873-483B-B25B-D0E1E4481998}"/>
                </a:ext>
              </a:extLst>
            </p:cNvPr>
            <p:cNvCxnSpPr>
              <a:cxnSpLocks/>
              <a:stCxn id="104" idx="1"/>
              <a:endCxn id="101" idx="1"/>
            </p:cNvCxnSpPr>
            <p:nvPr/>
          </p:nvCxnSpPr>
          <p:spPr>
            <a:xfrm rot="10800000" flipH="1">
              <a:off x="5808250" y="3302518"/>
              <a:ext cx="118682" cy="2249273"/>
            </a:xfrm>
            <a:prstGeom prst="bentConnector3">
              <a:avLst>
                <a:gd name="adj1" fmla="val -351475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61F74C21-1C3C-4FEE-B50B-74DED007CF7F}"/>
                </a:ext>
              </a:extLst>
            </p:cNvPr>
            <p:cNvSpPr txBox="1"/>
            <p:nvPr/>
          </p:nvSpPr>
          <p:spPr>
            <a:xfrm>
              <a:off x="5808250" y="4462135"/>
              <a:ext cx="2379484" cy="592470"/>
            </a:xfrm>
            <a:prstGeom prst="rect">
              <a:avLst/>
            </a:prstGeom>
            <a:solidFill>
              <a:srgbClr val="EAD1E7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sum  </a:t>
              </a:r>
              <a:r>
                <a:rPr lang="zh-TW" altLang="en-US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105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sum              score</a:t>
              </a:r>
            </a:p>
            <a:p>
              <a:pPr algn="ctr"/>
              <a:endParaRPr lang="en-US" altLang="zh-TW" sz="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=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xx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+  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en-US" altLang="zh-TW" sz="16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B6464127-86D6-471E-9269-31623F2A063F}"/>
              </a:ext>
            </a:extLst>
          </p:cNvPr>
          <p:cNvSpPr/>
          <p:nvPr/>
        </p:nvSpPr>
        <p:spPr>
          <a:xfrm>
            <a:off x="6183034" y="3267661"/>
            <a:ext cx="2142119" cy="669050"/>
          </a:xfrm>
          <a:prstGeom prst="rect">
            <a:avLst/>
          </a:prstGeom>
          <a:solidFill>
            <a:srgbClr val="B6E2A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/>
                </a:solidFill>
              </a:rPr>
              <a:t>i</a:t>
            </a:r>
            <a:r>
              <a:rPr lang="en-US" altLang="zh-TW" sz="1400" dirty="0">
                <a:solidFill>
                  <a:schemeClr val="tx1"/>
                </a:solidFill>
              </a:rPr>
              <a:t>                   n       </a:t>
            </a:r>
            <a:r>
              <a:rPr lang="en-US" altLang="zh-TW" sz="1400" dirty="0">
                <a:solidFill>
                  <a:srgbClr val="B6E2A1"/>
                </a:solidFill>
              </a:rPr>
              <a:t>..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4   </a:t>
            </a:r>
            <a:r>
              <a:rPr lang="en-US" altLang="zh-TW" dirty="0">
                <a:solidFill>
                  <a:schemeClr val="tx1"/>
                </a:solidFill>
              </a:rPr>
              <a:t>  &lt;   </a:t>
            </a:r>
            <a:r>
              <a:rPr lang="en-US" altLang="zh-TW" dirty="0">
                <a:solidFill>
                  <a:schemeClr val="tx1"/>
                </a:solidFill>
                <a:highlight>
                  <a:srgbClr val="DEEBF7"/>
                </a:highlight>
              </a:rPr>
              <a:t>   3   </a:t>
            </a:r>
            <a:r>
              <a:rPr lang="en-US" altLang="zh-TW" dirty="0">
                <a:solidFill>
                  <a:schemeClr val="tx1"/>
                </a:solidFill>
              </a:rPr>
              <a:t>  + 1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3B754E04-D000-49F4-AD3B-50300FFC9946}"/>
              </a:ext>
            </a:extLst>
          </p:cNvPr>
          <p:cNvCxnSpPr>
            <a:cxnSpLocks/>
            <a:stCxn id="101" idx="2"/>
            <a:endCxn id="96" idx="0"/>
          </p:cNvCxnSpPr>
          <p:nvPr/>
        </p:nvCxnSpPr>
        <p:spPr>
          <a:xfrm flipH="1">
            <a:off x="7254093" y="3936711"/>
            <a:ext cx="1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C9BACD1-472F-4874-BE5B-21081BE67B18}"/>
              </a:ext>
            </a:extLst>
          </p:cNvPr>
          <p:cNvSpPr/>
          <p:nvPr/>
        </p:nvSpPr>
        <p:spPr>
          <a:xfrm>
            <a:off x="6111850" y="3008386"/>
            <a:ext cx="13195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邏輯判斷式</a:t>
            </a:r>
            <a:endParaRPr lang="zh-TW" altLang="en-US" sz="1100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C3471093-F3A1-446F-9BF9-995667F221C0}"/>
              </a:ext>
            </a:extLst>
          </p:cNvPr>
          <p:cNvSpPr txBox="1"/>
          <p:nvPr/>
        </p:nvSpPr>
        <p:spPr>
          <a:xfrm>
            <a:off x="6064352" y="5555224"/>
            <a:ext cx="2379484" cy="592470"/>
          </a:xfrm>
          <a:prstGeom prst="rect">
            <a:avLst/>
          </a:prstGeom>
          <a:solidFill>
            <a:srgbClr val="EAD1E7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</a:t>
            </a:r>
          </a:p>
          <a:p>
            <a:pPr algn="ctr"/>
            <a:endParaRPr lang="en-US" altLang="zh-TW" sz="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xx 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+   1</a:t>
            </a:r>
            <a:r>
              <a:rPr lang="en-US" altLang="zh-TW" sz="16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250633D3-A30D-47E7-9FB0-814DB44205A3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7254094" y="5354274"/>
            <a:ext cx="0" cy="2009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87C31C00-581D-4922-86ED-78FB5EE9E477}"/>
              </a:ext>
            </a:extLst>
          </p:cNvPr>
          <p:cNvGrpSpPr/>
          <p:nvPr/>
        </p:nvGrpSpPr>
        <p:grpSpPr>
          <a:xfrm>
            <a:off x="6558274" y="2330603"/>
            <a:ext cx="1505594" cy="538468"/>
            <a:chOff x="10178406" y="3264368"/>
            <a:chExt cx="1505594" cy="538468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02996BA1-D902-425F-9459-64F8A4B73A68}"/>
                </a:ext>
              </a:extLst>
            </p:cNvPr>
            <p:cNvGrpSpPr/>
            <p:nvPr/>
          </p:nvGrpSpPr>
          <p:grpSpPr>
            <a:xfrm>
              <a:off x="10236200" y="3264368"/>
              <a:ext cx="1447800" cy="538468"/>
              <a:chOff x="8966200" y="3389493"/>
              <a:chExt cx="1447800" cy="538468"/>
            </a:xfrm>
          </p:grpSpPr>
          <p:sp>
            <p:nvSpPr>
              <p:cNvPr id="59" name="箭號: 五邊形 58">
                <a:extLst>
                  <a:ext uri="{FF2B5EF4-FFF2-40B4-BE49-F238E27FC236}">
                    <a16:creationId xmlns:a16="http://schemas.microsoft.com/office/drawing/2014/main" id="{AE754971-924C-4C37-B07D-58FB96F33181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1447800" cy="538468"/>
              </a:xfrm>
              <a:prstGeom prst="homePlate">
                <a:avLst>
                  <a:gd name="adj" fmla="val 31132"/>
                </a:avLst>
              </a:prstGeom>
              <a:solidFill>
                <a:srgbClr val="DEEBF7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30</a:t>
                </a:r>
                <a:endPara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2E8B82C-CCF2-4327-97A6-6C740EE2FC33}"/>
                  </a:ext>
                </a:extLst>
              </p:cNvPr>
              <p:cNvSpPr/>
              <p:nvPr/>
            </p:nvSpPr>
            <p:spPr>
              <a:xfrm>
                <a:off x="8966200" y="3389493"/>
                <a:ext cx="258233" cy="538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5254ED41-EB2E-4980-B936-1BB3FF626BCD}"/>
                  </a:ext>
                </a:extLst>
              </p:cNvPr>
              <p:cNvSpPr txBox="1"/>
              <p:nvPr/>
            </p:nvSpPr>
            <p:spPr>
              <a:xfrm rot="16200000">
                <a:off x="8826083" y="3532602"/>
                <a:ext cx="538468" cy="252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100"/>
                  </a:lnSpc>
                </a:pPr>
                <a:endParaRPr lang="zh-TW" altLang="en-US" sz="1600" b="1" dirty="0"/>
              </a:p>
            </p:txBody>
          </p:sp>
        </p:grp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47A44285-1AE0-40DD-A912-2E7859B5CAE1}"/>
                </a:ext>
              </a:extLst>
            </p:cNvPr>
            <p:cNvSpPr txBox="1"/>
            <p:nvPr/>
          </p:nvSpPr>
          <p:spPr>
            <a:xfrm>
              <a:off x="10178406" y="3330026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/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0822BFE-BE79-4076-859D-AE4465825EAF}"/>
              </a:ext>
            </a:extLst>
          </p:cNvPr>
          <p:cNvGrpSpPr/>
          <p:nvPr/>
        </p:nvGrpSpPr>
        <p:grpSpPr>
          <a:xfrm>
            <a:off x="4569468" y="2233528"/>
            <a:ext cx="1572170" cy="614723"/>
            <a:chOff x="6922902" y="3154462"/>
            <a:chExt cx="1572170" cy="614723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41FF6CDB-3BA7-4667-A8A5-48867C6BED30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463DF05-08D9-4C0B-A398-81EE0BC314A8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91047FB0-3849-424A-B5F2-D6C4B70E744B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12AA20C-1720-4B4D-9737-C3BFB9B6856D}"/>
              </a:ext>
            </a:extLst>
          </p:cNvPr>
          <p:cNvGrpSpPr/>
          <p:nvPr/>
        </p:nvGrpSpPr>
        <p:grpSpPr>
          <a:xfrm flipV="1">
            <a:off x="5517954" y="2230600"/>
            <a:ext cx="1110488" cy="671106"/>
            <a:chOff x="7535897" y="3243687"/>
            <a:chExt cx="1030649" cy="750280"/>
          </a:xfrm>
        </p:grpSpPr>
        <p:pic>
          <p:nvPicPr>
            <p:cNvPr id="80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1D0FB1F0-9E66-4A5E-953D-D4BF7D4FC6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D815B495-76E5-49FE-B0A0-E1784472D23B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944D4057-BAD4-41EC-BE63-698D376A869B}"/>
              </a:ext>
            </a:extLst>
          </p:cNvPr>
          <p:cNvSpPr/>
          <p:nvPr/>
        </p:nvSpPr>
        <p:spPr>
          <a:xfrm>
            <a:off x="160105" y="5081237"/>
            <a:ext cx="2473027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:30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5A2DE72E-F9AD-4139-876D-60E26F62D07F}"/>
              </a:ext>
            </a:extLst>
          </p:cNvPr>
          <p:cNvGrpSpPr/>
          <p:nvPr/>
        </p:nvGrpSpPr>
        <p:grpSpPr>
          <a:xfrm>
            <a:off x="8412844" y="2777517"/>
            <a:ext cx="1173188" cy="800606"/>
            <a:chOff x="8412841" y="2943989"/>
            <a:chExt cx="929894" cy="634134"/>
          </a:xfrm>
        </p:grpSpPr>
        <p:pic>
          <p:nvPicPr>
            <p:cNvPr id="86" name="圖片 85">
              <a:extLst>
                <a:ext uri="{FF2B5EF4-FFF2-40B4-BE49-F238E27FC236}">
                  <a16:creationId xmlns:a16="http://schemas.microsoft.com/office/drawing/2014/main" id="{FE3312E4-C55F-48D8-8F3D-AEAD39FE5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841" y="2943989"/>
              <a:ext cx="634134" cy="634134"/>
            </a:xfrm>
            <a:prstGeom prst="rect">
              <a:avLst/>
            </a:prstGeom>
          </p:spPr>
        </p:pic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7BCA718F-952A-4615-B260-18950267CD62}"/>
                </a:ext>
              </a:extLst>
            </p:cNvPr>
            <p:cNvSpPr txBox="1"/>
            <p:nvPr/>
          </p:nvSpPr>
          <p:spPr>
            <a:xfrm>
              <a:off x="8549960" y="3115788"/>
              <a:ext cx="792775" cy="243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rgbClr val="C00000"/>
                  </a:solidFill>
                </a:rPr>
                <a:t>False</a:t>
              </a:r>
              <a:endParaRPr lang="zh-TW" altLang="en-US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2524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:3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，再輸出平均分數。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30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58.0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:54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:30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平均為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58.0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31287FF5-2902-40C7-90E1-68B1C16A9AD9}"/>
              </a:ext>
            </a:extLst>
          </p:cNvPr>
          <p:cNvGrpSpPr/>
          <p:nvPr/>
        </p:nvGrpSpPr>
        <p:grpSpPr>
          <a:xfrm>
            <a:off x="502675" y="2279353"/>
            <a:ext cx="3780961" cy="1999132"/>
            <a:chOff x="502675" y="2279353"/>
            <a:chExt cx="3780961" cy="1999132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1E39FB04-0F0A-4FF5-BE88-811A0DD78090}"/>
                </a:ext>
              </a:extLst>
            </p:cNvPr>
            <p:cNvSpPr/>
            <p:nvPr/>
          </p:nvSpPr>
          <p:spPr>
            <a:xfrm>
              <a:off x="502675" y="3053984"/>
              <a:ext cx="3765809" cy="1218889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6BFB043-055B-4447-9C5C-BD5A04DBB36E}"/>
                </a:ext>
              </a:extLst>
            </p:cNvPr>
            <p:cNvSpPr/>
            <p:nvPr/>
          </p:nvSpPr>
          <p:spPr>
            <a:xfrm>
              <a:off x="517827" y="2279353"/>
              <a:ext cx="3765809" cy="774632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7E423D1-7E0E-4594-8B67-76FBA55D71E2}"/>
                </a:ext>
              </a:extLst>
            </p:cNvPr>
            <p:cNvSpPr/>
            <p:nvPr/>
          </p:nvSpPr>
          <p:spPr>
            <a:xfrm>
              <a:off x="508898" y="3990809"/>
              <a:ext cx="2178545" cy="287676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913BCDD-278F-49F0-BBA3-28A0E1BF6F28}"/>
                </a:ext>
              </a:extLst>
            </p:cNvPr>
            <p:cNvSpPr/>
            <p:nvPr/>
          </p:nvSpPr>
          <p:spPr>
            <a:xfrm>
              <a:off x="917922" y="3541948"/>
              <a:ext cx="1855611" cy="44886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54ABBCF-3123-4AF4-A2E1-3C745528AC06}"/>
                </a:ext>
              </a:extLst>
            </p:cNvPr>
            <p:cNvSpPr/>
            <p:nvPr/>
          </p:nvSpPr>
          <p:spPr>
            <a:xfrm>
              <a:off x="914290" y="3264545"/>
              <a:ext cx="3179222" cy="319540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B464E014-0762-4902-AC74-B2105B4EE386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while (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&lt; n + 1):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 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+ 1</a:t>
            </a: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78" name="箭號: 向右 77">
            <a:extLst>
              <a:ext uri="{FF2B5EF4-FFF2-40B4-BE49-F238E27FC236}">
                <a16:creationId xmlns:a16="http://schemas.microsoft.com/office/drawing/2014/main" id="{A2CC6F95-E670-42BB-AC19-69BCB6AAC971}"/>
              </a:ext>
            </a:extLst>
          </p:cNvPr>
          <p:cNvSpPr/>
          <p:nvPr/>
        </p:nvSpPr>
        <p:spPr>
          <a:xfrm>
            <a:off x="304800" y="406208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FD42D09E-B8BC-4905-B558-5630843324F2}"/>
              </a:ext>
            </a:extLst>
          </p:cNvPr>
          <p:cNvSpPr txBox="1"/>
          <p:nvPr/>
        </p:nvSpPr>
        <p:spPr>
          <a:xfrm>
            <a:off x="6782035" y="2733890"/>
            <a:ext cx="4368566" cy="3647152"/>
          </a:xfrm>
          <a:prstGeom prst="rect">
            <a:avLst/>
          </a:prstGeom>
          <a:noFill/>
          <a:ln w="38100">
            <a:solidFill>
              <a:srgbClr val="F6C4B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平均為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”,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/ </a:t>
            </a:r>
            <a:r>
              <a:rPr lang="zh-TW" altLang="en-US" sz="1050" b="1" dirty="0">
                <a:solidFill>
                  <a:schemeClr val="tx2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050" b="1" dirty="0">
                <a:solidFill>
                  <a:schemeClr val="tx2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3" name="圖片 92">
            <a:extLst>
              <a:ext uri="{FF2B5EF4-FFF2-40B4-BE49-F238E27FC236}">
                <a16:creationId xmlns:a16="http://schemas.microsoft.com/office/drawing/2014/main" id="{D7A8209A-2F59-4979-B72F-2398D0473E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23" y="3314087"/>
            <a:ext cx="2632828" cy="2632828"/>
          </a:xfrm>
          <a:prstGeom prst="rect">
            <a:avLst/>
          </a:prstGeom>
        </p:spPr>
      </p:pic>
      <p:sp>
        <p:nvSpPr>
          <p:cNvPr id="94" name="文字方塊 93">
            <a:extLst>
              <a:ext uri="{FF2B5EF4-FFF2-40B4-BE49-F238E27FC236}">
                <a16:creationId xmlns:a16="http://schemas.microsoft.com/office/drawing/2014/main" id="{6D60BB95-EFA2-4CAC-819E-D354EE9C5AD0}"/>
              </a:ext>
            </a:extLst>
          </p:cNvPr>
          <p:cNvSpPr txBox="1"/>
          <p:nvPr/>
        </p:nvSpPr>
        <p:spPr>
          <a:xfrm>
            <a:off x="7920113" y="380644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平均為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58.0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74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請利用</a:t>
            </a:r>
            <a:r>
              <a:rPr lang="en-US" altLang="zh-TW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設計一個程式。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:5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endParaRPr lang="en-US" altLang="zh-TW" dirty="0">
              <a:highlight>
                <a:srgbClr val="DEEBF7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則會輸入幾次考試成績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正整數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並計算平均成績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或輸入十次，須出現十個輸入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請輸入幾次考試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88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86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輸出：平均為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CF90B7D-74AF-468C-93A7-89759D1ADCCE}"/>
              </a:ext>
            </a:extLst>
          </p:cNvPr>
          <p:cNvGrpSpPr/>
          <p:nvPr/>
        </p:nvGrpSpPr>
        <p:grpSpPr>
          <a:xfrm>
            <a:off x="502676" y="2279353"/>
            <a:ext cx="3520684" cy="2099418"/>
            <a:chOff x="502676" y="2279353"/>
            <a:chExt cx="3520684" cy="2099418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5EEEDD5-B09D-41AB-B5BF-71EAE57A4151}"/>
                </a:ext>
              </a:extLst>
            </p:cNvPr>
            <p:cNvSpPr/>
            <p:nvPr/>
          </p:nvSpPr>
          <p:spPr>
            <a:xfrm>
              <a:off x="502676" y="2930487"/>
              <a:ext cx="3520684" cy="1428646"/>
            </a:xfrm>
            <a:prstGeom prst="rect">
              <a:avLst/>
            </a:prstGeom>
            <a:solidFill>
              <a:srgbClr val="B6E2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DB6676C-F666-47F6-9A51-1E27527D3243}"/>
                </a:ext>
              </a:extLst>
            </p:cNvPr>
            <p:cNvSpPr/>
            <p:nvPr/>
          </p:nvSpPr>
          <p:spPr>
            <a:xfrm>
              <a:off x="517828" y="2279353"/>
              <a:ext cx="3505532" cy="66338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C8AB706-7B06-4196-8C2A-8353CE52C561}"/>
                </a:ext>
              </a:extLst>
            </p:cNvPr>
            <p:cNvSpPr/>
            <p:nvPr/>
          </p:nvSpPr>
          <p:spPr>
            <a:xfrm>
              <a:off x="520050" y="4001080"/>
              <a:ext cx="2125736" cy="377691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B8FA3A12-1E9E-4509-87F1-46E5A55439A4}"/>
                </a:ext>
              </a:extLst>
            </p:cNvPr>
            <p:cNvSpPr/>
            <p:nvPr/>
          </p:nvSpPr>
          <p:spPr>
            <a:xfrm>
              <a:off x="796438" y="3656316"/>
              <a:ext cx="1855611" cy="344764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3F06A33-02E7-4EAB-8D17-98F23CD6D5CC}"/>
                </a:ext>
              </a:extLst>
            </p:cNvPr>
            <p:cNvSpPr/>
            <p:nvPr/>
          </p:nvSpPr>
          <p:spPr>
            <a:xfrm>
              <a:off x="792014" y="3330026"/>
              <a:ext cx="3179222" cy="344764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E6993EDE-F328-442A-B26A-4B4487A93359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請輸入幾次考試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0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score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考試成績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 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sum = sum + score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",sum/n)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6729571" y="652469"/>
            <a:ext cx="214473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使用一個整數變數表示考試次數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1154294" y="658472"/>
            <a:ext cx="504840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range()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函式產生從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到使用者輸入的考試次數的整數序列，指定遞增值為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104CB9C-E884-4515-B028-80BAB557D86D}"/>
              </a:ext>
            </a:extLst>
          </p:cNvPr>
          <p:cNvSpPr txBox="1"/>
          <p:nvPr/>
        </p:nvSpPr>
        <p:spPr>
          <a:xfrm>
            <a:off x="6836664" y="1498343"/>
            <a:ext cx="130179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輸出平均分數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4C740674-6BBA-4CEB-86B1-7A2FA29AB929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:89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:88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考試成績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:86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平均為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88.0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B14F04-ADB0-42EF-8612-2C9AF8FA2C5C}"/>
              </a:ext>
            </a:extLst>
          </p:cNvPr>
          <p:cNvSpPr/>
          <p:nvPr/>
        </p:nvSpPr>
        <p:spPr>
          <a:xfrm>
            <a:off x="6226139" y="2188126"/>
            <a:ext cx="1006867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09E1AB-6C6B-48BF-ACBF-9970ECE0C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94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用文字條列式的解決問題步驟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AAA16EFD-787D-4C6C-9934-BB94ECDDB9B2}"/>
              </a:ext>
            </a:extLst>
          </p:cNvPr>
          <p:cNvSpPr/>
          <p:nvPr/>
        </p:nvSpPr>
        <p:spPr>
          <a:xfrm>
            <a:off x="304800" y="271715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21E0BC4-1C5A-4CD4-ACB0-F8BB85912180}"/>
              </a:ext>
            </a:extLst>
          </p:cNvPr>
          <p:cNvSpPr txBox="1"/>
          <p:nvPr/>
        </p:nvSpPr>
        <p:spPr>
          <a:xfrm>
            <a:off x="4126965" y="1522732"/>
            <a:ext cx="244353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將每次輸入的成績相加，以計算總分。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DDA2F0E-5B96-4127-A809-0627E20F41A4}"/>
              </a:ext>
            </a:extLst>
          </p:cNvPr>
          <p:cNvSpPr txBox="1"/>
          <p:nvPr/>
        </p:nvSpPr>
        <p:spPr>
          <a:xfrm>
            <a:off x="698969" y="1514057"/>
            <a:ext cx="3128098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在每一次的迭代中，要求使用者輸入一次考試成績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4287D4BC-7A1F-40F2-9083-F42E363F3487}"/>
              </a:ext>
            </a:extLst>
          </p:cNvPr>
          <p:cNvSpPr txBox="1"/>
          <p:nvPr/>
        </p:nvSpPr>
        <p:spPr>
          <a:xfrm>
            <a:off x="6782035" y="2733890"/>
            <a:ext cx="4368566" cy="3647152"/>
          </a:xfrm>
          <a:prstGeom prst="rect">
            <a:avLst/>
          </a:prstGeom>
          <a:noFill/>
          <a:ln w="38100">
            <a:solidFill>
              <a:srgbClr val="F6C4B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平均為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”,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/ </a:t>
            </a:r>
            <a:r>
              <a:rPr lang="zh-TW" altLang="en-US" sz="1050" b="1" dirty="0">
                <a:solidFill>
                  <a:schemeClr val="tx2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050" b="1" dirty="0">
                <a:solidFill>
                  <a:schemeClr val="tx2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E312129D-B477-4D2B-9361-D75AC99A1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23" y="3314087"/>
            <a:ext cx="2632828" cy="2632828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F94EBA05-09F9-4F2A-BF40-84CAB0DEB6E1}"/>
              </a:ext>
            </a:extLst>
          </p:cNvPr>
          <p:cNvSpPr txBox="1"/>
          <p:nvPr/>
        </p:nvSpPr>
        <p:spPr>
          <a:xfrm>
            <a:off x="7920113" y="380644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平均為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88.0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434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84DB7031-FFFD-4BD6-979D-BEE3B23EA20F}"/>
              </a:ext>
            </a:extLst>
          </p:cNvPr>
          <p:cNvSpPr/>
          <p:nvPr/>
        </p:nvSpPr>
        <p:spPr>
          <a:xfrm>
            <a:off x="4792096" y="71206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B1100DF8-0C93-4987-8D89-1032728E7F61}"/>
              </a:ext>
            </a:extLst>
          </p:cNvPr>
          <p:cNvSpPr/>
          <p:nvPr/>
        </p:nvSpPr>
        <p:spPr>
          <a:xfrm>
            <a:off x="4792097" y="6153376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85476568-AA61-410E-BA9A-1F54638FD291}"/>
              </a:ext>
            </a:extLst>
          </p:cNvPr>
          <p:cNvSpPr/>
          <p:nvPr/>
        </p:nvSpPr>
        <p:spPr>
          <a:xfrm>
            <a:off x="4221880" y="56116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輸入考試次數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11472F-3B85-4014-BD98-6B96D1BFED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03408" y="439650"/>
            <a:ext cx="0" cy="12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4CC52F-93AC-4A60-9612-588EDAE5AD08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5403408" y="1169290"/>
            <a:ext cx="0" cy="1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50A4548F-8CEB-43FC-8BCA-B2357DE48257}"/>
              </a:ext>
            </a:extLst>
          </p:cNvPr>
          <p:cNvSpPr/>
          <p:nvPr/>
        </p:nvSpPr>
        <p:spPr>
          <a:xfrm>
            <a:off x="3663460" y="2859576"/>
            <a:ext cx="3487020" cy="1131257"/>
          </a:xfrm>
          <a:prstGeom prst="diamond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是否小於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F18B661-5729-4954-9BB7-8B3CD2D88CCB}"/>
              </a:ext>
            </a:extLst>
          </p:cNvPr>
          <p:cNvSpPr/>
          <p:nvPr/>
        </p:nvSpPr>
        <p:spPr>
          <a:xfrm>
            <a:off x="4229005" y="4379550"/>
            <a:ext cx="2363056" cy="608130"/>
          </a:xfrm>
          <a:prstGeom prst="parallelogram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輸入考試成績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C50756-839A-434C-93B9-B90ED7E593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06970" y="3990833"/>
            <a:ext cx="3563" cy="3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94E217E-B6D6-484E-A12F-18A470E350C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3663461" y="3425205"/>
            <a:ext cx="638701" cy="2155064"/>
          </a:xfrm>
          <a:prstGeom prst="bentConnector3">
            <a:avLst>
              <a:gd name="adj1" fmla="val 135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F626CB-8FD2-4E80-85FE-3DB6FE534EBD}"/>
              </a:ext>
            </a:extLst>
          </p:cNvPr>
          <p:cNvSpPr txBox="1"/>
          <p:nvPr/>
        </p:nvSpPr>
        <p:spPr>
          <a:xfrm>
            <a:off x="5488782" y="401133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537636-2008-45C7-B6C6-08EC8F74794D}"/>
              </a:ext>
            </a:extLst>
          </p:cNvPr>
          <p:cNvSpPr txBox="1"/>
          <p:nvPr/>
        </p:nvSpPr>
        <p:spPr>
          <a:xfrm>
            <a:off x="7146918" y="3111284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766C32-77E0-4B70-9F2A-974DACF7F6E5}"/>
              </a:ext>
            </a:extLst>
          </p:cNvPr>
          <p:cNvSpPr/>
          <p:nvPr/>
        </p:nvSpPr>
        <p:spPr>
          <a:xfrm>
            <a:off x="4302161" y="5276204"/>
            <a:ext cx="2216744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加上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 = sum 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1E2F4F-35E9-4B13-83C3-C3BE994C3A7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410533" y="4987680"/>
            <a:ext cx="0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6695174-A049-47F8-A60A-E33123BEDED6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150480" y="3425205"/>
            <a:ext cx="1080983" cy="54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1F09807-7760-4CED-BC64-F3763AA402E0}"/>
              </a:ext>
            </a:extLst>
          </p:cNvPr>
          <p:cNvSpPr/>
          <p:nvPr/>
        </p:nvSpPr>
        <p:spPr>
          <a:xfrm>
            <a:off x="4221880" y="1303376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5894C-E439-4C10-BAAF-E8FCC9216896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403408" y="1911506"/>
            <a:ext cx="7125" cy="16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3B50421B-C4E9-4B50-876B-5B85E783C496}"/>
              </a:ext>
            </a:extLst>
          </p:cNvPr>
          <p:cNvSpPr/>
          <p:nvPr/>
        </p:nvSpPr>
        <p:spPr>
          <a:xfrm>
            <a:off x="7049935" y="3969347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平均為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269FBC5-01A8-4C4C-A5CF-33DDFA3B650B}"/>
              </a:ext>
            </a:extLst>
          </p:cNvPr>
          <p:cNvCxnSpPr>
            <a:cxnSpLocks/>
            <a:stCxn id="18" idx="4"/>
            <a:endCxn id="3" idx="3"/>
          </p:cNvCxnSpPr>
          <p:nvPr/>
        </p:nvCxnSpPr>
        <p:spPr>
          <a:xfrm rot="5400000">
            <a:off x="6252949" y="4339249"/>
            <a:ext cx="1740286" cy="2216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55CC4E-350A-400C-8A0F-0D7CE016FAE8}"/>
              </a:ext>
            </a:extLst>
          </p:cNvPr>
          <p:cNvSpPr/>
          <p:nvPr/>
        </p:nvSpPr>
        <p:spPr>
          <a:xfrm>
            <a:off x="4229005" y="2074200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3B33151-9B4A-49F3-8C3E-D81444353EDF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flipH="1">
            <a:off x="5406970" y="2682330"/>
            <a:ext cx="3563" cy="1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20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84DB7031-FFFD-4BD6-979D-BEE3B23EA20F}"/>
              </a:ext>
            </a:extLst>
          </p:cNvPr>
          <p:cNvSpPr/>
          <p:nvPr/>
        </p:nvSpPr>
        <p:spPr>
          <a:xfrm>
            <a:off x="4792096" y="71206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B1100DF8-0C93-4987-8D89-1032728E7F61}"/>
              </a:ext>
            </a:extLst>
          </p:cNvPr>
          <p:cNvSpPr/>
          <p:nvPr/>
        </p:nvSpPr>
        <p:spPr>
          <a:xfrm>
            <a:off x="4792097" y="6153376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85476568-AA61-410E-BA9A-1F54638FD291}"/>
              </a:ext>
            </a:extLst>
          </p:cNvPr>
          <p:cNvSpPr/>
          <p:nvPr/>
        </p:nvSpPr>
        <p:spPr>
          <a:xfrm>
            <a:off x="4221880" y="56116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輸入考試次數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11472F-3B85-4014-BD98-6B96D1BFED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03408" y="439650"/>
            <a:ext cx="0" cy="12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4CC52F-93AC-4A60-9612-588EDAE5AD08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5403408" y="1169290"/>
            <a:ext cx="0" cy="1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50A4548F-8CEB-43FC-8BCA-B2357DE48257}"/>
              </a:ext>
            </a:extLst>
          </p:cNvPr>
          <p:cNvSpPr/>
          <p:nvPr/>
        </p:nvSpPr>
        <p:spPr>
          <a:xfrm>
            <a:off x="3663460" y="2859576"/>
            <a:ext cx="3487020" cy="1131257"/>
          </a:xfrm>
          <a:prstGeom prst="diamond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是否小於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F18B661-5729-4954-9BB7-8B3CD2D88CCB}"/>
              </a:ext>
            </a:extLst>
          </p:cNvPr>
          <p:cNvSpPr/>
          <p:nvPr/>
        </p:nvSpPr>
        <p:spPr>
          <a:xfrm>
            <a:off x="4229005" y="437955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輸入考試成績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C50756-839A-434C-93B9-B90ED7E593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06970" y="3990833"/>
            <a:ext cx="3563" cy="3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94E217E-B6D6-484E-A12F-18A470E350C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3663461" y="3425205"/>
            <a:ext cx="638701" cy="2155064"/>
          </a:xfrm>
          <a:prstGeom prst="bentConnector3">
            <a:avLst>
              <a:gd name="adj1" fmla="val 135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F626CB-8FD2-4E80-85FE-3DB6FE534EBD}"/>
              </a:ext>
            </a:extLst>
          </p:cNvPr>
          <p:cNvSpPr txBox="1"/>
          <p:nvPr/>
        </p:nvSpPr>
        <p:spPr>
          <a:xfrm>
            <a:off x="5488782" y="401133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537636-2008-45C7-B6C6-08EC8F74794D}"/>
              </a:ext>
            </a:extLst>
          </p:cNvPr>
          <p:cNvSpPr txBox="1"/>
          <p:nvPr/>
        </p:nvSpPr>
        <p:spPr>
          <a:xfrm>
            <a:off x="7146918" y="3111284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766C32-77E0-4B70-9F2A-974DACF7F6E5}"/>
              </a:ext>
            </a:extLst>
          </p:cNvPr>
          <p:cNvSpPr/>
          <p:nvPr/>
        </p:nvSpPr>
        <p:spPr>
          <a:xfrm>
            <a:off x="4302161" y="5276204"/>
            <a:ext cx="2216744" cy="60813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加上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 = sum 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1E2F4F-35E9-4B13-83C3-C3BE994C3A7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410533" y="4987680"/>
            <a:ext cx="0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6695174-A049-47F8-A60A-E33123BEDED6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150480" y="3425205"/>
            <a:ext cx="1080983" cy="54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1F09807-7760-4CED-BC64-F3763AA402E0}"/>
              </a:ext>
            </a:extLst>
          </p:cNvPr>
          <p:cNvSpPr/>
          <p:nvPr/>
        </p:nvSpPr>
        <p:spPr>
          <a:xfrm>
            <a:off x="4221880" y="1303376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5894C-E439-4C10-BAAF-E8FCC9216896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403408" y="1911506"/>
            <a:ext cx="7125" cy="16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3B50421B-C4E9-4B50-876B-5B85E783C496}"/>
              </a:ext>
            </a:extLst>
          </p:cNvPr>
          <p:cNvSpPr/>
          <p:nvPr/>
        </p:nvSpPr>
        <p:spPr>
          <a:xfrm>
            <a:off x="7049935" y="3969347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平均為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269FBC5-01A8-4C4C-A5CF-33DDFA3B650B}"/>
              </a:ext>
            </a:extLst>
          </p:cNvPr>
          <p:cNvCxnSpPr>
            <a:cxnSpLocks/>
            <a:stCxn id="18" idx="4"/>
            <a:endCxn id="3" idx="3"/>
          </p:cNvCxnSpPr>
          <p:nvPr/>
        </p:nvCxnSpPr>
        <p:spPr>
          <a:xfrm rot="5400000">
            <a:off x="6252949" y="4339249"/>
            <a:ext cx="1740286" cy="2216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55CC4E-350A-400C-8A0F-0D7CE016FAE8}"/>
              </a:ext>
            </a:extLst>
          </p:cNvPr>
          <p:cNvSpPr/>
          <p:nvPr/>
        </p:nvSpPr>
        <p:spPr>
          <a:xfrm>
            <a:off x="4229005" y="2074200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3B33151-9B4A-49F3-8C3E-D81444353EDF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flipH="1">
            <a:off x="5406970" y="2682330"/>
            <a:ext cx="3563" cy="1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95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84DB7031-FFFD-4BD6-979D-BEE3B23EA20F}"/>
              </a:ext>
            </a:extLst>
          </p:cNvPr>
          <p:cNvSpPr/>
          <p:nvPr/>
        </p:nvSpPr>
        <p:spPr>
          <a:xfrm>
            <a:off x="4792096" y="71206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B1100DF8-0C93-4987-8D89-1032728E7F61}"/>
              </a:ext>
            </a:extLst>
          </p:cNvPr>
          <p:cNvSpPr/>
          <p:nvPr/>
        </p:nvSpPr>
        <p:spPr>
          <a:xfrm>
            <a:off x="4792097" y="6153376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85476568-AA61-410E-BA9A-1F54638FD291}"/>
              </a:ext>
            </a:extLst>
          </p:cNvPr>
          <p:cNvSpPr/>
          <p:nvPr/>
        </p:nvSpPr>
        <p:spPr>
          <a:xfrm>
            <a:off x="4221880" y="56116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輸入考試次數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11472F-3B85-4014-BD98-6B96D1BFED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03408" y="439650"/>
            <a:ext cx="0" cy="12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4CC52F-93AC-4A60-9612-588EDAE5AD08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5403408" y="1169290"/>
            <a:ext cx="0" cy="1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50A4548F-8CEB-43FC-8BCA-B2357DE48257}"/>
              </a:ext>
            </a:extLst>
          </p:cNvPr>
          <p:cNvSpPr/>
          <p:nvPr/>
        </p:nvSpPr>
        <p:spPr>
          <a:xfrm>
            <a:off x="3663460" y="2859576"/>
            <a:ext cx="3487020" cy="1131257"/>
          </a:xfrm>
          <a:prstGeom prst="diamond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是否小於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F18B661-5729-4954-9BB7-8B3CD2D88CCB}"/>
              </a:ext>
            </a:extLst>
          </p:cNvPr>
          <p:cNvSpPr/>
          <p:nvPr/>
        </p:nvSpPr>
        <p:spPr>
          <a:xfrm>
            <a:off x="4229005" y="437955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輸入考試成績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C50756-839A-434C-93B9-B90ED7E593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06970" y="3990833"/>
            <a:ext cx="3563" cy="3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94E217E-B6D6-484E-A12F-18A470E350C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3663461" y="3425205"/>
            <a:ext cx="638701" cy="2155064"/>
          </a:xfrm>
          <a:prstGeom prst="bentConnector3">
            <a:avLst>
              <a:gd name="adj1" fmla="val 135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F626CB-8FD2-4E80-85FE-3DB6FE534EBD}"/>
              </a:ext>
            </a:extLst>
          </p:cNvPr>
          <p:cNvSpPr txBox="1"/>
          <p:nvPr/>
        </p:nvSpPr>
        <p:spPr>
          <a:xfrm>
            <a:off x="5488782" y="401133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537636-2008-45C7-B6C6-08EC8F74794D}"/>
              </a:ext>
            </a:extLst>
          </p:cNvPr>
          <p:cNvSpPr txBox="1"/>
          <p:nvPr/>
        </p:nvSpPr>
        <p:spPr>
          <a:xfrm>
            <a:off x="7146918" y="3111284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766C32-77E0-4B70-9F2A-974DACF7F6E5}"/>
              </a:ext>
            </a:extLst>
          </p:cNvPr>
          <p:cNvSpPr/>
          <p:nvPr/>
        </p:nvSpPr>
        <p:spPr>
          <a:xfrm>
            <a:off x="4302161" y="5276204"/>
            <a:ext cx="2216744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加上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 = sum 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1E2F4F-35E9-4B13-83C3-C3BE994C3A7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410533" y="4987680"/>
            <a:ext cx="0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6695174-A049-47F8-A60A-E33123BEDED6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150480" y="3425205"/>
            <a:ext cx="1080983" cy="54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1F09807-7760-4CED-BC64-F3763AA402E0}"/>
              </a:ext>
            </a:extLst>
          </p:cNvPr>
          <p:cNvSpPr/>
          <p:nvPr/>
        </p:nvSpPr>
        <p:spPr>
          <a:xfrm>
            <a:off x="4221880" y="1303376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5894C-E439-4C10-BAAF-E8FCC9216896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403408" y="1911506"/>
            <a:ext cx="7125" cy="16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3B50421B-C4E9-4B50-876B-5B85E783C496}"/>
              </a:ext>
            </a:extLst>
          </p:cNvPr>
          <p:cNvSpPr/>
          <p:nvPr/>
        </p:nvSpPr>
        <p:spPr>
          <a:xfrm>
            <a:off x="7049935" y="3969347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平均為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269FBC5-01A8-4C4C-A5CF-33DDFA3B650B}"/>
              </a:ext>
            </a:extLst>
          </p:cNvPr>
          <p:cNvCxnSpPr>
            <a:cxnSpLocks/>
            <a:stCxn id="18" idx="4"/>
            <a:endCxn id="3" idx="3"/>
          </p:cNvCxnSpPr>
          <p:nvPr/>
        </p:nvCxnSpPr>
        <p:spPr>
          <a:xfrm rot="5400000">
            <a:off x="6252949" y="4339249"/>
            <a:ext cx="1740286" cy="2216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55CC4E-350A-400C-8A0F-0D7CE016FAE8}"/>
              </a:ext>
            </a:extLst>
          </p:cNvPr>
          <p:cNvSpPr/>
          <p:nvPr/>
        </p:nvSpPr>
        <p:spPr>
          <a:xfrm>
            <a:off x="4229005" y="2074200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3B33151-9B4A-49F3-8C3E-D81444353EDF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flipH="1">
            <a:off x="5406970" y="2682330"/>
            <a:ext cx="3563" cy="1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結束點 1">
            <a:extLst>
              <a:ext uri="{FF2B5EF4-FFF2-40B4-BE49-F238E27FC236}">
                <a16:creationId xmlns:a16="http://schemas.microsoft.com/office/drawing/2014/main" id="{84DB7031-FFFD-4BD6-979D-BEE3B23EA20F}"/>
              </a:ext>
            </a:extLst>
          </p:cNvPr>
          <p:cNvSpPr/>
          <p:nvPr/>
        </p:nvSpPr>
        <p:spPr>
          <a:xfrm>
            <a:off x="4792096" y="71206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B1100DF8-0C93-4987-8D89-1032728E7F61}"/>
              </a:ext>
            </a:extLst>
          </p:cNvPr>
          <p:cNvSpPr/>
          <p:nvPr/>
        </p:nvSpPr>
        <p:spPr>
          <a:xfrm>
            <a:off x="4792097" y="6153376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85476568-AA61-410E-BA9A-1F54638FD291}"/>
              </a:ext>
            </a:extLst>
          </p:cNvPr>
          <p:cNvSpPr/>
          <p:nvPr/>
        </p:nvSpPr>
        <p:spPr>
          <a:xfrm>
            <a:off x="4221880" y="56116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輸入考試次數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11472F-3B85-4014-BD98-6B96D1BFED7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403408" y="439650"/>
            <a:ext cx="0" cy="12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4CC52F-93AC-4A60-9612-588EDAE5AD08}"/>
              </a:ext>
            </a:extLst>
          </p:cNvPr>
          <p:cNvCxnSpPr>
            <a:cxnSpLocks/>
            <a:stCxn id="4" idx="4"/>
            <a:endCxn id="16" idx="0"/>
          </p:cNvCxnSpPr>
          <p:nvPr/>
        </p:nvCxnSpPr>
        <p:spPr>
          <a:xfrm>
            <a:off x="5403408" y="1169290"/>
            <a:ext cx="0" cy="13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菱形 6">
            <a:extLst>
              <a:ext uri="{FF2B5EF4-FFF2-40B4-BE49-F238E27FC236}">
                <a16:creationId xmlns:a16="http://schemas.microsoft.com/office/drawing/2014/main" id="{50A4548F-8CEB-43FC-8BCA-B2357DE48257}"/>
              </a:ext>
            </a:extLst>
          </p:cNvPr>
          <p:cNvSpPr/>
          <p:nvPr/>
        </p:nvSpPr>
        <p:spPr>
          <a:xfrm>
            <a:off x="3663460" y="2859576"/>
            <a:ext cx="3487020" cy="1131257"/>
          </a:xfrm>
          <a:prstGeom prst="diamond">
            <a:avLst/>
          </a:prstGeom>
          <a:solidFill>
            <a:srgbClr val="B6E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檢查變數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是否小於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n+1</a:t>
            </a:r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4F18B661-5729-4954-9BB7-8B3CD2D88CCB}"/>
              </a:ext>
            </a:extLst>
          </p:cNvPr>
          <p:cNvSpPr/>
          <p:nvPr/>
        </p:nvSpPr>
        <p:spPr>
          <a:xfrm>
            <a:off x="4229005" y="4379550"/>
            <a:ext cx="2363056" cy="608130"/>
          </a:xfrm>
          <a:prstGeom prst="parallelogram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輸入考試成績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C50756-839A-434C-93B9-B90ED7E593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06970" y="3990833"/>
            <a:ext cx="3563" cy="38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94E217E-B6D6-484E-A12F-18A470E350C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3663461" y="3425205"/>
            <a:ext cx="638701" cy="2155064"/>
          </a:xfrm>
          <a:prstGeom prst="bentConnector3">
            <a:avLst>
              <a:gd name="adj1" fmla="val 135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F626CB-8FD2-4E80-85FE-3DB6FE534EBD}"/>
              </a:ext>
            </a:extLst>
          </p:cNvPr>
          <p:cNvSpPr txBox="1"/>
          <p:nvPr/>
        </p:nvSpPr>
        <p:spPr>
          <a:xfrm>
            <a:off x="5488782" y="401133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537636-2008-45C7-B6C6-08EC8F74794D}"/>
              </a:ext>
            </a:extLst>
          </p:cNvPr>
          <p:cNvSpPr txBox="1"/>
          <p:nvPr/>
        </p:nvSpPr>
        <p:spPr>
          <a:xfrm>
            <a:off x="7146918" y="3111284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766C32-77E0-4B70-9F2A-974DACF7F6E5}"/>
              </a:ext>
            </a:extLst>
          </p:cNvPr>
          <p:cNvSpPr/>
          <p:nvPr/>
        </p:nvSpPr>
        <p:spPr>
          <a:xfrm>
            <a:off x="4302161" y="5276204"/>
            <a:ext cx="2216744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加上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 = sum 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1E2F4F-35E9-4B13-83C3-C3BE994C3A7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5410533" y="4987680"/>
            <a:ext cx="0" cy="2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6695174-A049-47F8-A60A-E33123BEDED6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150480" y="3425205"/>
            <a:ext cx="1080983" cy="544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1F09807-7760-4CED-BC64-F3763AA402E0}"/>
              </a:ext>
            </a:extLst>
          </p:cNvPr>
          <p:cNvSpPr/>
          <p:nvPr/>
        </p:nvSpPr>
        <p:spPr>
          <a:xfrm>
            <a:off x="4221880" y="1303376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D5894C-E439-4C10-BAAF-E8FCC9216896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403408" y="1911506"/>
            <a:ext cx="7125" cy="16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平行四邊形 17">
            <a:extLst>
              <a:ext uri="{FF2B5EF4-FFF2-40B4-BE49-F238E27FC236}">
                <a16:creationId xmlns:a16="http://schemas.microsoft.com/office/drawing/2014/main" id="{3B50421B-C4E9-4B50-876B-5B85E783C496}"/>
              </a:ext>
            </a:extLst>
          </p:cNvPr>
          <p:cNvSpPr/>
          <p:nvPr/>
        </p:nvSpPr>
        <p:spPr>
          <a:xfrm>
            <a:off x="7049935" y="3969347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平均為</a:t>
            </a:r>
            <a:r>
              <a:rPr lang="en-US" altLang="zh-TW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”</a:t>
            </a: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  <a:ea typeface="微軟正黑體" panose="020B0604030504040204" pitchFamily="34" charset="-120"/>
              </a:rPr>
              <a:t>及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除以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269FBC5-01A8-4C4C-A5CF-33DDFA3B650B}"/>
              </a:ext>
            </a:extLst>
          </p:cNvPr>
          <p:cNvCxnSpPr>
            <a:cxnSpLocks/>
            <a:stCxn id="18" idx="4"/>
            <a:endCxn id="3" idx="3"/>
          </p:cNvCxnSpPr>
          <p:nvPr/>
        </p:nvCxnSpPr>
        <p:spPr>
          <a:xfrm rot="5400000">
            <a:off x="6252949" y="4339249"/>
            <a:ext cx="1740286" cy="2216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755CC4E-350A-400C-8A0F-0D7CE016FAE8}"/>
              </a:ext>
            </a:extLst>
          </p:cNvPr>
          <p:cNvSpPr/>
          <p:nvPr/>
        </p:nvSpPr>
        <p:spPr>
          <a:xfrm>
            <a:off x="4229005" y="2074200"/>
            <a:ext cx="2363056" cy="608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14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3B33151-9B4A-49F3-8C3E-D81444353EDF}"/>
              </a:ext>
            </a:extLst>
          </p:cNvPr>
          <p:cNvCxnSpPr>
            <a:stCxn id="35" idx="2"/>
            <a:endCxn id="7" idx="0"/>
          </p:cNvCxnSpPr>
          <p:nvPr/>
        </p:nvCxnSpPr>
        <p:spPr>
          <a:xfrm flipH="1">
            <a:off x="5406970" y="2682330"/>
            <a:ext cx="3563" cy="17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52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7492</Words>
  <Application>Microsoft Office PowerPoint</Application>
  <PresentationFormat>寬螢幕</PresentationFormat>
  <Paragraphs>2609</Paragraphs>
  <Slides>55</Slides>
  <Notes>54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5" baseType="lpstr">
      <vt:lpstr>-apple-system</vt:lpstr>
      <vt:lpstr>Söhne</vt:lpstr>
      <vt:lpstr>新細明體</vt:lpstr>
      <vt:lpstr>Arial</vt:lpstr>
      <vt:lpstr>Calibri</vt:lpstr>
      <vt:lpstr>Calibri Light</vt:lpstr>
      <vt:lpstr>Times New Roman</vt:lpstr>
      <vt:lpstr>微軟正黑體</vt:lpstr>
      <vt:lpstr>標楷體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以下畫面需同時呈現在程式邏輯分析區塊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88697</dc:creator>
  <cp:lastModifiedBy>88697</cp:lastModifiedBy>
  <cp:revision>15</cp:revision>
  <dcterms:created xsi:type="dcterms:W3CDTF">2024-04-13T12:17:10Z</dcterms:created>
  <dcterms:modified xsi:type="dcterms:W3CDTF">2024-04-13T16:15:45Z</dcterms:modified>
</cp:coreProperties>
</file>