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357" r:id="rId2"/>
    <p:sldId id="396" r:id="rId3"/>
    <p:sldId id="358" r:id="rId4"/>
    <p:sldId id="397" r:id="rId5"/>
    <p:sldId id="39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6" r:id="rId14"/>
    <p:sldId id="367" r:id="rId15"/>
    <p:sldId id="369" r:id="rId16"/>
    <p:sldId id="371" r:id="rId17"/>
    <p:sldId id="370" r:id="rId18"/>
    <p:sldId id="372" r:id="rId19"/>
    <p:sldId id="373" r:id="rId20"/>
    <p:sldId id="378" r:id="rId21"/>
    <p:sldId id="377" r:id="rId22"/>
    <p:sldId id="376" r:id="rId23"/>
    <p:sldId id="380" r:id="rId24"/>
    <p:sldId id="383" r:id="rId25"/>
    <p:sldId id="382" r:id="rId26"/>
    <p:sldId id="384" r:id="rId27"/>
    <p:sldId id="386" r:id="rId28"/>
    <p:sldId id="387" r:id="rId29"/>
    <p:sldId id="389" r:id="rId30"/>
    <p:sldId id="388" r:id="rId31"/>
    <p:sldId id="390" r:id="rId32"/>
    <p:sldId id="391" r:id="rId33"/>
    <p:sldId id="392" r:id="rId34"/>
    <p:sldId id="393" r:id="rId35"/>
    <p:sldId id="394" r:id="rId36"/>
    <p:sldId id="395" r:id="rId37"/>
    <p:sldId id="260" r:id="rId38"/>
    <p:sldId id="261" r:id="rId39"/>
    <p:sldId id="263" r:id="rId40"/>
    <p:sldId id="259" r:id="rId41"/>
    <p:sldId id="268" r:id="rId42"/>
    <p:sldId id="264" r:id="rId43"/>
    <p:sldId id="265" r:id="rId44"/>
    <p:sldId id="266" r:id="rId45"/>
    <p:sldId id="343" r:id="rId46"/>
    <p:sldId id="267" r:id="rId47"/>
    <p:sldId id="269" r:id="rId48"/>
    <p:sldId id="272" r:id="rId49"/>
    <p:sldId id="271" r:id="rId50"/>
    <p:sldId id="274" r:id="rId51"/>
    <p:sldId id="273" r:id="rId52"/>
    <p:sldId id="344" r:id="rId53"/>
    <p:sldId id="345" r:id="rId54"/>
    <p:sldId id="346" r:id="rId55"/>
    <p:sldId id="347" r:id="rId56"/>
    <p:sldId id="348" r:id="rId57"/>
    <p:sldId id="349" r:id="rId58"/>
    <p:sldId id="350" r:id="rId59"/>
    <p:sldId id="351" r:id="rId60"/>
    <p:sldId id="352" r:id="rId61"/>
    <p:sldId id="354" r:id="rId62"/>
    <p:sldId id="355" r:id="rId63"/>
    <p:sldId id="291" r:id="rId64"/>
    <p:sldId id="292" r:id="rId65"/>
    <p:sldId id="293" r:id="rId66"/>
    <p:sldId id="294" r:id="rId67"/>
    <p:sldId id="296" r:id="rId68"/>
    <p:sldId id="295" r:id="rId69"/>
    <p:sldId id="300" r:id="rId70"/>
    <p:sldId id="298" r:id="rId71"/>
    <p:sldId id="301" r:id="rId72"/>
    <p:sldId id="299" r:id="rId73"/>
    <p:sldId id="302" r:id="rId74"/>
    <p:sldId id="303" r:id="rId75"/>
    <p:sldId id="304" r:id="rId76"/>
    <p:sldId id="306" r:id="rId77"/>
    <p:sldId id="308" r:id="rId78"/>
    <p:sldId id="307" r:id="rId79"/>
    <p:sldId id="309" r:id="rId80"/>
    <p:sldId id="313" r:id="rId81"/>
    <p:sldId id="311" r:id="rId82"/>
    <p:sldId id="310" r:id="rId83"/>
    <p:sldId id="315" r:id="rId84"/>
    <p:sldId id="257" r:id="rId85"/>
    <p:sldId id="316" r:id="rId86"/>
    <p:sldId id="317" r:id="rId87"/>
    <p:sldId id="319" r:id="rId88"/>
    <p:sldId id="321" r:id="rId89"/>
    <p:sldId id="320" r:id="rId90"/>
    <p:sldId id="322" r:id="rId91"/>
    <p:sldId id="323" r:id="rId92"/>
    <p:sldId id="326" r:id="rId93"/>
    <p:sldId id="327" r:id="rId94"/>
    <p:sldId id="328" r:id="rId95"/>
    <p:sldId id="329" r:id="rId96"/>
    <p:sldId id="330" r:id="rId97"/>
    <p:sldId id="331" r:id="rId98"/>
    <p:sldId id="332" r:id="rId99"/>
    <p:sldId id="333" r:id="rId100"/>
    <p:sldId id="334" r:id="rId101"/>
    <p:sldId id="335" r:id="rId102"/>
    <p:sldId id="336" r:id="rId103"/>
    <p:sldId id="338" r:id="rId104"/>
    <p:sldId id="339" r:id="rId105"/>
    <p:sldId id="340" r:id="rId106"/>
    <p:sldId id="341" r:id="rId107"/>
    <p:sldId id="342" r:id="rId108"/>
    <p:sldId id="337" r:id="rId109"/>
    <p:sldId id="289" r:id="rId110"/>
    <p:sldId id="285" r:id="rId111"/>
    <p:sldId id="258" r:id="rId1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8697" initials="8" lastIdx="1" clrIdx="0">
    <p:extLst>
      <p:ext uri="{19B8F6BF-5375-455C-9EA6-DF929625EA0E}">
        <p15:presenceInfo xmlns:p15="http://schemas.microsoft.com/office/powerpoint/2012/main" userId="88697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EEBF7"/>
    <a:srgbClr val="C9D3DD"/>
    <a:srgbClr val="E2C4FF"/>
    <a:srgbClr val="EAD1E7"/>
    <a:srgbClr val="FDE3DD"/>
    <a:srgbClr val="F6C4BC"/>
    <a:srgbClr val="F0EAEA"/>
    <a:srgbClr val="DFD5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13" autoAdjust="0"/>
    <p:restoredTop sz="93883" autoAdjust="0"/>
  </p:normalViewPr>
  <p:slideViewPr>
    <p:cSldViewPr snapToGrid="0">
      <p:cViewPr varScale="1">
        <p:scale>
          <a:sx n="63" d="100"/>
          <a:sy n="63" d="100"/>
        </p:scale>
        <p:origin x="992" y="6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commentAuthors" Target="commentAuthor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CACD6-03DD-4CC3-8844-992994227472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58761C-21D1-4EA3-971C-A7ABD8D7266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302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43504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2837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9257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1176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7063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76348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35047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01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96719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992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72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47194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70347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44301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31714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02282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19144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8812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83896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94971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75047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610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90405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60377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6076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23206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86883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27459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1867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2707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509145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170165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4902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0901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692031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989716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170486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24817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86628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49874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6546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52962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922560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78282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69999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0086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07744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33501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第一週</a:t>
            </a:r>
            <a:endParaRPr lang="en-US" altLang="zh-TW" dirty="0"/>
          </a:p>
          <a:p>
            <a:r>
              <a:rPr lang="zh-TW" altLang="en-US" dirty="0"/>
              <a:t>第二週</a:t>
            </a:r>
            <a:endParaRPr lang="en-US" altLang="zh-TW" dirty="0"/>
          </a:p>
          <a:p>
            <a:r>
              <a:rPr lang="zh-TW" altLang="en-US" dirty="0"/>
              <a:t>第三週</a:t>
            </a:r>
            <a:endParaRPr lang="en-US" altLang="zh-TW" dirty="0"/>
          </a:p>
          <a:p>
            <a:r>
              <a:rPr lang="zh-TW" altLang="en-US" dirty="0"/>
              <a:t>第四週</a:t>
            </a:r>
            <a:endParaRPr lang="en-US" altLang="zh-TW" dirty="0"/>
          </a:p>
          <a:p>
            <a:r>
              <a:rPr lang="zh-TW" altLang="en-US" dirty="0"/>
              <a:t>第五週</a:t>
            </a:r>
            <a:endParaRPr lang="en-US" altLang="zh-TW" dirty="0"/>
          </a:p>
          <a:p>
            <a:r>
              <a:rPr lang="zh-TW" altLang="en-US" dirty="0"/>
              <a:t>第六週</a:t>
            </a:r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008298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34355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8219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238147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73941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80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074247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81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778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674634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82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29400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 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9351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Chinese = int(input("</a:t>
            </a:r>
            <a:r>
              <a:rPr lang="zh-TW" altLang="en-US" dirty="0"/>
              <a:t>請輸入國文成績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English = int(input("</a:t>
            </a:r>
            <a:r>
              <a:rPr lang="zh-TW" altLang="en-US" dirty="0"/>
              <a:t>請輸入英文成績</a:t>
            </a:r>
            <a:r>
              <a:rPr lang="en-US" altLang="zh-TW" dirty="0"/>
              <a:t>:")) </a:t>
            </a:r>
          </a:p>
          <a:p>
            <a:r>
              <a:rPr lang="en-US" altLang="zh-TW" dirty="0"/>
              <a:t>Math = int(input("</a:t>
            </a:r>
            <a:r>
              <a:rPr lang="zh-TW" altLang="en-US" dirty="0"/>
              <a:t>請輸入數學成績</a:t>
            </a:r>
            <a:r>
              <a:rPr lang="en-US" altLang="zh-TW" dirty="0"/>
              <a:t>:")) </a:t>
            </a:r>
          </a:p>
          <a:p>
            <a:r>
              <a:rPr lang="en-US" altLang="zh-TW" dirty="0" err="1"/>
              <a:t>ave_grade</a:t>
            </a:r>
            <a:r>
              <a:rPr lang="en-US" altLang="zh-TW" dirty="0"/>
              <a:t> = ( Chinese + English + Math ) // 3 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平均分數為</a:t>
            </a:r>
            <a:r>
              <a:rPr lang="en-US" altLang="zh-TW" dirty="0"/>
              <a:t>:",</a:t>
            </a:r>
            <a:r>
              <a:rPr lang="en-US" altLang="zh-TW" dirty="0" err="1"/>
              <a:t>ave_grade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111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83520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59760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67218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58761C-21D1-4EA3-971C-A7ABD8D7266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9300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1B495-69A8-48E5-A982-093EFAF78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A7A7DDD-E122-4EDF-A5D3-F2E8378F5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82D3BA-9159-4CA8-A1F5-9F0C79822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2815139-5238-48B3-8BC8-FDD41BD83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70DC795-E93F-4BE9-8C06-ED317E74D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298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CDEECF-4FC9-4B1C-AF73-B8117AB7E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A02D3C3-E1E4-4E5E-8156-A4DE010BDD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B81A1E-3BEC-48D2-A7A0-5585F943F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8B99E6-3CF3-4951-8E72-7025673F8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8D52658-AA68-4516-81A8-E2B217F23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8724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7BA8B92-BBE0-4D3A-907B-8E2D175A9C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438343E-BA77-4814-B613-A92AAC89E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9BB8320-CADD-4DA8-86C0-A66051B3B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3F1CF1C-0370-4D39-8680-13BE3C7D8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41006A6-D4AD-4C67-B09F-5F596880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251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31AB9D-B05D-48FA-8A68-B44B322AA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9A322F-0D47-456F-A860-C9A271879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ACEBC2-8EC4-4888-8AE8-7C66F3EE8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55C48D-F023-40F0-AB65-FC06E45EF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1E5B1D7-A05B-4250-94E1-CBB96526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55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6E354-0C2F-4D61-9FB2-CECDC0DDB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9A243D8-25ED-49F3-A87F-FE9D73692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7C9A336-5C36-4E39-814B-C2919BB2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3F8FC8-4A72-4DF3-A14E-6D0ED5CE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05C6F2-C059-4287-8E89-C49591FD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5447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EFC4AE-E6F3-4B41-A787-0B40A1052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A61B4-551B-4793-9D2A-2E2A79A68F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429E1AD-7E51-4E19-AB93-400FDEDDDF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10669D-4AC3-45D6-8DB0-21DF7E9D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1A3DC59-0543-43C3-ABDD-DA247C12A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D7E91B0-33B4-4382-AD00-606DDAC8B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284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27ED82-D7D1-4DDF-BC5D-3A844C8CE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7303AED-B5FC-48C4-9320-149B96ED7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3604819-7EB5-4048-9BA1-D9BDA385B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1F0EB86-A0F5-4094-9643-1E3749E0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250A60F-DE88-4C77-82DA-E8F6537BF0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E475C80-3E0F-4D3B-B5F7-57D437CAE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1CFF6C5-FD6F-42F2-A067-5DFB95673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814F9D7-C1FD-4728-B1B4-271BE5CDA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2790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B972BC-A978-4BA5-93DD-0575F911D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B699537-0EEE-442E-8FC6-B381C289E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5273089-DE01-457A-A958-724502DB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FDEB3D9-3FDC-445B-B971-237C8129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5489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A2DA184-1255-4B59-B104-786A5E7B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2A1CEB1-EA2C-4807-8A12-3EB1D8BA8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C3F1F0-6CB0-47EC-8D13-92942192E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491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71629-2EB7-48B5-969F-82507377E6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DD7CE3-1A28-4D05-9373-6B14CD8D4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CC9FBA6-CF6A-4926-BCA3-8FFFBDFCE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45A4205-8D8F-4F6C-85C6-F103DE57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98924C-5554-436A-87E4-8C22095CD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AD96D8-E53C-47FE-85BA-DA115B01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4750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56A65D-D974-4D9A-9822-EB922C91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597426-5F98-4D46-9CB9-83F19BEA22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6E62788-0D4C-4ED8-BCCA-AA5398B9EB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D3BFAAE-50E3-4C05-ADBB-490CB7A58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2D1B1E-DB62-4E50-8B1E-25BD3F7E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EB18C6-23E1-47FF-AE7E-8B0CA9452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8504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B5407E4-D699-4E06-B9C2-799E444AF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48D45CA-E159-4441-A2ED-870829DEE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BE8ECD0-2AE7-4BD6-B203-E903F6F316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F96E8B-7532-4F22-80AA-FE5C19A1B267}" type="datetimeFigureOut">
              <a:rPr lang="zh-TW" altLang="en-US" smtClean="0"/>
              <a:t>2023/8/29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E46777-47B8-46A7-AA53-B017D169F6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2943EBD-235D-4BA8-9A6D-9A06DC901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0E7E9-22A5-4461-8342-2A068845D40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194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文字方塊 2">
            <a:extLst>
              <a:ext uri="{FF2B5EF4-FFF2-40B4-BE49-F238E27FC236}">
                <a16:creationId xmlns:a16="http://schemas.microsoft.com/office/drawing/2014/main" id="{6898092A-9A59-4D40-B881-56310124B54A}"/>
              </a:ext>
            </a:extLst>
          </p:cNvPr>
          <p:cNvSpPr txBox="1"/>
          <p:nvPr/>
        </p:nvSpPr>
        <p:spPr>
          <a:xfrm flipH="1">
            <a:off x="-1" y="1494533"/>
            <a:ext cx="3669475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C2-1</a:t>
            </a:r>
          </a:p>
          <a:p>
            <a:r>
              <a:rPr lang="en-US" altLang="zh-TW" dirty="0"/>
              <a:t>c = float(input("</a:t>
            </a:r>
            <a:r>
              <a:rPr lang="zh-TW" altLang="en-US" dirty="0"/>
              <a:t>請輸入攝氏溫度</a:t>
            </a:r>
            <a:r>
              <a:rPr lang="en-US" altLang="zh-TW" dirty="0"/>
              <a:t>"))</a:t>
            </a:r>
          </a:p>
          <a:p>
            <a:r>
              <a:rPr lang="en-US" altLang="zh-TW" dirty="0"/>
              <a:t>f = 9 / 5 * c + 32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華氏溫度為</a:t>
            </a:r>
            <a:r>
              <a:rPr lang="en-US" altLang="zh-TW" dirty="0"/>
              <a:t>:",f,"</a:t>
            </a:r>
            <a:r>
              <a:rPr lang="zh-TW" altLang="en-US" dirty="0"/>
              <a:t>度</a:t>
            </a:r>
            <a:r>
              <a:rPr lang="en-US" altLang="zh-TW" dirty="0"/>
              <a:t>")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4191971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9" y="2128345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7953" y="2123090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0277199-7504-4E8A-B31B-50258922DEC0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7FA1A04C-8B76-4C59-A535-92A328BA358A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D029B27-593D-44E9-B6F7-C984A2F21969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33D518C0-E343-47DA-A178-BC3499EBD214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98E1A4F-6CE4-49D9-AE83-E405F4E64521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29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FD908B78-951B-4706-A8B0-64315294B54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  <p:pic>
          <p:nvPicPr>
            <p:cNvPr id="27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221B90F1-C887-4991-A4A8-F83875994E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A9B6B86C-6A60-4D2B-81D6-78D3BBFE03E8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33" name="圓柱形 32">
              <a:extLst>
                <a:ext uri="{FF2B5EF4-FFF2-40B4-BE49-F238E27FC236}">
                  <a16:creationId xmlns:a16="http://schemas.microsoft.com/office/drawing/2014/main" id="{30DC135E-C443-4C76-BCBF-3D08537EB23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492F7A78-D932-461C-8341-389CA832DA78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2415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F473FB7-5863-4AFA-B444-99059DA32D53}"/>
              </a:ext>
            </a:extLst>
          </p:cNvPr>
          <p:cNvSpPr txBox="1"/>
          <p:nvPr/>
        </p:nvSpPr>
        <p:spPr>
          <a:xfrm>
            <a:off x="6413403" y="2855813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499CA89A-6ADB-4F2D-823F-46514EB5B5A7}"/>
              </a:ext>
            </a:extLst>
          </p:cNvPr>
          <p:cNvCxnSpPr>
            <a:cxnSpLocks/>
          </p:cNvCxnSpPr>
          <p:nvPr/>
        </p:nvCxnSpPr>
        <p:spPr>
          <a:xfrm>
            <a:off x="5430179" y="29422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9C25A649-ECBA-484B-828E-9D3F9E0B61D8}"/>
              </a:ext>
            </a:extLst>
          </p:cNvPr>
          <p:cNvCxnSpPr>
            <a:cxnSpLocks/>
          </p:cNvCxnSpPr>
          <p:nvPr/>
        </p:nvCxnSpPr>
        <p:spPr>
          <a:xfrm>
            <a:off x="6950964" y="5842000"/>
            <a:ext cx="834645" cy="431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6" descr="https://cdn-icons-png.flaticon.com/256/2789/2789871.png">
            <a:extLst>
              <a:ext uri="{FF2B5EF4-FFF2-40B4-BE49-F238E27FC236}">
                <a16:creationId xmlns:a16="http://schemas.microsoft.com/office/drawing/2014/main" id="{02199D1F-99E9-4248-A6B7-EB1052796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2029" y="60706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256/2789/2789871.png">
            <a:extLst>
              <a:ext uri="{FF2B5EF4-FFF2-40B4-BE49-F238E27FC236}">
                <a16:creationId xmlns:a16="http://schemas.microsoft.com/office/drawing/2014/main" id="{C9D6005C-5407-49C8-A633-93502B862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7629" y="60706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6" descr="https://cdn-icons-png.flaticon.com/256/2789/2789871.png">
            <a:extLst>
              <a:ext uri="{FF2B5EF4-FFF2-40B4-BE49-F238E27FC236}">
                <a16:creationId xmlns:a16="http://schemas.microsoft.com/office/drawing/2014/main" id="{A4CF50EC-4472-4B91-809F-7D9D3268B3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3229" y="6070600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3" name="Picture 6" descr="https://cdn-icons-png.flaticon.com/256/2789/2789871.png">
            <a:extLst>
              <a:ext uri="{FF2B5EF4-FFF2-40B4-BE49-F238E27FC236}">
                <a16:creationId xmlns:a16="http://schemas.microsoft.com/office/drawing/2014/main" id="{29865CF4-C9F7-4C02-A845-C4D9975924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829" y="6084772"/>
            <a:ext cx="406400" cy="40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2596195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F473FB7-5863-4AFA-B444-99059DA32D53}"/>
              </a:ext>
            </a:extLst>
          </p:cNvPr>
          <p:cNvSpPr txBox="1"/>
          <p:nvPr/>
        </p:nvSpPr>
        <p:spPr>
          <a:xfrm>
            <a:off x="6413403" y="2855813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499CA89A-6ADB-4F2D-823F-46514EB5B5A7}"/>
              </a:ext>
            </a:extLst>
          </p:cNvPr>
          <p:cNvCxnSpPr>
            <a:cxnSpLocks/>
          </p:cNvCxnSpPr>
          <p:nvPr/>
        </p:nvCxnSpPr>
        <p:spPr>
          <a:xfrm>
            <a:off x="5430179" y="29422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8581988-9F44-4BD8-8C5D-0B2EC61E04C5}"/>
              </a:ext>
            </a:extLst>
          </p:cNvPr>
          <p:cNvGrpSpPr/>
          <p:nvPr/>
        </p:nvGrpSpPr>
        <p:grpSpPr>
          <a:xfrm>
            <a:off x="3829702" y="4829498"/>
            <a:ext cx="5536835" cy="1953377"/>
            <a:chOff x="4970647" y="4063556"/>
            <a:chExt cx="3398807" cy="2675932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53C1C128-0593-4E00-B8C3-235A26A7E1B8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化同側角落 65">
              <a:extLst>
                <a:ext uri="{FF2B5EF4-FFF2-40B4-BE49-F238E27FC236}">
                  <a16:creationId xmlns:a16="http://schemas.microsoft.com/office/drawing/2014/main" id="{B3F299BC-2F35-4B20-ABAD-ED4E35144475}"/>
                </a:ext>
              </a:extLst>
            </p:cNvPr>
            <p:cNvSpPr/>
            <p:nvPr/>
          </p:nvSpPr>
          <p:spPr>
            <a:xfrm flipV="1">
              <a:off x="5456946" y="5855602"/>
              <a:ext cx="2438400" cy="883886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矩形: 圓角化同側角落 66">
              <a:extLst>
                <a:ext uri="{FF2B5EF4-FFF2-40B4-BE49-F238E27FC236}">
                  <a16:creationId xmlns:a16="http://schemas.microsoft.com/office/drawing/2014/main" id="{BC5F49F1-E572-4323-AA5A-0688A7BC1158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D7FF68CA-78E4-400F-A06A-019D7987A1FC}"/>
              </a:ext>
            </a:extLst>
          </p:cNvPr>
          <p:cNvSpPr txBox="1"/>
          <p:nvPr/>
        </p:nvSpPr>
        <p:spPr>
          <a:xfrm>
            <a:off x="4213246" y="5669221"/>
            <a:ext cx="499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b,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69" name="Picture 2" descr="https://cdn-icons-png.flaticon.com/256/3573/3573187.png">
            <a:extLst>
              <a:ext uri="{FF2B5EF4-FFF2-40B4-BE49-F238E27FC236}">
                <a16:creationId xmlns:a16="http://schemas.microsoft.com/office/drawing/2014/main" id="{7EA6DF27-02F4-4295-ABED-28E9BBFB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394" y="5381327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385644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F473FB7-5863-4AFA-B444-99059DA32D53}"/>
              </a:ext>
            </a:extLst>
          </p:cNvPr>
          <p:cNvSpPr txBox="1"/>
          <p:nvPr/>
        </p:nvSpPr>
        <p:spPr>
          <a:xfrm>
            <a:off x="6413403" y="2855813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499CA89A-6ADB-4F2D-823F-46514EB5B5A7}"/>
              </a:ext>
            </a:extLst>
          </p:cNvPr>
          <p:cNvCxnSpPr>
            <a:cxnSpLocks/>
          </p:cNvCxnSpPr>
          <p:nvPr/>
        </p:nvCxnSpPr>
        <p:spPr>
          <a:xfrm>
            <a:off x="5430179" y="29422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F8581988-9F44-4BD8-8C5D-0B2EC61E04C5}"/>
              </a:ext>
            </a:extLst>
          </p:cNvPr>
          <p:cNvGrpSpPr/>
          <p:nvPr/>
        </p:nvGrpSpPr>
        <p:grpSpPr>
          <a:xfrm>
            <a:off x="3829702" y="4829498"/>
            <a:ext cx="5536835" cy="1953376"/>
            <a:chOff x="4970647" y="4063557"/>
            <a:chExt cx="3398807" cy="2675931"/>
          </a:xfrm>
        </p:grpSpPr>
        <p:sp>
          <p:nvSpPr>
            <p:cNvPr id="65" name="矩形: 圓角 64">
              <a:extLst>
                <a:ext uri="{FF2B5EF4-FFF2-40B4-BE49-F238E27FC236}">
                  <a16:creationId xmlns:a16="http://schemas.microsoft.com/office/drawing/2014/main" id="{53C1C128-0593-4E00-B8C3-235A26A7E1B8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6" name="矩形: 圓角化同側角落 65">
              <a:extLst>
                <a:ext uri="{FF2B5EF4-FFF2-40B4-BE49-F238E27FC236}">
                  <a16:creationId xmlns:a16="http://schemas.microsoft.com/office/drawing/2014/main" id="{B3F299BC-2F35-4B20-ABAD-ED4E35144475}"/>
                </a:ext>
              </a:extLst>
            </p:cNvPr>
            <p:cNvSpPr/>
            <p:nvPr/>
          </p:nvSpPr>
          <p:spPr>
            <a:xfrm flipV="1">
              <a:off x="5456946" y="5855602"/>
              <a:ext cx="2438400" cy="883886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67" name="矩形: 圓角化同側角落 66">
              <a:extLst>
                <a:ext uri="{FF2B5EF4-FFF2-40B4-BE49-F238E27FC236}">
                  <a16:creationId xmlns:a16="http://schemas.microsoft.com/office/drawing/2014/main" id="{BC5F49F1-E572-4323-AA5A-0688A7BC1158}"/>
                </a:ext>
              </a:extLst>
            </p:cNvPr>
            <p:cNvSpPr/>
            <p:nvPr/>
          </p:nvSpPr>
          <p:spPr>
            <a:xfrm>
              <a:off x="5456945" y="4063557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69" name="Picture 2" descr="https://cdn-icons-png.flaticon.com/256/3573/3573187.png">
            <a:extLst>
              <a:ext uri="{FF2B5EF4-FFF2-40B4-BE49-F238E27FC236}">
                <a16:creationId xmlns:a16="http://schemas.microsoft.com/office/drawing/2014/main" id="{7EA6DF27-02F4-4295-ABED-28E9BBFB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394" y="5381327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文字方塊 69">
            <a:extLst>
              <a:ext uri="{FF2B5EF4-FFF2-40B4-BE49-F238E27FC236}">
                <a16:creationId xmlns:a16="http://schemas.microsoft.com/office/drawing/2014/main" id="{CD2666B6-0DFC-4956-B893-D82476A75AD9}"/>
              </a:ext>
            </a:extLst>
          </p:cNvPr>
          <p:cNvSpPr txBox="1"/>
          <p:nvPr/>
        </p:nvSpPr>
        <p:spPr>
          <a:xfrm>
            <a:off x="4554705" y="6316964"/>
            <a:ext cx="4123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21122AC-1654-4527-B226-235BE30B7B19}"/>
              </a:ext>
            </a:extLst>
          </p:cNvPr>
          <p:cNvSpPr txBox="1"/>
          <p:nvPr/>
        </p:nvSpPr>
        <p:spPr>
          <a:xfrm>
            <a:off x="4213246" y="5669221"/>
            <a:ext cx="499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b,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7433328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zh-TW" altLang="en-US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</a:rPr>
              <a:t>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AF67641C-0FD5-43B9-80C2-C6B4B17E144C}"/>
              </a:ext>
            </a:extLst>
          </p:cNvPr>
          <p:cNvSpPr txBox="1"/>
          <p:nvPr/>
        </p:nvSpPr>
        <p:spPr>
          <a:xfrm>
            <a:off x="9005867" y="1132287"/>
            <a:ext cx="299140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請輸入名字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</a:p>
        </p:txBody>
      </p:sp>
    </p:spTree>
    <p:extLst>
      <p:ext uri="{BB962C8B-B14F-4D97-AF65-F5344CB8AC3E}">
        <p14:creationId xmlns:p14="http://schemas.microsoft.com/office/powerpoint/2010/main" val="407416760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zh-TW" altLang="en-US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</a:rPr>
              <a:t>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grpSp>
        <p:nvGrpSpPr>
          <p:cNvPr id="15" name="群組 14">
            <a:extLst>
              <a:ext uri="{FF2B5EF4-FFF2-40B4-BE49-F238E27FC236}">
                <a16:creationId xmlns:a16="http://schemas.microsoft.com/office/drawing/2014/main" id="{5C1829F5-F011-415A-9499-A4ACE050DC1D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98D5B66E-A759-44A3-9A6A-B5ED51435C46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箭號: 五邊形 16">
              <a:extLst>
                <a:ext uri="{FF2B5EF4-FFF2-40B4-BE49-F238E27FC236}">
                  <a16:creationId xmlns:a16="http://schemas.microsoft.com/office/drawing/2014/main" id="{58EC75C9-8472-4ADC-9542-590EBD92C81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   “</a:t>
              </a:r>
              <a:r>
                <a: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王小明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 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F7712E5D-AB62-4E12-89B6-737F89075599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接點: 肘形 18">
            <a:extLst>
              <a:ext uri="{FF2B5EF4-FFF2-40B4-BE49-F238E27FC236}">
                <a16:creationId xmlns:a16="http://schemas.microsoft.com/office/drawing/2014/main" id="{C15263B8-B0D7-4725-8E47-69025013860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07CE98FA-C447-46DD-BE56-7C702C1F2D46}"/>
              </a:ext>
            </a:extLst>
          </p:cNvPr>
          <p:cNvSpPr txBox="1"/>
          <p:nvPr/>
        </p:nvSpPr>
        <p:spPr>
          <a:xfrm>
            <a:off x="9102617" y="1132287"/>
            <a:ext cx="29031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請輸入名字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603056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6 0.07732 L -0.02226 0.07732 C -0.02396 0.07245 -0.02526 0.06713 -0.02721 0.06273 C -0.02825 0.06042 -0.03203 0.05625 -0.03372 0.05417 C -0.03516 0.0507 -0.03633 0.04699 -0.03776 0.04398 C -0.03841 0.04259 -0.03958 0.04213 -0.04023 0.04097 C -0.04141 0.03912 -0.04232 0.03704 -0.04349 0.03519 C -0.04427 0.03403 -0.04518 0.03333 -0.04596 0.03241 C -0.04739 0.03056 -0.0487 0.02847 -0.05 0.02662 C -0.05065 0.0257 -0.05104 0.02431 -0.05169 0.02361 C -0.05508 0.01921 -0.05612 0.01898 -0.05976 0.01644 C -0.06042 0.01482 -0.06068 0.0132 -0.06146 0.01204 C -0.06328 0.00926 -0.06575 0.00857 -0.06797 0.00764 C -0.06927 0.00625 -0.07057 0.0044 -0.072 0.00324 C -0.07357 0.00208 -0.07526 0.00139 -0.07695 0.00046 C -0.08737 -0.00579 -0.07669 0.00023 -0.08594 -0.00393 C -0.08672 -0.0044 -0.0875 -0.00509 -0.08841 -0.00532 C -0.09075 -0.00602 -0.09323 -0.00625 -0.0957 -0.00671 C -0.10378 -0.00625 -0.11198 -0.00625 -0.12018 -0.00532 C -0.12253 -0.00509 -0.12305 -0.00278 -0.125 -0.00093 C -0.12708 0.0007 -0.13047 0.00139 -0.13242 0.00185 C -0.13398 0.00278 -0.13555 0.00394 -0.13724 0.00486 C -0.13828 0.00532 -0.13945 0.00556 -0.14049 0.00625 C -0.14219 0.00718 -0.14544 0.00903 -0.14544 0.00903 C -0.15 0.01736 -0.14531 0.01065 -0.15117 0.01482 C -0.15195 0.01551 -0.15273 0.01713 -0.15351 0.01782 C -0.1543 0.01852 -0.15521 0.01875 -0.15599 0.01921 C -0.15677 0.0213 -0.15742 0.02361 -0.15846 0.025 C -0.15911 0.02593 -0.16016 0.0257 -0.16094 0.02662 C -0.16927 0.03472 -0.16276 0.03056 -0.16823 0.0338 C -0.16849 0.03519 -0.16849 0.03681 -0.16901 0.0382 C -0.16966 0.03958 -0.1707 0.03982 -0.17148 0.04097 C -0.17474 0.0456 -0.17135 0.04282 -0.17552 0.04537 C -0.17578 0.04676 -0.17604 0.04838 -0.17643 0.04977 C -0.17747 0.05347 -0.17812 0.05417 -0.17969 0.05695 C -0.18229 0.0713 -0.17786 0.04931 -0.18294 0.06574 C -0.18503 0.07222 -0.1845 0.07477 -0.1845 0.08171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zh-TW" altLang="en-US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</a:rPr>
              <a:t>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DFC399E1-81C5-4160-901D-425843A0E78A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C4E661-00B4-4F00-8FC9-A072CBD596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箭號: 五邊形 19">
              <a:extLst>
                <a:ext uri="{FF2B5EF4-FFF2-40B4-BE49-F238E27FC236}">
                  <a16:creationId xmlns:a16="http://schemas.microsoft.com/office/drawing/2014/main" id="{BCB579CB-535C-4348-80F2-FADF526FFF1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   “</a:t>
              </a:r>
              <a:r>
                <a: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王小明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  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2D8399-76FD-478A-9C0C-D13423D1BA69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767166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TW" sz="1600" dirty="0">
              <a:solidFill>
                <a:schemeClr val="tx1"/>
              </a:solidFill>
            </a:endParaRPr>
          </a:p>
          <a:p>
            <a:pPr algn="ctr"/>
            <a:r>
              <a:rPr lang="en-US" altLang="zh-TW" sz="2000" dirty="0">
                <a:solidFill>
                  <a:schemeClr val="tx1"/>
                </a:solidFill>
              </a:rPr>
              <a:t>  </a:t>
            </a:r>
            <a:r>
              <a:rPr lang="zh-TW" altLang="en-US" sz="2000" dirty="0">
                <a:solidFill>
                  <a:schemeClr val="tx1"/>
                </a:solidFill>
              </a:rPr>
              <a:t>  </a:t>
            </a:r>
            <a:r>
              <a:rPr lang="en-US" altLang="zh-TW" sz="2000" dirty="0">
                <a:solidFill>
                  <a:schemeClr val="tx1"/>
                </a:solidFill>
              </a:rPr>
              <a:t> </a:t>
            </a:r>
            <a:r>
              <a:rPr lang="en-US" altLang="zh-TW" sz="3200" b="1" dirty="0">
                <a:solidFill>
                  <a:schemeClr val="tx1"/>
                </a:solidFill>
              </a:rPr>
              <a:t>n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DFC399E1-81C5-4160-901D-425843A0E78A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C4E661-00B4-4F00-8FC9-A072CBD596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箭號: 五邊形 19">
              <a:extLst>
                <a:ext uri="{FF2B5EF4-FFF2-40B4-BE49-F238E27FC236}">
                  <a16:creationId xmlns:a16="http://schemas.microsoft.com/office/drawing/2014/main" id="{BCB579CB-535C-4348-80F2-FADF526FFF1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   “</a:t>
              </a:r>
              <a:r>
                <a: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王小明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  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2D8399-76FD-478A-9C0C-D13423D1BA69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BAEFF7-61C7-47FB-B718-3A2D139C225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A421DAB-7F79-4171-B7BC-2E071A7329FB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36982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33A816F9-C215-4529-B056-EB59B0DB5F10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2" name="矩形: 圓角 1">
            <a:extLst>
              <a:ext uri="{FF2B5EF4-FFF2-40B4-BE49-F238E27FC236}">
                <a16:creationId xmlns:a16="http://schemas.microsoft.com/office/drawing/2014/main" id="{828DBE19-0521-4715-BC27-0F5B52EF5411}"/>
              </a:ext>
            </a:extLst>
          </p:cNvPr>
          <p:cNvSpPr/>
          <p:nvPr/>
        </p:nvSpPr>
        <p:spPr>
          <a:xfrm>
            <a:off x="4519831" y="822357"/>
            <a:ext cx="849666" cy="90225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altLang="zh-TW" sz="2000" b="1" dirty="0">
              <a:solidFill>
                <a:schemeClr val="tx1"/>
              </a:solidFill>
            </a:endParaRPr>
          </a:p>
          <a:p>
            <a:pPr algn="r"/>
            <a:r>
              <a:rPr lang="en-US" altLang="zh-TW" sz="4400" b="1" dirty="0">
                <a:solidFill>
                  <a:schemeClr val="tx1"/>
                </a:solidFill>
              </a:rPr>
              <a:t>n</a:t>
            </a:r>
            <a:endParaRPr lang="zh-TW" altLang="en-US" sz="3200" b="1" dirty="0">
              <a:solidFill>
                <a:schemeClr val="tx1"/>
              </a:solidFill>
            </a:endParaRPr>
          </a:p>
        </p:txBody>
      </p:sp>
      <p:pic>
        <p:nvPicPr>
          <p:cNvPr id="1026" name="Picture 2" descr="https://cdn-icons-png.flaticon.com/256/6770/6770033.png">
            <a:extLst>
              <a:ext uri="{FF2B5EF4-FFF2-40B4-BE49-F238E27FC236}">
                <a16:creationId xmlns:a16="http://schemas.microsoft.com/office/drawing/2014/main" id="{9D6A68BA-0C89-460D-89F0-8433636E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39751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F782118B-6B6D-4053-9475-D666E097BFAF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08C2E26-7B1C-4BF1-A22C-B43F996EDE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02" y="15094"/>
            <a:ext cx="3807625" cy="1593075"/>
          </a:xfrm>
          <a:prstGeom prst="rect">
            <a:avLst/>
          </a:prstGeom>
        </p:spPr>
      </p:pic>
      <p:grpSp>
        <p:nvGrpSpPr>
          <p:cNvPr id="13" name="群組 12">
            <a:extLst>
              <a:ext uri="{FF2B5EF4-FFF2-40B4-BE49-F238E27FC236}">
                <a16:creationId xmlns:a16="http://schemas.microsoft.com/office/drawing/2014/main" id="{DFC399E1-81C5-4160-901D-425843A0E78A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C4E661-00B4-4F00-8FC9-A072CBD596FE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0" name="箭號: 五邊形 19">
              <a:extLst>
                <a:ext uri="{FF2B5EF4-FFF2-40B4-BE49-F238E27FC236}">
                  <a16:creationId xmlns:a16="http://schemas.microsoft.com/office/drawing/2014/main" id="{BCB579CB-535C-4348-80F2-FADF526FFF1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int   “</a:t>
              </a:r>
              <a:r>
                <a:rPr lang="zh-TW" altLang="en-US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王小明</a:t>
              </a:r>
              <a:r>
                <a:rPr lang="en-US" altLang="zh-TW" sz="1400" b="1" dirty="0">
                  <a:solidFill>
                    <a:schemeClr val="tx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”  </a:t>
              </a:r>
              <a:endParaRPr lang="zh-TW" altLang="en-US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122D8399-76FD-478A-9C0C-D13423D1BA69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36BAEFF7-61C7-47FB-B718-3A2D139C225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DA421DAB-7F79-4171-B7BC-2E071A7329FB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5B67BB42-D704-4B5E-8F15-E5132E195B78}"/>
              </a:ext>
            </a:extLst>
          </p:cNvPr>
          <p:cNvSpPr txBox="1"/>
          <p:nvPr/>
        </p:nvSpPr>
        <p:spPr>
          <a:xfrm>
            <a:off x="4397688" y="867817"/>
            <a:ext cx="139995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王小明</a:t>
            </a:r>
            <a:r>
              <a:rPr lang="en-US" altLang="zh-TW" sz="105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endParaRPr lang="zh-TW" altLang="en-US" sz="105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8575807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4E087DC2-C80E-4D08-AC8F-BEF6A456C819}"/>
              </a:ext>
            </a:extLst>
          </p:cNvPr>
          <p:cNvGrpSpPr/>
          <p:nvPr/>
        </p:nvGrpSpPr>
        <p:grpSpPr>
          <a:xfrm>
            <a:off x="2181492" y="5014763"/>
            <a:ext cx="3269755" cy="1344053"/>
            <a:chOff x="2142991" y="2059807"/>
            <a:chExt cx="3269755" cy="1344053"/>
          </a:xfrm>
        </p:grpSpPr>
        <p:pic>
          <p:nvPicPr>
            <p:cNvPr id="2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5379E720-719B-4D66-9D43-1FB51516A9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991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BE7DCA7C-D6C4-4322-BF73-395E6C704B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591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9BC53CE9-1919-4AEA-A012-61D10B8E10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91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1A1E9952-8EC0-44F4-B86D-1C491AB569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094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F6F5B3D2-3186-4849-A5DE-F01C0CD955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694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B374BE53-C009-4F20-9DCD-146B12996F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294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FB8E9F56-4474-419D-B323-3A03ADC2EB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146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993F3503-8613-47B4-A990-2F01276CAE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746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431D528C-30A4-4E4C-A9A1-7F985B73D3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6346" y="2150169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3D81F940-41F5-458D-A836-6EB63E6127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991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BD62E8B3-C383-42BD-BCEE-846D558509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8591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F6A1DA0E-C00F-4A0E-AA75-3CC6D52BC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54191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41E262DD-B58E-47C5-BB11-04CE481842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10094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8530A776-B98A-44AF-B57A-CD6BD8155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65694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0B153850-186B-42EB-96FB-7336692C8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21294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B5634336-BDFD-491B-A18C-29D505307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5146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6" descr="https://cdn-icons-png.flaticon.com/256/2789/2789871.png">
              <a:extLst>
                <a:ext uri="{FF2B5EF4-FFF2-40B4-BE49-F238E27FC236}">
                  <a16:creationId xmlns:a16="http://schemas.microsoft.com/office/drawing/2014/main" id="{3957EC4E-2A89-4EDD-8D07-543A0FC12F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0746" y="2880084"/>
              <a:ext cx="406400" cy="406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326C7D-57F7-4090-8F39-50AF128FCB5A}"/>
                </a:ext>
              </a:extLst>
            </p:cNvPr>
            <p:cNvSpPr/>
            <p:nvPr/>
          </p:nvSpPr>
          <p:spPr>
            <a:xfrm>
              <a:off x="2142991" y="2059807"/>
              <a:ext cx="2169127" cy="616017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5D18BBA7-2201-4C4B-BD2D-2AA000F48F63}"/>
                </a:ext>
              </a:extLst>
            </p:cNvPr>
            <p:cNvSpPr/>
            <p:nvPr/>
          </p:nvSpPr>
          <p:spPr>
            <a:xfrm>
              <a:off x="2156777" y="2787843"/>
              <a:ext cx="2169127" cy="616017"/>
            </a:xfrm>
            <a:prstGeom prst="roundRect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63732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409AF8E4-91D8-420B-BD7A-9D913B87E0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4" name="群組 3">
            <a:extLst>
              <a:ext uri="{FF2B5EF4-FFF2-40B4-BE49-F238E27FC236}">
                <a16:creationId xmlns:a16="http://schemas.microsoft.com/office/drawing/2014/main" id="{62498754-51E8-4869-9169-2DB036BA087F}"/>
              </a:ext>
            </a:extLst>
          </p:cNvPr>
          <p:cNvGrpSpPr/>
          <p:nvPr/>
        </p:nvGrpSpPr>
        <p:grpSpPr>
          <a:xfrm>
            <a:off x="3772395" y="2103912"/>
            <a:ext cx="2777066" cy="3175000"/>
            <a:chOff x="4876800" y="1676400"/>
            <a:chExt cx="2777066" cy="3175000"/>
          </a:xfrm>
        </p:grpSpPr>
        <p:pic>
          <p:nvPicPr>
            <p:cNvPr id="614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DB0C15A3-4424-42A3-8783-EAE2BD4686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58456795-36BA-47F9-ADA9-920853AD3166}"/>
                </a:ext>
              </a:extLst>
            </p:cNvPr>
            <p:cNvSpPr/>
            <p:nvPr/>
          </p:nvSpPr>
          <p:spPr>
            <a:xfrm>
              <a:off x="5985933" y="1676400"/>
              <a:ext cx="12700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534E0062-B142-4DF0-BAD4-459229778DC0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9D1DC0A-A737-4FBE-A084-929B6B8322BB}"/>
                </a:ext>
              </a:extLst>
            </p:cNvPr>
            <p:cNvSpPr/>
            <p:nvPr/>
          </p:nvSpPr>
          <p:spPr>
            <a:xfrm>
              <a:off x="6096000" y="3530600"/>
              <a:ext cx="1270000" cy="1320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026" name="Picture 2" descr="https://cdn-icons-png.flaticon.com/256/1868/1868727.png">
            <a:extLst>
              <a:ext uri="{FF2B5EF4-FFF2-40B4-BE49-F238E27FC236}">
                <a16:creationId xmlns:a16="http://schemas.microsoft.com/office/drawing/2014/main" id="{ACBD54B1-2CD2-4DEA-92CC-00B8EDA62D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29972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42242E61-B162-40D2-88AB-6A4629E23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1528" y="1748312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cdn-icons-png.flaticon.com/256/2789/2789871.png">
            <a:extLst>
              <a:ext uri="{FF2B5EF4-FFF2-40B4-BE49-F238E27FC236}">
                <a16:creationId xmlns:a16="http://schemas.microsoft.com/office/drawing/2014/main" id="{801563AD-3B5A-4297-9464-5574F57044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354" y="2400300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815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35" y="2077976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9679" y="2072721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CC22239-F903-4D33-A211-700A810573B5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97AD1E2-07EE-47EB-B6DF-AFCE782D590D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168796D3-9DB8-46CB-9EE1-913656306D57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0A77AE1C-B7D1-4901-8D69-4FF374118297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84FC8F2A-5065-4A5D-B3D4-877A17052DF8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39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CDD09120-35DC-4F67-89E9-CF23011709E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  <p:pic>
          <p:nvPicPr>
            <p:cNvPr id="37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D611D30D-1F32-44CE-8687-A1AD9F3B87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1F8E2033-A057-4DB4-8C2B-CAACCBD3D181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40" name="圓柱形 39">
              <a:extLst>
                <a:ext uri="{FF2B5EF4-FFF2-40B4-BE49-F238E27FC236}">
                  <a16:creationId xmlns:a16="http://schemas.microsoft.com/office/drawing/2014/main" id="{8A5260A6-A4F9-4756-A989-D2E51482FE69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35DFBB63-973C-405B-97E0-CC41ABBDC946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EAAE9A4-83A8-4C46-87F5-FD164107A4F8}"/>
              </a:ext>
            </a:extLst>
          </p:cNvPr>
          <p:cNvGrpSpPr/>
          <p:nvPr/>
        </p:nvGrpSpPr>
        <p:grpSpPr>
          <a:xfrm>
            <a:off x="7428609" y="2308705"/>
            <a:ext cx="848591" cy="771119"/>
            <a:chOff x="1801091" y="2353289"/>
            <a:chExt cx="848591" cy="771119"/>
          </a:xfrm>
        </p:grpSpPr>
        <p:sp>
          <p:nvSpPr>
            <p:cNvPr id="43" name="圓柱形 42">
              <a:extLst>
                <a:ext uri="{FF2B5EF4-FFF2-40B4-BE49-F238E27FC236}">
                  <a16:creationId xmlns:a16="http://schemas.microsoft.com/office/drawing/2014/main" id="{4B9C02BD-19A7-48B8-B64A-E151E60A990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77.0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3DC9FDE-ACAF-4D46-A7EF-85500F27E1DD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79746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3"/>
          <a:ext cx="1888765" cy="394177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95636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44614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7"/>
          <a:ext cx="1888765" cy="3941777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97108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44466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85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35861AEB-9BB7-4AD1-BC24-52A5A204A5AF}"/>
              </a:ext>
            </a:extLst>
          </p:cNvPr>
          <p:cNvCxnSpPr>
            <a:cxnSpLocks/>
          </p:cNvCxnSpPr>
          <p:nvPr/>
        </p:nvCxnSpPr>
        <p:spPr>
          <a:xfrm>
            <a:off x="5502664" y="2179007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E223B99A-857A-46D9-9647-34517F43981B}"/>
              </a:ext>
            </a:extLst>
          </p:cNvPr>
          <p:cNvGrpSpPr/>
          <p:nvPr/>
        </p:nvGrpSpPr>
        <p:grpSpPr>
          <a:xfrm>
            <a:off x="7369876" y="1720178"/>
            <a:ext cx="1413630" cy="808785"/>
            <a:chOff x="9600267" y="2766160"/>
            <a:chExt cx="1413630" cy="808785"/>
          </a:xfrm>
        </p:grpSpPr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5B0256E-0EBE-497B-B4E1-08581A2FBC11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4" name="箭號: 五邊形 23">
              <a:extLst>
                <a:ext uri="{FF2B5EF4-FFF2-40B4-BE49-F238E27FC236}">
                  <a16:creationId xmlns:a16="http://schemas.microsoft.com/office/drawing/2014/main" id="{008C1E83-EB40-4456-9A8B-D7BF5421FB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90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3023935-CC4A-4BD2-B217-709E67D824E8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1F6A0B9-81BF-4600-9A0F-A2632960273E}"/>
              </a:ext>
            </a:extLst>
          </p:cNvPr>
          <p:cNvSpPr txBox="1"/>
          <p:nvPr/>
        </p:nvSpPr>
        <p:spPr>
          <a:xfrm>
            <a:off x="6435819" y="2118092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548D23A3-387E-48AA-8D8B-56DDD148CA68}"/>
              </a:ext>
            </a:extLst>
          </p:cNvPr>
          <p:cNvGrpSpPr/>
          <p:nvPr/>
        </p:nvGrpSpPr>
        <p:grpSpPr>
          <a:xfrm>
            <a:off x="7369876" y="2588540"/>
            <a:ext cx="1413630" cy="808785"/>
            <a:chOff x="9600267" y="2766160"/>
            <a:chExt cx="1413630" cy="808785"/>
          </a:xfrm>
        </p:grpSpPr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19EBA04C-2674-4941-A046-0F0FE78527E8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4" name="箭號: 五邊形 43">
              <a:extLst>
                <a:ext uri="{FF2B5EF4-FFF2-40B4-BE49-F238E27FC236}">
                  <a16:creationId xmlns:a16="http://schemas.microsoft.com/office/drawing/2014/main" id="{BCE9F4B4-0925-43C3-BAE5-05AC63A15738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95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3BE83A73-E746-4D0C-81B3-2292EAE5FB74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54B04970-0C28-4336-8236-72C74435698A}"/>
              </a:ext>
            </a:extLst>
          </p:cNvPr>
          <p:cNvCxnSpPr>
            <a:cxnSpLocks/>
          </p:cNvCxnSpPr>
          <p:nvPr/>
        </p:nvCxnSpPr>
        <p:spPr>
          <a:xfrm>
            <a:off x="5465022" y="30816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FA10EE6-EB7F-4842-8EC7-604F465C3418}"/>
              </a:ext>
            </a:extLst>
          </p:cNvPr>
          <p:cNvSpPr txBox="1"/>
          <p:nvPr/>
        </p:nvSpPr>
        <p:spPr>
          <a:xfrm>
            <a:off x="6398177" y="302074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610CE0EC-C791-4879-9F20-96632A199BEE}"/>
              </a:ext>
            </a:extLst>
          </p:cNvPr>
          <p:cNvSpPr txBox="1"/>
          <p:nvPr/>
        </p:nvSpPr>
        <p:spPr>
          <a:xfrm>
            <a:off x="4484361" y="3427328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E05E1766-AE45-40D8-90B3-C3094677423E}"/>
              </a:ext>
            </a:extLst>
          </p:cNvPr>
          <p:cNvSpPr/>
          <p:nvPr/>
        </p:nvSpPr>
        <p:spPr>
          <a:xfrm>
            <a:off x="4398677" y="3669983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ED58328-E0A6-4BA3-B5FD-0A1BB9C6AC9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A691191-38FE-40E0-B657-1AF65A9DB8DF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44E7CCBD-2320-4E0F-91BB-E6A2388E0B48}"/>
              </a:ext>
            </a:extLst>
          </p:cNvPr>
          <p:cNvGrpSpPr/>
          <p:nvPr/>
        </p:nvGrpSpPr>
        <p:grpSpPr>
          <a:xfrm>
            <a:off x="7348594" y="3367654"/>
            <a:ext cx="1413630" cy="808785"/>
            <a:chOff x="9600267" y="2766160"/>
            <a:chExt cx="1413630" cy="808785"/>
          </a:xfrm>
        </p:grpSpPr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8D82BAB8-582C-4102-8D70-B946C552AF4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7" name="箭號: 五邊形 36">
              <a:extLst>
                <a:ext uri="{FF2B5EF4-FFF2-40B4-BE49-F238E27FC236}">
                  <a16:creationId xmlns:a16="http://schemas.microsoft.com/office/drawing/2014/main" id="{6A0FD206-26D4-4FEC-A859-F63F359E840B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90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A42033A-4C37-447C-8707-B9E37835B79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9" name="接點: 肘形 38">
            <a:extLst>
              <a:ext uri="{FF2B5EF4-FFF2-40B4-BE49-F238E27FC236}">
                <a16:creationId xmlns:a16="http://schemas.microsoft.com/office/drawing/2014/main" id="{7E1FEF1F-EFED-4C75-A001-C08068C88D88}"/>
              </a:ext>
            </a:extLst>
          </p:cNvPr>
          <p:cNvCxnSpPr>
            <a:cxnSpLocks/>
          </p:cNvCxnSpPr>
          <p:nvPr/>
        </p:nvCxnSpPr>
        <p:spPr>
          <a:xfrm>
            <a:off x="5588547" y="3811583"/>
            <a:ext cx="1809439" cy="237647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FF91BCC3-FDE3-44C2-91E8-8257984E7563}"/>
              </a:ext>
            </a:extLst>
          </p:cNvPr>
          <p:cNvSpPr txBox="1"/>
          <p:nvPr/>
        </p:nvSpPr>
        <p:spPr>
          <a:xfrm>
            <a:off x="6521702" y="380841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9A18A987-AB2B-4D66-BB4B-37395B200209}"/>
              </a:ext>
            </a:extLst>
          </p:cNvPr>
          <p:cNvGrpSpPr/>
          <p:nvPr/>
        </p:nvGrpSpPr>
        <p:grpSpPr>
          <a:xfrm>
            <a:off x="5241225" y="5462428"/>
            <a:ext cx="2436871" cy="1335254"/>
            <a:chOff x="4970647" y="4187642"/>
            <a:chExt cx="3398807" cy="2551847"/>
          </a:xfrm>
        </p:grpSpPr>
        <p:sp>
          <p:nvSpPr>
            <p:cNvPr id="46" name="矩形: 圓角 45">
              <a:extLst>
                <a:ext uri="{FF2B5EF4-FFF2-40B4-BE49-F238E27FC236}">
                  <a16:creationId xmlns:a16="http://schemas.microsoft.com/office/drawing/2014/main" id="{45C81993-C803-4BB3-BFD0-B8BF0217BF25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: 圓角化同側角落 46">
              <a:extLst>
                <a:ext uri="{FF2B5EF4-FFF2-40B4-BE49-F238E27FC236}">
                  <a16:creationId xmlns:a16="http://schemas.microsoft.com/office/drawing/2014/main" id="{4950B757-115D-47AF-91A6-D166754DE70E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8" name="矩形: 圓角化同側角落 47">
              <a:extLst>
                <a:ext uri="{FF2B5EF4-FFF2-40B4-BE49-F238E27FC236}">
                  <a16:creationId xmlns:a16="http://schemas.microsoft.com/office/drawing/2014/main" id="{B7922AE3-85DA-4989-9A5C-B4286EEA17A0}"/>
                </a:ext>
              </a:extLst>
            </p:cNvPr>
            <p:cNvSpPr/>
            <p:nvPr/>
          </p:nvSpPr>
          <p:spPr>
            <a:xfrm>
              <a:off x="5456946" y="4187642"/>
              <a:ext cx="2438400" cy="743339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B06E726D-1DEC-4ECE-8726-B09F32D0D272}"/>
              </a:ext>
            </a:extLst>
          </p:cNvPr>
          <p:cNvSpPr txBox="1"/>
          <p:nvPr/>
        </p:nvSpPr>
        <p:spPr>
          <a:xfrm>
            <a:off x="5195566" y="6324105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平均分數為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:90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074" name="Picture 2" descr="https://cdn-icons-png.flaticon.com/256/3573/3573187.png">
            <a:extLst>
              <a:ext uri="{FF2B5EF4-FFF2-40B4-BE49-F238E27FC236}">
                <a16:creationId xmlns:a16="http://schemas.microsoft.com/office/drawing/2014/main" id="{09795CC7-5A2F-4E35-A913-F8ED13A47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65419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76942D1-A4D2-4D3F-80C4-1EF8EBEF6462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3" name="文字方塊 2">
            <a:extLst>
              <a:ext uri="{FF2B5EF4-FFF2-40B4-BE49-F238E27FC236}">
                <a16:creationId xmlns:a16="http://schemas.microsoft.com/office/drawing/2014/main" id="{2CE3CD8A-0B2D-47EF-97A5-C49183858572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E9B1A9B-096C-47A5-81B4-01FC69053537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0D1E771-20CF-4832-BC96-D6EDD0C9BF9E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89524834-E0CD-42F5-BADF-B96D6FDF98FE}"/>
              </a:ext>
            </a:extLst>
          </p:cNvPr>
          <p:cNvSpPr txBox="1"/>
          <p:nvPr/>
        </p:nvSpPr>
        <p:spPr>
          <a:xfrm>
            <a:off x="4439233" y="1790666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28B3E07-4A43-4341-A249-5EC7C52D0373}"/>
              </a:ext>
            </a:extLst>
          </p:cNvPr>
          <p:cNvSpPr/>
          <p:nvPr/>
        </p:nvSpPr>
        <p:spPr>
          <a:xfrm>
            <a:off x="4490618" y="2025697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sum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0EF59534-2C3F-4C32-BF2C-F0A4F4AFD6FE}"/>
              </a:ext>
            </a:extLst>
          </p:cNvPr>
          <p:cNvSpPr txBox="1"/>
          <p:nvPr/>
        </p:nvSpPr>
        <p:spPr>
          <a:xfrm>
            <a:off x="9102617" y="1132287"/>
            <a:ext cx="2395963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pic>
        <p:nvPicPr>
          <p:cNvPr id="1026" name="Picture 2" descr="https://cdn-icons-png.flaticon.com/256/2358/2358959.png">
            <a:extLst>
              <a:ext uri="{FF2B5EF4-FFF2-40B4-BE49-F238E27FC236}">
                <a16:creationId xmlns:a16="http://schemas.microsoft.com/office/drawing/2014/main" id="{D3596F62-E071-44FF-ABE0-6432FFEFD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155" y="326222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群組 8">
            <a:extLst>
              <a:ext uri="{FF2B5EF4-FFF2-40B4-BE49-F238E27FC236}">
                <a16:creationId xmlns:a16="http://schemas.microsoft.com/office/drawing/2014/main" id="{FABF8A3F-EE1F-419B-B451-94E186846BD7}"/>
              </a:ext>
            </a:extLst>
          </p:cNvPr>
          <p:cNvGrpSpPr/>
          <p:nvPr/>
        </p:nvGrpSpPr>
        <p:grpSpPr>
          <a:xfrm>
            <a:off x="4970647" y="4242827"/>
            <a:ext cx="3398807" cy="2496662"/>
            <a:chOff x="4970647" y="4242827"/>
            <a:chExt cx="3398807" cy="249666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48B54986-2C36-4B4B-86D4-6A33C987F1CA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DFD5D2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3" name="矩形: 圓角化同側角落 12">
              <a:extLst>
                <a:ext uri="{FF2B5EF4-FFF2-40B4-BE49-F238E27FC236}">
                  <a16:creationId xmlns:a16="http://schemas.microsoft.com/office/drawing/2014/main" id="{8DC5B59F-D3F3-49C9-88AB-9332179119B1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0EAE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化同側角落 9">
              <a:extLst>
                <a:ext uri="{FF2B5EF4-FFF2-40B4-BE49-F238E27FC236}">
                  <a16:creationId xmlns:a16="http://schemas.microsoft.com/office/drawing/2014/main" id="{E87C4EE6-89F2-48CE-BFC6-76BE8FD77537}"/>
                </a:ext>
              </a:extLst>
            </p:cNvPr>
            <p:cNvSpPr/>
            <p:nvPr/>
          </p:nvSpPr>
          <p:spPr>
            <a:xfrm>
              <a:off x="5456946" y="4242827"/>
              <a:ext cx="2438400" cy="575710"/>
            </a:xfrm>
            <a:prstGeom prst="round2SameRect">
              <a:avLst/>
            </a:prstGeom>
            <a:solidFill>
              <a:srgbClr val="F0EAEA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2104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35" y="2077976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9679" y="2072721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0D93B8-85AE-4625-AC27-B8D8864E461C}"/>
              </a:ext>
            </a:extLst>
          </p:cNvPr>
          <p:cNvSpPr txBox="1"/>
          <p:nvPr/>
        </p:nvSpPr>
        <p:spPr>
          <a:xfrm>
            <a:off x="6327663" y="263695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7FA7CB53-7C43-4DC1-B43C-D98C94EB1D6F}"/>
              </a:ext>
            </a:extLst>
          </p:cNvPr>
          <p:cNvCxnSpPr>
            <a:cxnSpLocks/>
          </p:cNvCxnSpPr>
          <p:nvPr/>
        </p:nvCxnSpPr>
        <p:spPr>
          <a:xfrm>
            <a:off x="5487032" y="2636959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1039363A-DA67-4A14-8CCD-87D9977291D8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8B9823-1A74-4BEC-912D-E925B71A7BB8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2A518031-713A-412B-AE72-BD81CB0B7CCD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AEBBE4AF-5B59-4A49-93EA-58A1B093E103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B6DA6A14-2830-4E39-9D79-AD0ED0BBC646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34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E19230A0-3AFF-4BB8-A2DC-FEA55360FB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  <p:pic>
          <p:nvPicPr>
            <p:cNvPr id="32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B0D4768A-5856-42C4-8C72-E6CD8154E0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C73568E3-6283-4E2F-9E39-407C49BEFE8C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F81C16CB-8179-4211-9A5A-F58758A3D57D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D0D889E6-415E-4418-993B-4ED72D1B99A1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F71D600D-E50C-465B-9710-26CD95E632B9}"/>
              </a:ext>
            </a:extLst>
          </p:cNvPr>
          <p:cNvGrpSpPr/>
          <p:nvPr/>
        </p:nvGrpSpPr>
        <p:grpSpPr>
          <a:xfrm>
            <a:off x="7428609" y="2308705"/>
            <a:ext cx="848591" cy="771119"/>
            <a:chOff x="1801091" y="2353289"/>
            <a:chExt cx="848591" cy="771119"/>
          </a:xfrm>
        </p:grpSpPr>
        <p:sp>
          <p:nvSpPr>
            <p:cNvPr id="44" name="圓柱形 43">
              <a:extLst>
                <a:ext uri="{FF2B5EF4-FFF2-40B4-BE49-F238E27FC236}">
                  <a16:creationId xmlns:a16="http://schemas.microsoft.com/office/drawing/2014/main" id="{F3C1DAFC-7EF2-4274-B31E-29ACFF1FADDB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77.0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4BEEE844-539C-4598-8CAA-510178DEF4CD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4224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35" y="2077976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9679" y="2072721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0D93B8-85AE-4625-AC27-B8D8864E461C}"/>
              </a:ext>
            </a:extLst>
          </p:cNvPr>
          <p:cNvSpPr txBox="1"/>
          <p:nvPr/>
        </p:nvSpPr>
        <p:spPr>
          <a:xfrm>
            <a:off x="6327663" y="263695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7FA7CB53-7C43-4DC1-B43C-D98C94EB1D6F}"/>
              </a:ext>
            </a:extLst>
          </p:cNvPr>
          <p:cNvCxnSpPr>
            <a:cxnSpLocks/>
          </p:cNvCxnSpPr>
          <p:nvPr/>
        </p:nvCxnSpPr>
        <p:spPr>
          <a:xfrm>
            <a:off x="5487032" y="2636959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A2D7BBF-6EA5-4627-8679-B91A3A7EE309}"/>
              </a:ext>
            </a:extLst>
          </p:cNvPr>
          <p:cNvGrpSpPr/>
          <p:nvPr/>
        </p:nvGrpSpPr>
        <p:grpSpPr>
          <a:xfrm>
            <a:off x="5241225" y="5384287"/>
            <a:ext cx="2866455" cy="1307517"/>
            <a:chOff x="4970647" y="4240651"/>
            <a:chExt cx="3398807" cy="2498838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34467BA-E93F-4DA9-8FAD-996D65538E99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化同側角落 29">
              <a:extLst>
                <a:ext uri="{FF2B5EF4-FFF2-40B4-BE49-F238E27FC236}">
                  <a16:creationId xmlns:a16="http://schemas.microsoft.com/office/drawing/2014/main" id="{A70928FC-0FDE-4CFD-848F-7CB93C9E7E61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: 圓角化同側角落 30">
              <a:extLst>
                <a:ext uri="{FF2B5EF4-FFF2-40B4-BE49-F238E27FC236}">
                  <a16:creationId xmlns:a16="http://schemas.microsoft.com/office/drawing/2014/main" id="{932B8161-5DB7-435F-A445-D2CFA65677B3}"/>
                </a:ext>
              </a:extLst>
            </p:cNvPr>
            <p:cNvSpPr/>
            <p:nvPr/>
          </p:nvSpPr>
          <p:spPr>
            <a:xfrm>
              <a:off x="5456945" y="4240651"/>
              <a:ext cx="2438400" cy="580497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62A1C24-FB59-4B45-AA21-3C1B8DB0A9E5}"/>
              </a:ext>
            </a:extLst>
          </p:cNvPr>
          <p:cNvSpPr txBox="1"/>
          <p:nvPr/>
        </p:nvSpPr>
        <p:spPr>
          <a:xfrm>
            <a:off x="4904719" y="5763144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E0FF3C2D-E396-4951-A249-BDA9726AEC35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BF362AFE-1EC9-462F-B91A-0B04B91E97E4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DB1088A-23DD-4028-BE66-324460AF796B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A316C498-4CAD-4A75-A187-A600A49B9A52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8" name="文字方塊 37">
                <a:extLst>
                  <a:ext uri="{FF2B5EF4-FFF2-40B4-BE49-F238E27FC236}">
                    <a16:creationId xmlns:a16="http://schemas.microsoft.com/office/drawing/2014/main" id="{394D76BF-0181-4A23-A0BA-AF07F4DAE9A2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39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5217A904-08D9-4CBC-BAE5-C8092001E9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  <p:pic>
          <p:nvPicPr>
            <p:cNvPr id="37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0810C944-DD8B-4D8B-A3AD-0868138AC3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FF9DC51A-F681-461D-BFEC-4B305DEE3800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52241948-E156-4940-AFEB-3D337BB6E20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FF138C62-2340-46AF-B8C5-899CE158AAA6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50C2D8CD-2C62-492D-B6E8-36CD6416601D}"/>
              </a:ext>
            </a:extLst>
          </p:cNvPr>
          <p:cNvGrpSpPr/>
          <p:nvPr/>
        </p:nvGrpSpPr>
        <p:grpSpPr>
          <a:xfrm>
            <a:off x="7428609" y="2308705"/>
            <a:ext cx="848591" cy="771119"/>
            <a:chOff x="1801091" y="2353289"/>
            <a:chExt cx="848591" cy="771119"/>
          </a:xfrm>
        </p:grpSpPr>
        <p:sp>
          <p:nvSpPr>
            <p:cNvPr id="44" name="圓柱形 43">
              <a:extLst>
                <a:ext uri="{FF2B5EF4-FFF2-40B4-BE49-F238E27FC236}">
                  <a16:creationId xmlns:a16="http://schemas.microsoft.com/office/drawing/2014/main" id="{64A00938-FD5F-4237-ADA1-00B633537DC1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77.0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E562C96-B4C1-4281-BB56-DA80AA701073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590468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7235" y="2077976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9679" y="2072721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140D93B8-85AE-4625-AC27-B8D8864E461C}"/>
              </a:ext>
            </a:extLst>
          </p:cNvPr>
          <p:cNvSpPr txBox="1"/>
          <p:nvPr/>
        </p:nvSpPr>
        <p:spPr>
          <a:xfrm>
            <a:off x="6327663" y="2636959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7FA7CB53-7C43-4DC1-B43C-D98C94EB1D6F}"/>
              </a:ext>
            </a:extLst>
          </p:cNvPr>
          <p:cNvCxnSpPr>
            <a:cxnSpLocks/>
          </p:cNvCxnSpPr>
          <p:nvPr/>
        </p:nvCxnSpPr>
        <p:spPr>
          <a:xfrm>
            <a:off x="5487032" y="2636959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2A2D7BBF-6EA5-4627-8679-B91A3A7EE309}"/>
              </a:ext>
            </a:extLst>
          </p:cNvPr>
          <p:cNvGrpSpPr/>
          <p:nvPr/>
        </p:nvGrpSpPr>
        <p:grpSpPr>
          <a:xfrm>
            <a:off x="5241225" y="5384287"/>
            <a:ext cx="2866455" cy="1307517"/>
            <a:chOff x="4970647" y="4240651"/>
            <a:chExt cx="3398807" cy="2498838"/>
          </a:xfrm>
        </p:grpSpPr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334467BA-E93F-4DA9-8FAD-996D65538E99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: 圓角化同側角落 29">
              <a:extLst>
                <a:ext uri="{FF2B5EF4-FFF2-40B4-BE49-F238E27FC236}">
                  <a16:creationId xmlns:a16="http://schemas.microsoft.com/office/drawing/2014/main" id="{A70928FC-0FDE-4CFD-848F-7CB93C9E7E61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1" name="矩形: 圓角化同側角落 30">
              <a:extLst>
                <a:ext uri="{FF2B5EF4-FFF2-40B4-BE49-F238E27FC236}">
                  <a16:creationId xmlns:a16="http://schemas.microsoft.com/office/drawing/2014/main" id="{932B8161-5DB7-435F-A445-D2CFA65677B3}"/>
                </a:ext>
              </a:extLst>
            </p:cNvPr>
            <p:cNvSpPr/>
            <p:nvPr/>
          </p:nvSpPr>
          <p:spPr>
            <a:xfrm>
              <a:off x="5456945" y="4240651"/>
              <a:ext cx="2438400" cy="580497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162A1C24-FB59-4B45-AA21-3C1B8DB0A9E5}"/>
              </a:ext>
            </a:extLst>
          </p:cNvPr>
          <p:cNvSpPr txBox="1"/>
          <p:nvPr/>
        </p:nvSpPr>
        <p:spPr>
          <a:xfrm>
            <a:off x="4904719" y="5763144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D065181E-0C01-477D-AF21-24252C84837A}"/>
              </a:ext>
            </a:extLst>
          </p:cNvPr>
          <p:cNvSpPr txBox="1"/>
          <p:nvPr/>
        </p:nvSpPr>
        <p:spPr>
          <a:xfrm>
            <a:off x="5430179" y="6187490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:77.0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16D443C2-3CDF-4E97-AD45-7E01DE56AA51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D8F65B7D-99CC-439C-BA86-40A1E77A2595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6" name="群組 35">
            <a:extLst>
              <a:ext uri="{FF2B5EF4-FFF2-40B4-BE49-F238E27FC236}">
                <a16:creationId xmlns:a16="http://schemas.microsoft.com/office/drawing/2014/main" id="{6FA04BCE-2998-4BB8-8C37-59C77410524C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509BF725-1F52-4C31-BB61-9399BC056FAC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9" name="文字方塊 38">
                <a:extLst>
                  <a:ext uri="{FF2B5EF4-FFF2-40B4-BE49-F238E27FC236}">
                    <a16:creationId xmlns:a16="http://schemas.microsoft.com/office/drawing/2014/main" id="{BDCEE75A-23BF-4288-83ED-878729849876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40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C71BF2A0-F2E5-46CF-B243-079878D6E8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  <p:pic>
          <p:nvPicPr>
            <p:cNvPr id="38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152BC033-5691-4B16-BB08-7C7679F9D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6BC09E25-226D-42F5-BAAE-EEEE9DB9BA27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42" name="圓柱形 41">
              <a:extLst>
                <a:ext uri="{FF2B5EF4-FFF2-40B4-BE49-F238E27FC236}">
                  <a16:creationId xmlns:a16="http://schemas.microsoft.com/office/drawing/2014/main" id="{D4CC64BC-5849-43E8-A59D-12ED401806D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7DDE83D1-E332-4383-8EAD-D789D3A20493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50FED9AD-DFDD-4DCB-8158-6D2C962B7011}"/>
              </a:ext>
            </a:extLst>
          </p:cNvPr>
          <p:cNvGrpSpPr/>
          <p:nvPr/>
        </p:nvGrpSpPr>
        <p:grpSpPr>
          <a:xfrm>
            <a:off x="7428609" y="2308705"/>
            <a:ext cx="848591" cy="771119"/>
            <a:chOff x="1801091" y="2353289"/>
            <a:chExt cx="848591" cy="771119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86634D40-E4AA-401D-A775-A0DEC519124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77.0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0B22DE19-C694-4C31-9B88-F54AA1165791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98206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B740DCB6-03A4-42E4-8275-840601D546A4}"/>
              </a:ext>
            </a:extLst>
          </p:cNvPr>
          <p:cNvSpPr txBox="1"/>
          <p:nvPr/>
        </p:nvSpPr>
        <p:spPr>
          <a:xfrm flipH="1">
            <a:off x="-2" y="1494533"/>
            <a:ext cx="40262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C2-2</a:t>
            </a:r>
          </a:p>
          <a:p>
            <a:r>
              <a:rPr lang="en-US" altLang="zh-TW" dirty="0"/>
              <a:t>n = int(input("</a:t>
            </a:r>
            <a:r>
              <a:rPr lang="zh-TW" altLang="en-US" dirty="0"/>
              <a:t>請輸入共有幾顆雞蛋</a:t>
            </a:r>
            <a:r>
              <a:rPr lang="en-US" altLang="zh-TW" dirty="0"/>
              <a:t>"))</a:t>
            </a:r>
          </a:p>
          <a:p>
            <a:r>
              <a:rPr lang="en-US" altLang="zh-TW" dirty="0"/>
              <a:t>b = n // 6</a:t>
            </a:r>
          </a:p>
          <a:p>
            <a:r>
              <a:rPr lang="en-US" altLang="zh-TW" dirty="0"/>
              <a:t>r = n % 6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總共可以販售</a:t>
            </a:r>
            <a:r>
              <a:rPr lang="en-US" altLang="zh-TW" dirty="0"/>
              <a:t>",b,"</a:t>
            </a:r>
            <a:r>
              <a:rPr lang="zh-TW" altLang="en-US" dirty="0"/>
              <a:t>盒雞蛋，剩餘</a:t>
            </a:r>
            <a:r>
              <a:rPr lang="en-US" altLang="zh-TW" dirty="0"/>
              <a:t>",r,"</a:t>
            </a:r>
            <a:r>
              <a:rPr lang="zh-TW" altLang="en-US" dirty="0"/>
              <a:t>顆雞蛋</a:t>
            </a:r>
            <a:r>
              <a:rPr lang="en-US" altLang="zh-TW" dirty="0"/>
              <a:t>")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860538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96732CF-8940-4D4B-A43F-8EFF7E3905DD}"/>
              </a:ext>
            </a:extLst>
          </p:cNvPr>
          <p:cNvSpPr txBox="1"/>
          <p:nvPr/>
        </p:nvSpPr>
        <p:spPr>
          <a:xfrm>
            <a:off x="8839729" y="1046106"/>
            <a:ext cx="376520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請輸入共有幾顆雞蛋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</p:spTree>
    <p:extLst>
      <p:ext uri="{BB962C8B-B14F-4D97-AF65-F5344CB8AC3E}">
        <p14:creationId xmlns:p14="http://schemas.microsoft.com/office/powerpoint/2010/main" val="38499546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96732CF-8940-4D4B-A43F-8EFF7E3905DD}"/>
              </a:ext>
            </a:extLst>
          </p:cNvPr>
          <p:cNvSpPr txBox="1"/>
          <p:nvPr/>
        </p:nvSpPr>
        <p:spPr>
          <a:xfrm>
            <a:off x="8816439" y="1132287"/>
            <a:ext cx="33755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請輸入共有幾顆雞蛋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8FACB40-CA94-4434-B396-59A92C4C7023}"/>
              </a:ext>
            </a:extLst>
          </p:cNvPr>
          <p:cNvGrpSpPr/>
          <p:nvPr/>
        </p:nvGrpSpPr>
        <p:grpSpPr>
          <a:xfrm>
            <a:off x="10127172" y="147267"/>
            <a:ext cx="848591" cy="753526"/>
            <a:chOff x="1801091" y="2370882"/>
            <a:chExt cx="848591" cy="753526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F8AAA582-8DD6-4233-A40E-6510C76AF9C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36F094-4828-4E42-A5FD-051FA31A71D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9D11612B-6031-479E-8FEE-D349CA6E6257}"/>
              </a:ext>
            </a:extLst>
          </p:cNvPr>
          <p:cNvCxnSpPr>
            <a:cxnSpLocks/>
          </p:cNvCxnSpPr>
          <p:nvPr/>
        </p:nvCxnSpPr>
        <p:spPr>
          <a:xfrm>
            <a:off x="10978725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35863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96732CF-8940-4D4B-A43F-8EFF7E3905DD}"/>
              </a:ext>
            </a:extLst>
          </p:cNvPr>
          <p:cNvSpPr txBox="1"/>
          <p:nvPr/>
        </p:nvSpPr>
        <p:spPr>
          <a:xfrm>
            <a:off x="8851811" y="1132287"/>
            <a:ext cx="3399312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請輸入共有幾顆雞蛋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8FACB40-CA94-4434-B396-59A92C4C7023}"/>
              </a:ext>
            </a:extLst>
          </p:cNvPr>
          <p:cNvGrpSpPr/>
          <p:nvPr/>
        </p:nvGrpSpPr>
        <p:grpSpPr>
          <a:xfrm>
            <a:off x="10127172" y="218387"/>
            <a:ext cx="848591" cy="753526"/>
            <a:chOff x="1801091" y="2370882"/>
            <a:chExt cx="848591" cy="753526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F8AAA582-8DD6-4233-A40E-6510C76AF9C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36F094-4828-4E42-A5FD-051FA31A71D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9D11612B-6031-479E-8FEE-D349CA6E6257}"/>
              </a:ext>
            </a:extLst>
          </p:cNvPr>
          <p:cNvCxnSpPr>
            <a:cxnSpLocks/>
          </p:cNvCxnSpPr>
          <p:nvPr/>
        </p:nvCxnSpPr>
        <p:spPr>
          <a:xfrm>
            <a:off x="10978725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0119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23" name="文字方塊 22">
            <a:extLst>
              <a:ext uri="{FF2B5EF4-FFF2-40B4-BE49-F238E27FC236}">
                <a16:creationId xmlns:a16="http://schemas.microsoft.com/office/drawing/2014/main" id="{696732CF-8940-4D4B-A43F-8EFF7E3905DD}"/>
              </a:ext>
            </a:extLst>
          </p:cNvPr>
          <p:cNvSpPr txBox="1"/>
          <p:nvPr/>
        </p:nvSpPr>
        <p:spPr>
          <a:xfrm>
            <a:off x="8812216" y="1132287"/>
            <a:ext cx="33755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請輸入共有幾顆雞蛋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8FACB40-CA94-4434-B396-59A92C4C7023}"/>
              </a:ext>
            </a:extLst>
          </p:cNvPr>
          <p:cNvGrpSpPr/>
          <p:nvPr/>
        </p:nvGrpSpPr>
        <p:grpSpPr>
          <a:xfrm>
            <a:off x="10127172" y="218387"/>
            <a:ext cx="848591" cy="753526"/>
            <a:chOff x="1801091" y="2370882"/>
            <a:chExt cx="848591" cy="753526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F8AAA582-8DD6-4233-A40E-6510C76AF9C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A36F094-4828-4E42-A5FD-051FA31A71D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9D11612B-6031-479E-8FEE-D349CA6E6257}"/>
              </a:ext>
            </a:extLst>
          </p:cNvPr>
          <p:cNvCxnSpPr>
            <a:cxnSpLocks/>
          </p:cNvCxnSpPr>
          <p:nvPr/>
        </p:nvCxnSpPr>
        <p:spPr>
          <a:xfrm>
            <a:off x="10978725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19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58333E-6 0.01041 L -4.58333E-6 0.01088 L -0.05742 0.00625 C -0.06484 0.00578 -0.07226 0.00439 -0.07968 0.003 L -0.12005 -0.00394 L -0.1375 -0.01065 C -0.14166 -0.01227 -0.14583 -0.01227 -0.15 -0.01436 C -0.15156 -0.01505 -0.15312 -0.0169 -0.15481 -0.0176 C -0.15807 -0.01968 -0.16145 -0.02037 -0.16471 -0.02061 C -0.17109 -0.02037 -0.1776 -0.02061 -0.18411 -0.0176 C -0.18958 -0.01505 -0.18684 -0.01204 -0.19036 -0.00394 C -0.19127 -0.00209 -0.19218 -0.00139 -0.19309 4.44444E-6 L -0.19726 0.01365 C -0.19804 0.01527 -0.19856 0.01944 -0.19934 0.0206 L -0.20143 0.02407 C -0.20494 0.04166 -0.20039 0.0206 -0.20494 0.03425 C -0.20546 0.03634 -0.20585 0.03958 -0.20638 0.04166 C -0.20703 0.04398 -0.20768 0.04606 -0.20846 0.04791 C -0.20872 0.05185 -0.20872 0.05555 -0.20911 0.05833 C -0.20963 0.06157 -0.21054 0.06296 -0.21119 0.0655 C -0.21171 0.06759 -0.2121 0.0699 -0.21263 0.07268 C -0.21445 0.0956 -0.21393 0.08634 -0.21393 0.10069 " pathEditMode="relative" rAng="0" ptsTypes="AAAAAAAAAAAAAAAAA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03" y="296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C7BBB95-2346-4CC5-B866-CA09DA015E3C}"/>
              </a:ext>
            </a:extLst>
          </p:cNvPr>
          <p:cNvSpPr txBox="1"/>
          <p:nvPr/>
        </p:nvSpPr>
        <p:spPr>
          <a:xfrm>
            <a:off x="8916231" y="1155979"/>
            <a:ext cx="315384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</p:spTree>
    <p:extLst>
      <p:ext uri="{BB962C8B-B14F-4D97-AF65-F5344CB8AC3E}">
        <p14:creationId xmlns:p14="http://schemas.microsoft.com/office/powerpoint/2010/main" val="41630242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759956CD-AB07-4FCC-84AD-9DAA3DA088B0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22" name="圓柱形 21">
              <a:extLst>
                <a:ext uri="{FF2B5EF4-FFF2-40B4-BE49-F238E27FC236}">
                  <a16:creationId xmlns:a16="http://schemas.microsoft.com/office/drawing/2014/main" id="{B7DAA91D-06FD-48A1-ADD0-750F2CAAB6A5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21980DD9-2718-499A-9866-73B73726ED24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192695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8456F63-BF6F-4113-A361-6A86C900C307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33" name="圓柱形 32">
              <a:extLst>
                <a:ext uri="{FF2B5EF4-FFF2-40B4-BE49-F238E27FC236}">
                  <a16:creationId xmlns:a16="http://schemas.microsoft.com/office/drawing/2014/main" id="{958B4ECF-5EE8-473B-98E5-A321EC93AD0D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18E8657C-14B5-4D8D-88EF-8D2D9D1B24CB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43365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CE547D68-9BFF-419F-9DEA-ABB2D50DAE6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35" name="圓柱形 34">
              <a:extLst>
                <a:ext uri="{FF2B5EF4-FFF2-40B4-BE49-F238E27FC236}">
                  <a16:creationId xmlns:a16="http://schemas.microsoft.com/office/drawing/2014/main" id="{2BE95557-3EED-4B58-9FC9-AE53920810F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5D4B5661-3499-498D-A7F0-301892326BF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702964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</a:t>
            </a:r>
            <a:r>
              <a:rPr lang="zh-TW" altLang="en-US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6</a:t>
            </a:r>
            <a:endParaRPr lang="en-US" altLang="zh-TW" sz="9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97811DEF-0889-48D1-8226-437DD89240B4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39" name="圓柱形 38">
              <a:extLst>
                <a:ext uri="{FF2B5EF4-FFF2-40B4-BE49-F238E27FC236}">
                  <a16:creationId xmlns:a16="http://schemas.microsoft.com/office/drawing/2014/main" id="{016FC0F6-171A-4991-9354-C3E3CAF975A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F71F699-411C-452D-9DD6-EA10370DECC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152187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</a:t>
            </a:r>
            <a:r>
              <a:rPr lang="zh-TW" altLang="en-US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6</a:t>
            </a:r>
            <a:endParaRPr lang="en-US" altLang="zh-TW" sz="9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52E2416D-A678-48B3-B8DC-EF18B52EF38F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38" name="語音泡泡: 橢圓形 37">
              <a:extLst>
                <a:ext uri="{FF2B5EF4-FFF2-40B4-BE49-F238E27FC236}">
                  <a16:creationId xmlns:a16="http://schemas.microsoft.com/office/drawing/2014/main" id="{FAF5142A-60FA-4479-9741-5A8362B5A3C3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ECA45EB8-190B-4441-B270-BFFAAE98E3F0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40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157E030C-BDA7-4F12-B9A9-A4E89EF83D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56BE43AD-33B2-4816-8857-E701DDA955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7B546F48-50D1-434E-8EBD-C087C8EFC3A9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43" name="圓柱形 42">
              <a:extLst>
                <a:ext uri="{FF2B5EF4-FFF2-40B4-BE49-F238E27FC236}">
                  <a16:creationId xmlns:a16="http://schemas.microsoft.com/office/drawing/2014/main" id="{33F90CC9-51D3-4934-B125-0DD4CC175F3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ACEE741-1FD0-42C2-B8DC-AA8364F742A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24695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414078D5-9DE0-4EDF-B553-E1C6A5646DF1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35" name="語音泡泡: 橢圓形 34">
              <a:extLst>
                <a:ext uri="{FF2B5EF4-FFF2-40B4-BE49-F238E27FC236}">
                  <a16:creationId xmlns:a16="http://schemas.microsoft.com/office/drawing/2014/main" id="{8C43865D-8710-4C39-96E1-51041AE67C6A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75FA356B-AEBA-4898-88DF-2CCE71AD5B99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39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153B7B17-E214-4E3B-B94A-64DC6B755B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E03BC1E8-3336-4E36-AEB3-EA3F0E436C7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D6CC5238-AF3D-43A7-96F3-18089C649BFC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42" name="圓柱形 41">
              <a:extLst>
                <a:ext uri="{FF2B5EF4-FFF2-40B4-BE49-F238E27FC236}">
                  <a16:creationId xmlns:a16="http://schemas.microsoft.com/office/drawing/2014/main" id="{17C9CA3E-CFD4-4322-BB51-F6C9238C682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84A9C2D0-DA7F-4EF7-846F-A8756E751B0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014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E1C0EB96-4B77-478F-8ABD-C9601285EFD0}"/>
              </a:ext>
            </a:extLst>
          </p:cNvPr>
          <p:cNvSpPr/>
          <p:nvPr/>
        </p:nvSpPr>
        <p:spPr>
          <a:xfrm>
            <a:off x="7676766" y="857070"/>
            <a:ext cx="460708" cy="308595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type</a:t>
            </a:r>
            <a:endParaRPr lang="zh-TW" altLang="en-US" sz="8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b="1" dirty="0">
                <a:solidFill>
                  <a:schemeClr val="tx1"/>
                </a:solidFill>
              </a:rPr>
              <a:t>float</a:t>
            </a:r>
            <a:endParaRPr lang="zh-TW" altLang="en-US" sz="1100" b="1" dirty="0">
              <a:solidFill>
                <a:schemeClr val="tx1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1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7F87BC8-0F41-4AC0-ABF3-1BE1236FEEA5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40" name="語音泡泡: 橢圓形 39">
              <a:extLst>
                <a:ext uri="{FF2B5EF4-FFF2-40B4-BE49-F238E27FC236}">
                  <a16:creationId xmlns:a16="http://schemas.microsoft.com/office/drawing/2014/main" id="{6357FEB4-5391-4BAA-AC4D-BB41A8FDCD8A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ADC0DAF-D216-4BBF-8776-354085CF08BD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42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DD6B6938-A1D8-4700-A454-C9E413BCCD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C5A86D24-C201-4651-AB26-391BF14BB4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4BAD21B4-A15C-4082-B7E7-766994CFFA29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814634DF-B8F5-4712-9412-C7D9387947A4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8755BC09-6C9D-4C14-8A11-391033D3B26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902329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1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7F87BC8-0F41-4AC0-ABF3-1BE1236FEEA5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40" name="語音泡泡: 橢圓形 39">
              <a:extLst>
                <a:ext uri="{FF2B5EF4-FFF2-40B4-BE49-F238E27FC236}">
                  <a16:creationId xmlns:a16="http://schemas.microsoft.com/office/drawing/2014/main" id="{6357FEB4-5391-4BAA-AC4D-BB41A8FDCD8A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ADC0DAF-D216-4BBF-8776-354085CF08BD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42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DD6B6938-A1D8-4700-A454-C9E413BCCD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C5A86D24-C201-4651-AB26-391BF14BB4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9576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094797A0-7D2E-4D54-A6EA-FACD4C92FDF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1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6FF3018-7A99-4604-94BC-F1A52AF402C2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27F87BC8-0F41-4AC0-ABF3-1BE1236FEEA5}"/>
              </a:ext>
            </a:extLst>
          </p:cNvPr>
          <p:cNvGrpSpPr/>
          <p:nvPr/>
        </p:nvGrpSpPr>
        <p:grpSpPr>
          <a:xfrm>
            <a:off x="7430270" y="3898309"/>
            <a:ext cx="619760" cy="473090"/>
            <a:chOff x="7430270" y="3872908"/>
            <a:chExt cx="619760" cy="473090"/>
          </a:xfrm>
        </p:grpSpPr>
        <p:sp>
          <p:nvSpPr>
            <p:cNvPr id="40" name="語音泡泡: 橢圓形 39">
              <a:extLst>
                <a:ext uri="{FF2B5EF4-FFF2-40B4-BE49-F238E27FC236}">
                  <a16:creationId xmlns:a16="http://schemas.microsoft.com/office/drawing/2014/main" id="{6357FEB4-5391-4BAA-AC4D-BB41A8FDCD8A}"/>
                </a:ext>
              </a:extLst>
            </p:cNvPr>
            <p:cNvSpPr/>
            <p:nvPr/>
          </p:nvSpPr>
          <p:spPr>
            <a:xfrm>
              <a:off x="7430270" y="3872908"/>
              <a:ext cx="619760" cy="473090"/>
            </a:xfrm>
            <a:prstGeom prst="wedgeEllipseCallout">
              <a:avLst>
                <a:gd name="adj1" fmla="val -63456"/>
                <a:gd name="adj2" fmla="val 4746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ADC0DAF-D216-4BBF-8776-354085CF08BD}"/>
                </a:ext>
              </a:extLst>
            </p:cNvPr>
            <p:cNvGrpSpPr/>
            <p:nvPr/>
          </p:nvGrpSpPr>
          <p:grpSpPr>
            <a:xfrm>
              <a:off x="7465666" y="4037343"/>
              <a:ext cx="548967" cy="195727"/>
              <a:chOff x="4910872" y="5528031"/>
              <a:chExt cx="2519398" cy="405601"/>
            </a:xfrm>
          </p:grpSpPr>
          <p:pic>
            <p:nvPicPr>
              <p:cNvPr id="42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DD6B6938-A1D8-4700-A454-C9E413BCCD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4910872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2" descr="https://cdn-icons-png.flaticon.com/256/10687/10687143.png">
                <a:extLst>
                  <a:ext uri="{FF2B5EF4-FFF2-40B4-BE49-F238E27FC236}">
                    <a16:creationId xmlns:a16="http://schemas.microsoft.com/office/drawing/2014/main" id="{C5A86D24-C201-4651-AB26-391BF14BB4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22499" b="46497"/>
              <a:stretch/>
            </p:blipFill>
            <p:spPr bwMode="auto">
              <a:xfrm>
                <a:off x="6122046" y="5528031"/>
                <a:ext cx="1308224" cy="40560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36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353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4B9D998-5212-40CF-92F2-F711E1E5D06C}"/>
              </a:ext>
            </a:extLst>
          </p:cNvPr>
          <p:cNvGrpSpPr/>
          <p:nvPr/>
        </p:nvGrpSpPr>
        <p:grpSpPr>
          <a:xfrm>
            <a:off x="10127172" y="137107"/>
            <a:ext cx="848591" cy="753526"/>
            <a:chOff x="1801091" y="2370882"/>
            <a:chExt cx="848591" cy="753526"/>
          </a:xfrm>
        </p:grpSpPr>
        <p:sp>
          <p:nvSpPr>
            <p:cNvPr id="16" name="圓柱形 15">
              <a:extLst>
                <a:ext uri="{FF2B5EF4-FFF2-40B4-BE49-F238E27FC236}">
                  <a16:creationId xmlns:a16="http://schemas.microsoft.com/office/drawing/2014/main" id="{892B8605-CBBC-4F7D-9596-9B91321E3FDC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8D620E-16DC-4EC8-BAED-4669E31C8EAF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163A7E96-744C-42E7-9020-85E89AE457D2}"/>
              </a:ext>
            </a:extLst>
          </p:cNvPr>
          <p:cNvCxnSpPr>
            <a:cxnSpLocks/>
          </p:cNvCxnSpPr>
          <p:nvPr/>
        </p:nvCxnSpPr>
        <p:spPr>
          <a:xfrm>
            <a:off x="10978725" y="72009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71584F-1A9F-4A12-A40E-1E101D14B5EB}"/>
              </a:ext>
            </a:extLst>
          </p:cNvPr>
          <p:cNvSpPr txBox="1"/>
          <p:nvPr/>
        </p:nvSpPr>
        <p:spPr>
          <a:xfrm>
            <a:off x="8916231" y="1155979"/>
            <a:ext cx="315384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01881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90013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84443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583422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</p:spTree>
    <p:extLst>
      <p:ext uri="{BB962C8B-B14F-4D97-AF65-F5344CB8AC3E}">
        <p14:creationId xmlns:p14="http://schemas.microsoft.com/office/powerpoint/2010/main" val="179556655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583422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C316F50-7D19-4A9D-8432-1165B274E44D}"/>
              </a:ext>
            </a:extLst>
          </p:cNvPr>
          <p:cNvGrpSpPr/>
          <p:nvPr/>
        </p:nvGrpSpPr>
        <p:grpSpPr>
          <a:xfrm>
            <a:off x="7494598" y="2623324"/>
            <a:ext cx="848591" cy="753526"/>
            <a:chOff x="1801091" y="2370882"/>
            <a:chExt cx="848591" cy="753526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3736340D-2030-44BE-9BD3-6CEC582CE85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4297B7-54C8-4BB7-B12F-2FC27F8CB07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8173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522490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548739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585564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7120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20079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20943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24497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26847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583422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C316F50-7D19-4A9D-8432-1165B274E44D}"/>
              </a:ext>
            </a:extLst>
          </p:cNvPr>
          <p:cNvGrpSpPr/>
          <p:nvPr/>
        </p:nvGrpSpPr>
        <p:grpSpPr>
          <a:xfrm>
            <a:off x="7494598" y="2623324"/>
            <a:ext cx="848591" cy="753526"/>
            <a:chOff x="1801091" y="2370882"/>
            <a:chExt cx="848591" cy="753526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3736340D-2030-44BE-9BD3-6CEC582CE85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4297B7-54C8-4BB7-B12F-2FC27F8CB07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F340FD-89CD-4E2F-A794-CD7D74E19B4C}"/>
              </a:ext>
            </a:extLst>
          </p:cNvPr>
          <p:cNvSpPr txBox="1"/>
          <p:nvPr/>
        </p:nvSpPr>
        <p:spPr>
          <a:xfrm>
            <a:off x="6428900" y="287971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84C3E289-F8EB-4BB0-959D-1170F2C8C451}"/>
              </a:ext>
            </a:extLst>
          </p:cNvPr>
          <p:cNvCxnSpPr>
            <a:cxnSpLocks/>
          </p:cNvCxnSpPr>
          <p:nvPr/>
        </p:nvCxnSpPr>
        <p:spPr>
          <a:xfrm>
            <a:off x="5445676" y="2966160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37011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6657705"/>
              </p:ext>
            </p:extLst>
          </p:nvPr>
        </p:nvGraphicFramePr>
        <p:xfrm>
          <a:off x="4026265" y="-408236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070476"/>
              </p:ext>
            </p:extLst>
          </p:nvPr>
        </p:nvGraphicFramePr>
        <p:xfrm>
          <a:off x="6950964" y="-409282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629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2979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4353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5217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829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9333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1683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392442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418691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455516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0008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12967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13831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17385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19735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29914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27452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453374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C316F50-7D19-4A9D-8432-1165B274E44D}"/>
              </a:ext>
            </a:extLst>
          </p:cNvPr>
          <p:cNvGrpSpPr/>
          <p:nvPr/>
        </p:nvGrpSpPr>
        <p:grpSpPr>
          <a:xfrm>
            <a:off x="7494598" y="1912124"/>
            <a:ext cx="848591" cy="753526"/>
            <a:chOff x="1801091" y="2370882"/>
            <a:chExt cx="848591" cy="753526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3736340D-2030-44BE-9BD3-6CEC582CE85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4297B7-54C8-4BB7-B12F-2FC27F8CB07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F340FD-89CD-4E2F-A794-CD7D74E19B4C}"/>
              </a:ext>
            </a:extLst>
          </p:cNvPr>
          <p:cNvSpPr txBox="1"/>
          <p:nvPr/>
        </p:nvSpPr>
        <p:spPr>
          <a:xfrm>
            <a:off x="6428900" y="216851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84C3E289-F8EB-4BB0-959D-1170F2C8C451}"/>
              </a:ext>
            </a:extLst>
          </p:cNvPr>
          <p:cNvCxnSpPr>
            <a:cxnSpLocks/>
          </p:cNvCxnSpPr>
          <p:nvPr/>
        </p:nvCxnSpPr>
        <p:spPr>
          <a:xfrm>
            <a:off x="5445676" y="2254960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4BFCDFE-C05A-4914-B634-64E87AC032AB}"/>
              </a:ext>
            </a:extLst>
          </p:cNvPr>
          <p:cNvGrpSpPr/>
          <p:nvPr/>
        </p:nvGrpSpPr>
        <p:grpSpPr>
          <a:xfrm>
            <a:off x="4087454" y="5086652"/>
            <a:ext cx="4996180" cy="1688428"/>
            <a:chOff x="4970647" y="4426507"/>
            <a:chExt cx="3398807" cy="2312981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2DC7B82-9C7A-4EF5-917C-7700FE9DC616}"/>
                </a:ext>
              </a:extLst>
            </p:cNvPr>
            <p:cNvSpPr/>
            <p:nvPr/>
          </p:nvSpPr>
          <p:spPr>
            <a:xfrm>
              <a:off x="4970647" y="4811071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化同側角落 55">
              <a:extLst>
                <a:ext uri="{FF2B5EF4-FFF2-40B4-BE49-F238E27FC236}">
                  <a16:creationId xmlns:a16="http://schemas.microsoft.com/office/drawing/2014/main" id="{E513B3C4-D547-4386-A8FE-F014AFA7C16C}"/>
                </a:ext>
              </a:extLst>
            </p:cNvPr>
            <p:cNvSpPr/>
            <p:nvPr/>
          </p:nvSpPr>
          <p:spPr>
            <a:xfrm flipV="1">
              <a:off x="5456946" y="5855602"/>
              <a:ext cx="2438400" cy="883886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: 圓角化同側角落 56">
              <a:extLst>
                <a:ext uri="{FF2B5EF4-FFF2-40B4-BE49-F238E27FC236}">
                  <a16:creationId xmlns:a16="http://schemas.microsoft.com/office/drawing/2014/main" id="{405ED485-32A7-493D-8DE8-6ED4E9EC6E70}"/>
                </a:ext>
              </a:extLst>
            </p:cNvPr>
            <p:cNvSpPr/>
            <p:nvPr/>
          </p:nvSpPr>
          <p:spPr>
            <a:xfrm>
              <a:off x="5456946" y="4426507"/>
              <a:ext cx="2438399" cy="629737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042583F-F1B2-4D0E-B8DA-DDCF2957FAA2}"/>
              </a:ext>
            </a:extLst>
          </p:cNvPr>
          <p:cNvSpPr txBox="1"/>
          <p:nvPr/>
        </p:nvSpPr>
        <p:spPr>
          <a:xfrm>
            <a:off x="4087453" y="5712229"/>
            <a:ext cx="499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b,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56774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1BB2668B-89B5-42F1-BB8E-90CC158C940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-408236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D115DD81-531D-4ABD-B414-E66F98B9F3B2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-409282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89FDF67D-39FD-4156-A12D-FE8C712BB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1" y="0"/>
            <a:ext cx="3417189" cy="1384660"/>
          </a:xfrm>
          <a:prstGeom prst="rect">
            <a:avLst/>
          </a:prstGeom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BE570A-9AAA-418B-83D5-2148CE3D2B05}"/>
              </a:ext>
            </a:extLst>
          </p:cNvPr>
          <p:cNvSpPr txBox="1"/>
          <p:nvPr/>
        </p:nvSpPr>
        <p:spPr>
          <a:xfrm>
            <a:off x="4439233" y="629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D5379E7-0CB0-4E23-AB34-74C4CD13F7E6}"/>
              </a:ext>
            </a:extLst>
          </p:cNvPr>
          <p:cNvSpPr/>
          <p:nvPr/>
        </p:nvSpPr>
        <p:spPr>
          <a:xfrm>
            <a:off x="4490618" y="2979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70370ED-9352-492C-B875-5CA26928B1DD}"/>
              </a:ext>
            </a:extLst>
          </p:cNvPr>
          <p:cNvSpPr txBox="1"/>
          <p:nvPr/>
        </p:nvSpPr>
        <p:spPr>
          <a:xfrm>
            <a:off x="6413403" y="4353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3" name="接點: 肘形 12">
            <a:extLst>
              <a:ext uri="{FF2B5EF4-FFF2-40B4-BE49-F238E27FC236}">
                <a16:creationId xmlns:a16="http://schemas.microsoft.com/office/drawing/2014/main" id="{0F44CD60-FB67-44CB-B63F-42E5998511C8}"/>
              </a:ext>
            </a:extLst>
          </p:cNvPr>
          <p:cNvCxnSpPr>
            <a:cxnSpLocks/>
          </p:cNvCxnSpPr>
          <p:nvPr/>
        </p:nvCxnSpPr>
        <p:spPr>
          <a:xfrm>
            <a:off x="5430179" y="5217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AF9019E3-3152-4CCA-9510-010FC9D61AC2}"/>
              </a:ext>
            </a:extLst>
          </p:cNvPr>
          <p:cNvGrpSpPr/>
          <p:nvPr/>
        </p:nvGrpSpPr>
        <p:grpSpPr>
          <a:xfrm>
            <a:off x="7471050" y="82920"/>
            <a:ext cx="848591" cy="753526"/>
            <a:chOff x="1801091" y="2370882"/>
            <a:chExt cx="848591" cy="753526"/>
          </a:xfrm>
        </p:grpSpPr>
        <p:sp>
          <p:nvSpPr>
            <p:cNvPr id="15" name="圓柱形 14">
              <a:extLst>
                <a:ext uri="{FF2B5EF4-FFF2-40B4-BE49-F238E27FC236}">
                  <a16:creationId xmlns:a16="http://schemas.microsoft.com/office/drawing/2014/main" id="{F910516E-B404-490D-B86B-48087A84A85E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1C0EB96-4B77-478F-8ABD-C9601285EFD0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8F5A52ED-8750-430E-B6F8-FAC1E1806EB6}"/>
              </a:ext>
            </a:extLst>
          </p:cNvPr>
          <p:cNvSpPr txBox="1"/>
          <p:nvPr/>
        </p:nvSpPr>
        <p:spPr>
          <a:xfrm>
            <a:off x="4426320" y="9333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CD59132-3754-44D8-BAD8-DB548C8ADC68}"/>
              </a:ext>
            </a:extLst>
          </p:cNvPr>
          <p:cNvSpPr/>
          <p:nvPr/>
        </p:nvSpPr>
        <p:spPr>
          <a:xfrm>
            <a:off x="4477705" y="11683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A1235310-88EA-47F5-8E93-14738D0BF395}"/>
              </a:ext>
            </a:extLst>
          </p:cNvPr>
          <p:cNvGrpSpPr/>
          <p:nvPr/>
        </p:nvGrpSpPr>
        <p:grpSpPr>
          <a:xfrm>
            <a:off x="4960398" y="3924426"/>
            <a:ext cx="3241963" cy="423856"/>
            <a:chOff x="4860072" y="5532530"/>
            <a:chExt cx="3241963" cy="423856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A0731026-B4B8-4030-A050-34E308664E14}"/>
                </a:ext>
              </a:extLst>
            </p:cNvPr>
            <p:cNvGrpSpPr/>
            <p:nvPr/>
          </p:nvGrpSpPr>
          <p:grpSpPr>
            <a:xfrm>
              <a:off x="6476889" y="5532530"/>
              <a:ext cx="1625146" cy="410016"/>
              <a:chOff x="4707672" y="5393970"/>
              <a:chExt cx="1625146" cy="410016"/>
            </a:xfrm>
          </p:grpSpPr>
          <p:pic>
            <p:nvPicPr>
              <p:cNvPr id="2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8D20F72-D0B2-48F3-A2BC-B56BA89EA5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3709C13C-68D3-47C6-91F8-B1F02CB224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E12394E-6546-48D8-8622-BF3E2B34D4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5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F305B28-1912-4C7C-AE27-26E35B5FAA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6" name="群組 25">
              <a:extLst>
                <a:ext uri="{FF2B5EF4-FFF2-40B4-BE49-F238E27FC236}">
                  <a16:creationId xmlns:a16="http://schemas.microsoft.com/office/drawing/2014/main" id="{AFC5870A-7222-4C13-AB2B-0836008A3578}"/>
                </a:ext>
              </a:extLst>
            </p:cNvPr>
            <p:cNvGrpSpPr/>
            <p:nvPr/>
          </p:nvGrpSpPr>
          <p:grpSpPr>
            <a:xfrm>
              <a:off x="4860072" y="5546370"/>
              <a:ext cx="1625146" cy="410016"/>
              <a:chOff x="4707672" y="5393970"/>
              <a:chExt cx="1625146" cy="410016"/>
            </a:xfrm>
          </p:grpSpPr>
          <p:pic>
            <p:nvPicPr>
              <p:cNvPr id="2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29952C5-6D1B-4E1D-985D-125A9FABF3E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07672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B4B1B360-1E4A-49E5-8EBB-9C6F41D1BC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88331" y="5397586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6B4B6AA6-2153-42DB-8E34-47F5549CDE7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08630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102E41-24B3-4216-B633-C13E057296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926418" y="539397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0C9FCC6D-7761-4901-BF82-E7D050B4B40F}"/>
              </a:ext>
            </a:extLst>
          </p:cNvPr>
          <p:cNvGrpSpPr/>
          <p:nvPr/>
        </p:nvGrpSpPr>
        <p:grpSpPr>
          <a:xfrm>
            <a:off x="4910872" y="4186911"/>
            <a:ext cx="2519398" cy="405601"/>
            <a:chOff x="4910872" y="5528031"/>
            <a:chExt cx="2519398" cy="405601"/>
          </a:xfrm>
        </p:grpSpPr>
        <p:pic>
          <p:nvPicPr>
            <p:cNvPr id="35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53B9D44F-C915-47DD-A0DD-0728484F36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4910872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2" descr="https://cdn-icons-png.flaticon.com/256/10687/10687143.png">
              <a:extLst>
                <a:ext uri="{FF2B5EF4-FFF2-40B4-BE49-F238E27FC236}">
                  <a16:creationId xmlns:a16="http://schemas.microsoft.com/office/drawing/2014/main" id="{FE7E5403-3EDA-473B-B428-DD5A46C5D3C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499" b="46497"/>
            <a:stretch/>
          </p:blipFill>
          <p:spPr bwMode="auto">
            <a:xfrm>
              <a:off x="6122046" y="5528031"/>
              <a:ext cx="1308224" cy="4056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" name="左右中括弧 5">
            <a:extLst>
              <a:ext uri="{FF2B5EF4-FFF2-40B4-BE49-F238E27FC236}">
                <a16:creationId xmlns:a16="http://schemas.microsoft.com/office/drawing/2014/main" id="{2E62639D-BABA-4813-8EEE-BE4B8654A13F}"/>
              </a:ext>
            </a:extLst>
          </p:cNvPr>
          <p:cNvSpPr/>
          <p:nvPr/>
        </p:nvSpPr>
        <p:spPr>
          <a:xfrm>
            <a:off x="4922836" y="4555164"/>
            <a:ext cx="2455337" cy="419441"/>
          </a:xfrm>
          <a:prstGeom prst="bracketPair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925356A0-4236-433A-B721-757C9772E3A9}"/>
              </a:ext>
            </a:extLst>
          </p:cNvPr>
          <p:cNvGrpSpPr/>
          <p:nvPr/>
        </p:nvGrpSpPr>
        <p:grpSpPr>
          <a:xfrm>
            <a:off x="7482824" y="1000881"/>
            <a:ext cx="848591" cy="753526"/>
            <a:chOff x="1801091" y="2370882"/>
            <a:chExt cx="848591" cy="753526"/>
          </a:xfrm>
        </p:grpSpPr>
        <p:sp>
          <p:nvSpPr>
            <p:cNvPr id="45" name="圓柱形 44">
              <a:extLst>
                <a:ext uri="{FF2B5EF4-FFF2-40B4-BE49-F238E27FC236}">
                  <a16:creationId xmlns:a16="http://schemas.microsoft.com/office/drawing/2014/main" id="{5AEEB840-4E83-4C5C-972B-C9F1F1A6FE5F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1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A83379C5-5313-4C43-8CEA-C2F660E26039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7" name="文字方塊 46">
            <a:extLst>
              <a:ext uri="{FF2B5EF4-FFF2-40B4-BE49-F238E27FC236}">
                <a16:creationId xmlns:a16="http://schemas.microsoft.com/office/drawing/2014/main" id="{09C61016-0806-40B6-BBE3-5BA749A498A9}"/>
              </a:ext>
            </a:extLst>
          </p:cNvPr>
          <p:cNvSpPr txBox="1"/>
          <p:nvPr/>
        </p:nvSpPr>
        <p:spPr>
          <a:xfrm>
            <a:off x="6415017" y="129672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48" name="接點: 肘形 47">
            <a:extLst>
              <a:ext uri="{FF2B5EF4-FFF2-40B4-BE49-F238E27FC236}">
                <a16:creationId xmlns:a16="http://schemas.microsoft.com/office/drawing/2014/main" id="{CD0C7D6F-F855-40AB-9AB0-7CB0DFC6D3B6}"/>
              </a:ext>
            </a:extLst>
          </p:cNvPr>
          <p:cNvCxnSpPr>
            <a:cxnSpLocks/>
          </p:cNvCxnSpPr>
          <p:nvPr/>
        </p:nvCxnSpPr>
        <p:spPr>
          <a:xfrm>
            <a:off x="5431793" y="1383177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84020251-846F-41C4-AF70-C0626ADE74C8}"/>
              </a:ext>
            </a:extLst>
          </p:cNvPr>
          <p:cNvSpPr txBox="1"/>
          <p:nvPr/>
        </p:nvSpPr>
        <p:spPr>
          <a:xfrm>
            <a:off x="4439232" y="17385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30F110C9-8DE2-4D8F-8D08-C8F6066206D5}"/>
              </a:ext>
            </a:extLst>
          </p:cNvPr>
          <p:cNvSpPr/>
          <p:nvPr/>
        </p:nvSpPr>
        <p:spPr>
          <a:xfrm>
            <a:off x="4490617" y="19735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4C3736FF-8F34-4A99-99D5-20609B1A1075}"/>
              </a:ext>
            </a:extLst>
          </p:cNvPr>
          <p:cNvSpPr/>
          <p:nvPr/>
        </p:nvSpPr>
        <p:spPr>
          <a:xfrm>
            <a:off x="4716381" y="29914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2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30F2F7C1-F2F3-4B31-A031-75D1DFBC5783}"/>
              </a:ext>
            </a:extLst>
          </p:cNvPr>
          <p:cNvSpPr/>
          <p:nvPr/>
        </p:nvSpPr>
        <p:spPr>
          <a:xfrm>
            <a:off x="4626179" y="27452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左右中括弧 38">
            <a:extLst>
              <a:ext uri="{FF2B5EF4-FFF2-40B4-BE49-F238E27FC236}">
                <a16:creationId xmlns:a16="http://schemas.microsoft.com/office/drawing/2014/main" id="{C14370C9-DE59-42FF-A6A6-9449C2B2ED15}"/>
              </a:ext>
            </a:extLst>
          </p:cNvPr>
          <p:cNvSpPr/>
          <p:nvPr/>
        </p:nvSpPr>
        <p:spPr>
          <a:xfrm>
            <a:off x="7418306" y="4533741"/>
            <a:ext cx="784055" cy="419441"/>
          </a:xfrm>
          <a:prstGeom prst="bracketPair">
            <a:avLst/>
          </a:prstGeom>
          <a:ln>
            <a:solidFill>
              <a:schemeClr val="accent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TW" altLang="en-US" b="1" dirty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</a:p>
        </p:txBody>
      </p:sp>
      <p:grpSp>
        <p:nvGrpSpPr>
          <p:cNvPr id="40" name="群組 39">
            <a:extLst>
              <a:ext uri="{FF2B5EF4-FFF2-40B4-BE49-F238E27FC236}">
                <a16:creationId xmlns:a16="http://schemas.microsoft.com/office/drawing/2014/main" id="{5C316F50-7D19-4A9D-8432-1165B274E44D}"/>
              </a:ext>
            </a:extLst>
          </p:cNvPr>
          <p:cNvGrpSpPr/>
          <p:nvPr/>
        </p:nvGrpSpPr>
        <p:grpSpPr>
          <a:xfrm>
            <a:off x="7494598" y="1912124"/>
            <a:ext cx="848591" cy="753526"/>
            <a:chOff x="1801091" y="2370882"/>
            <a:chExt cx="848591" cy="753526"/>
          </a:xfrm>
        </p:grpSpPr>
        <p:sp>
          <p:nvSpPr>
            <p:cNvPr id="41" name="圓柱形 40">
              <a:extLst>
                <a:ext uri="{FF2B5EF4-FFF2-40B4-BE49-F238E27FC236}">
                  <a16:creationId xmlns:a16="http://schemas.microsoft.com/office/drawing/2014/main" id="{3736340D-2030-44BE-9BD3-6CEC582CE857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94297B7-54C8-4BB7-B12F-2FC27F8CB07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100" b="1" dirty="0">
                  <a:solidFill>
                    <a:schemeClr val="tx1"/>
                  </a:solidFill>
                </a:rPr>
                <a:t>int</a:t>
              </a:r>
              <a:endParaRPr lang="zh-TW" altLang="en-US" sz="11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FCF340FD-89CD-4E2F-A794-CD7D74E19B4C}"/>
              </a:ext>
            </a:extLst>
          </p:cNvPr>
          <p:cNvSpPr txBox="1"/>
          <p:nvPr/>
        </p:nvSpPr>
        <p:spPr>
          <a:xfrm>
            <a:off x="6428900" y="216851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53" name="接點: 肘形 52">
            <a:extLst>
              <a:ext uri="{FF2B5EF4-FFF2-40B4-BE49-F238E27FC236}">
                <a16:creationId xmlns:a16="http://schemas.microsoft.com/office/drawing/2014/main" id="{84C3E289-F8EB-4BB0-959D-1170F2C8C451}"/>
              </a:ext>
            </a:extLst>
          </p:cNvPr>
          <p:cNvCxnSpPr>
            <a:cxnSpLocks/>
          </p:cNvCxnSpPr>
          <p:nvPr/>
        </p:nvCxnSpPr>
        <p:spPr>
          <a:xfrm>
            <a:off x="5445676" y="2254960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C4BFCDFE-C05A-4914-B634-64E87AC032AB}"/>
              </a:ext>
            </a:extLst>
          </p:cNvPr>
          <p:cNvGrpSpPr/>
          <p:nvPr/>
        </p:nvGrpSpPr>
        <p:grpSpPr>
          <a:xfrm>
            <a:off x="4087454" y="5086652"/>
            <a:ext cx="4996180" cy="1688428"/>
            <a:chOff x="4970647" y="4426507"/>
            <a:chExt cx="3398807" cy="2312981"/>
          </a:xfrm>
        </p:grpSpPr>
        <p:sp>
          <p:nvSpPr>
            <p:cNvPr id="55" name="矩形: 圓角 54">
              <a:extLst>
                <a:ext uri="{FF2B5EF4-FFF2-40B4-BE49-F238E27FC236}">
                  <a16:creationId xmlns:a16="http://schemas.microsoft.com/office/drawing/2014/main" id="{72DC7B82-9C7A-4EF5-917C-7700FE9DC616}"/>
                </a:ext>
              </a:extLst>
            </p:cNvPr>
            <p:cNvSpPr/>
            <p:nvPr/>
          </p:nvSpPr>
          <p:spPr>
            <a:xfrm>
              <a:off x="4970647" y="4811071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: 圓角化同側角落 55">
              <a:extLst>
                <a:ext uri="{FF2B5EF4-FFF2-40B4-BE49-F238E27FC236}">
                  <a16:creationId xmlns:a16="http://schemas.microsoft.com/office/drawing/2014/main" id="{E513B3C4-D547-4386-A8FE-F014AFA7C16C}"/>
                </a:ext>
              </a:extLst>
            </p:cNvPr>
            <p:cNvSpPr/>
            <p:nvPr/>
          </p:nvSpPr>
          <p:spPr>
            <a:xfrm flipV="1">
              <a:off x="5456946" y="5855602"/>
              <a:ext cx="2438400" cy="883886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7" name="矩形: 圓角化同側角落 56">
              <a:extLst>
                <a:ext uri="{FF2B5EF4-FFF2-40B4-BE49-F238E27FC236}">
                  <a16:creationId xmlns:a16="http://schemas.microsoft.com/office/drawing/2014/main" id="{405ED485-32A7-493D-8DE8-6ED4E9EC6E70}"/>
                </a:ext>
              </a:extLst>
            </p:cNvPr>
            <p:cNvSpPr/>
            <p:nvPr/>
          </p:nvSpPr>
          <p:spPr>
            <a:xfrm>
              <a:off x="5456946" y="4426507"/>
              <a:ext cx="2438399" cy="629737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B3800A7-9480-49F3-8C57-0698CC57818C}"/>
              </a:ext>
            </a:extLst>
          </p:cNvPr>
          <p:cNvSpPr txBox="1"/>
          <p:nvPr/>
        </p:nvSpPr>
        <p:spPr>
          <a:xfrm>
            <a:off x="4554705" y="6316964"/>
            <a:ext cx="4123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6042583F-F1B2-4D0E-B8DA-DDCF2957FAA2}"/>
              </a:ext>
            </a:extLst>
          </p:cNvPr>
          <p:cNvSpPr txBox="1"/>
          <p:nvPr/>
        </p:nvSpPr>
        <p:spPr>
          <a:xfrm>
            <a:off x="4087453" y="5712229"/>
            <a:ext cx="49961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總共可以販售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b,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盒雞蛋，剩餘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”,</a:t>
            </a:r>
            <a:r>
              <a:rPr lang="zh-TW" altLang="en-US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,“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顆雞蛋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”</a:t>
            </a:r>
            <a:r>
              <a:rPr lang="zh-TW" altLang="en-US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0134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3964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97467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A982D-43C6-45AD-83F4-F69E7DD0378B}"/>
              </a:ext>
            </a:extLst>
          </p:cNvPr>
          <p:cNvSpPr txBox="1"/>
          <p:nvPr/>
        </p:nvSpPr>
        <p:spPr>
          <a:xfrm>
            <a:off x="9102617" y="1132287"/>
            <a:ext cx="28946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請輸入國文成績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32E9552-2C42-4263-8DDB-432AFF9C934A}"/>
              </a:ext>
            </a:extLst>
          </p:cNvPr>
          <p:cNvSpPr txBox="1"/>
          <p:nvPr/>
        </p:nvSpPr>
        <p:spPr>
          <a:xfrm flipH="1">
            <a:off x="-2" y="1494533"/>
            <a:ext cx="4026266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/>
              <a:t>C2-3</a:t>
            </a:r>
          </a:p>
          <a:p>
            <a:r>
              <a:rPr lang="en-US" altLang="zh-TW" dirty="0"/>
              <a:t>n = int(input("</a:t>
            </a:r>
            <a:r>
              <a:rPr lang="zh-TW" altLang="en-US" dirty="0"/>
              <a:t>請輸入共有幾顆雞蛋</a:t>
            </a:r>
            <a:r>
              <a:rPr lang="en-US" altLang="zh-TW" dirty="0"/>
              <a:t>"))</a:t>
            </a:r>
          </a:p>
          <a:p>
            <a:r>
              <a:rPr lang="en-US" altLang="zh-TW" dirty="0"/>
              <a:t>b = n // 6</a:t>
            </a:r>
          </a:p>
          <a:p>
            <a:r>
              <a:rPr lang="en-US" altLang="zh-TW" dirty="0"/>
              <a:t>r = n % 6</a:t>
            </a:r>
          </a:p>
          <a:p>
            <a:r>
              <a:rPr lang="en-US" altLang="zh-TW" dirty="0"/>
              <a:t>print("</a:t>
            </a:r>
            <a:r>
              <a:rPr lang="zh-TW" altLang="en-US" dirty="0"/>
              <a:t>總共可以販售</a:t>
            </a:r>
            <a:r>
              <a:rPr lang="en-US" altLang="zh-TW" dirty="0"/>
              <a:t>",b,"</a:t>
            </a:r>
            <a:r>
              <a:rPr lang="zh-TW" altLang="en-US" dirty="0"/>
              <a:t>盒雞蛋，剩餘</a:t>
            </a:r>
            <a:r>
              <a:rPr lang="en-US" altLang="zh-TW" dirty="0"/>
              <a:t>",r,"</a:t>
            </a:r>
            <a:r>
              <a:rPr lang="zh-TW" altLang="en-US" dirty="0"/>
              <a:t>顆雞蛋</a:t>
            </a:r>
            <a:r>
              <a:rPr lang="en-US" altLang="zh-TW" dirty="0"/>
              <a:t>")</a:t>
            </a:r>
          </a:p>
          <a:p>
            <a:endParaRPr lang="zh-TW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3225896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301318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請輸入國文成績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EC26655-1F04-44BF-ABAF-6D8C6844D1B9}"/>
              </a:ext>
            </a:extLst>
          </p:cNvPr>
          <p:cNvGrpSpPr/>
          <p:nvPr/>
        </p:nvGrpSpPr>
        <p:grpSpPr>
          <a:xfrm>
            <a:off x="9998951" y="68066"/>
            <a:ext cx="848591" cy="1014888"/>
            <a:chOff x="1801091" y="2370882"/>
            <a:chExt cx="848591" cy="1014888"/>
          </a:xfrm>
        </p:grpSpPr>
        <p:sp>
          <p:nvSpPr>
            <p:cNvPr id="13" name="圓柱形 12">
              <a:extLst>
                <a:ext uri="{FF2B5EF4-FFF2-40B4-BE49-F238E27FC236}">
                  <a16:creationId xmlns:a16="http://schemas.microsoft.com/office/drawing/2014/main" id="{97B2550D-5A6D-4411-B95A-42AC2B5388D5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“85”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94F0E17-1DF6-443F-BC2B-B7AD6C0C9B8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21582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9031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請輸入國文成績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9E2BAEF2-F158-4B0C-A308-BFABCA72E01D}"/>
              </a:ext>
            </a:extLst>
          </p:cNvPr>
          <p:cNvGrpSpPr/>
          <p:nvPr/>
        </p:nvGrpSpPr>
        <p:grpSpPr>
          <a:xfrm>
            <a:off x="9998951" y="68066"/>
            <a:ext cx="848591" cy="1014888"/>
            <a:chOff x="1801091" y="2370882"/>
            <a:chExt cx="848591" cy="1014888"/>
          </a:xfrm>
        </p:grpSpPr>
        <p:sp>
          <p:nvSpPr>
            <p:cNvPr id="13" name="圓柱形 12">
              <a:extLst>
                <a:ext uri="{FF2B5EF4-FFF2-40B4-BE49-F238E27FC236}">
                  <a16:creationId xmlns:a16="http://schemas.microsoft.com/office/drawing/2014/main" id="{77F418B8-0BC1-4438-AF58-78BA61BEC3DD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542BC2C-C4C6-476A-8762-32991B40CDAB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185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2.96296E-6 L 2.08333E-6 0.0007 C -0.00182 -0.00069 -0.00977 -0.00486 -0.01276 -0.0074 C -0.01589 -0.00972 -0.01589 -0.01088 -0.0194 -0.0125 C -0.02201 -0.01365 -0.02448 -0.01389 -0.02709 -0.01481 C -0.04571 -0.03472 -0.0319 -0.02199 -0.07696 -0.01759 C -0.07904 -0.01736 -0.08086 -0.01574 -0.08281 -0.01481 C -0.08503 -0.01389 -0.08737 -0.01319 -0.08959 -0.0125 C -0.09141 -0.0118 -0.09349 -0.01041 -0.09531 -0.00972 C -0.09857 -0.00902 -0.10169 -0.0081 -0.10508 -0.0074 L -0.11367 -0.00486 C -0.12123 -2.96296E-6 -0.11602 -0.00301 -0.12904 0.00278 C -0.13099 0.00394 -0.13294 0.00417 -0.13464 0.00533 C -0.14662 0.0132 -0.13177 0.00348 -0.14154 0.01042 C -0.14271 0.01158 -0.14414 0.01227 -0.14544 0.0132 C -0.14623 0.01389 -0.14714 0.01505 -0.14818 0.01574 C -0.14987 0.01667 -0.15156 0.01713 -0.153 0.01852 C -0.15651 0.02755 -0.15339 0.02037 -0.15873 0.02824 C -0.16393 0.03635 -0.15938 0.03148 -0.16459 0.03635 C -0.1655 0.03773 -0.16641 0.03935 -0.16758 0.04144 C -0.17044 0.04769 -0.16823 0.04607 -0.17227 0.05116 C -0.17318 0.05301 -0.17409 0.05324 -0.17513 0.05394 C -0.17669 0.05996 -0.17943 0.07223 -0.1819 0.07454 L -0.18477 0.07709 C -0.1905 0.09213 -0.18216 0.07107 -0.18946 0.08727 C -0.19219 0.09283 -0.19232 0.09653 -0.19531 0.1 C -0.20274 0.1088 -0.19948 0.1007 -0.20182 0.1081 " pathEditMode="relative" rAng="0" ptsTypes="AAAAAAAAAAAAAAAAAAAAAAAAAAA">
                                      <p:cBhvr>
                                        <p:cTn id="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91" y="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4B9D998-5212-40CF-92F2-F711E1E5D06C}"/>
              </a:ext>
            </a:extLst>
          </p:cNvPr>
          <p:cNvGrpSpPr/>
          <p:nvPr/>
        </p:nvGrpSpPr>
        <p:grpSpPr>
          <a:xfrm>
            <a:off x="10127172" y="119514"/>
            <a:ext cx="848591" cy="771119"/>
            <a:chOff x="1801091" y="2353289"/>
            <a:chExt cx="848591" cy="771119"/>
          </a:xfrm>
        </p:grpSpPr>
        <p:sp>
          <p:nvSpPr>
            <p:cNvPr id="16" name="圓柱形 15">
              <a:extLst>
                <a:ext uri="{FF2B5EF4-FFF2-40B4-BE49-F238E27FC236}">
                  <a16:creationId xmlns:a16="http://schemas.microsoft.com/office/drawing/2014/main" id="{892B8605-CBBC-4F7D-9596-9B91321E3FDC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8D620E-16DC-4EC8-BAED-4669E31C8EAF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163A7E96-744C-42E7-9020-85E89AE457D2}"/>
              </a:ext>
            </a:extLst>
          </p:cNvPr>
          <p:cNvCxnSpPr>
            <a:cxnSpLocks/>
          </p:cNvCxnSpPr>
          <p:nvPr/>
        </p:nvCxnSpPr>
        <p:spPr>
          <a:xfrm>
            <a:off x="10978725" y="72009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71584F-1A9F-4A12-A40E-1E101D14B5EB}"/>
              </a:ext>
            </a:extLst>
          </p:cNvPr>
          <p:cNvSpPr txBox="1"/>
          <p:nvPr/>
        </p:nvSpPr>
        <p:spPr>
          <a:xfrm>
            <a:off x="8916231" y="1155979"/>
            <a:ext cx="315384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013598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12" name="群組 11">
            <a:extLst>
              <a:ext uri="{FF2B5EF4-FFF2-40B4-BE49-F238E27FC236}">
                <a16:creationId xmlns:a16="http://schemas.microsoft.com/office/drawing/2014/main" id="{6FB38051-65E3-4FFC-BE23-01700B28A398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13" name="圓柱形 12">
              <a:extLst>
                <a:ext uri="{FF2B5EF4-FFF2-40B4-BE49-F238E27FC236}">
                  <a16:creationId xmlns:a16="http://schemas.microsoft.com/office/drawing/2014/main" id="{D8004A0A-485F-4154-9BDC-500B845B160B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3375CFDB-1A6B-4D16-9EA2-264995672D7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10314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CB052D29-3D56-432B-A14E-28C36914D9C4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18" name="圓柱形 17">
              <a:extLst>
                <a:ext uri="{FF2B5EF4-FFF2-40B4-BE49-F238E27FC236}">
                  <a16:creationId xmlns:a16="http://schemas.microsoft.com/office/drawing/2014/main" id="{80B2BB08-C8F7-41F3-8CF9-DA8A5F65E8B8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16255BA-1B0A-4BC4-BBAE-D66E0081131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9577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3F8BD7F-647C-47C6-AE1B-882A7DEF00AA}"/>
              </a:ext>
            </a:extLst>
          </p:cNvPr>
          <p:cNvSpPr txBox="1"/>
          <p:nvPr/>
        </p:nvSpPr>
        <p:spPr>
          <a:xfrm>
            <a:off x="9102617" y="2124001"/>
            <a:ext cx="28523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D004FF0-7D98-4202-B12B-DBD3F51B13D9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2" name="接點: 肘形 21">
            <a:extLst>
              <a:ext uri="{FF2B5EF4-FFF2-40B4-BE49-F238E27FC236}">
                <a16:creationId xmlns:a16="http://schemas.microsoft.com/office/drawing/2014/main" id="{85EBA003-415B-4C5A-8484-2842019D530C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84A598D9-6992-4B8E-B429-942818C56856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24" name="圓柱形 23">
              <a:extLst>
                <a:ext uri="{FF2B5EF4-FFF2-40B4-BE49-F238E27FC236}">
                  <a16:creationId xmlns:a16="http://schemas.microsoft.com/office/drawing/2014/main" id="{1EBB4D34-C4F0-4E1A-9DAA-CCDC5AE0BD31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4843F523-1A74-4ECD-9313-6C47132151C4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6369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25" name="接點: 肘形 24">
            <a:extLst>
              <a:ext uri="{FF2B5EF4-FFF2-40B4-BE49-F238E27FC236}">
                <a16:creationId xmlns:a16="http://schemas.microsoft.com/office/drawing/2014/main" id="{0C423878-EEA3-4324-A036-B948EF940A8E}"/>
              </a:ext>
            </a:extLst>
          </p:cNvPr>
          <p:cNvCxnSpPr>
            <a:cxnSpLocks/>
          </p:cNvCxnSpPr>
          <p:nvPr/>
        </p:nvCxnSpPr>
        <p:spPr>
          <a:xfrm>
            <a:off x="10847829" y="1698220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C6592E22-EC09-4758-8D0C-52AA6CCBA65C}"/>
              </a:ext>
            </a:extLst>
          </p:cNvPr>
          <p:cNvSpPr txBox="1"/>
          <p:nvPr/>
        </p:nvSpPr>
        <p:spPr>
          <a:xfrm>
            <a:off x="9102617" y="2100251"/>
            <a:ext cx="29962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96518DB-A2E4-4DD6-82A3-22F154038A18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92F86C96-05E1-49E4-ACA6-52CC18E0EB1A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FD7C7C66-07D4-4E2D-A08B-4F466C453A8E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67AC11DA-F938-4000-828A-BE1462F8D462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626E4305-D326-4D4E-80E4-4A3B8F4CE63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B743143-DF5D-4346-A4F6-F3CC8A3224EF}"/>
              </a:ext>
            </a:extLst>
          </p:cNvPr>
          <p:cNvGrpSpPr/>
          <p:nvPr/>
        </p:nvGrpSpPr>
        <p:grpSpPr>
          <a:xfrm>
            <a:off x="9999238" y="978077"/>
            <a:ext cx="848591" cy="1014888"/>
            <a:chOff x="1801091" y="2370882"/>
            <a:chExt cx="848591" cy="1014888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C4D0A11E-5DFF-4DB5-A460-4CC8174C045D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“90”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17CDC008-7B4E-4707-840D-79D93923D6BB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33090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61C9169-8246-4DF6-B0E9-35EB061ACE22}"/>
              </a:ext>
            </a:extLst>
          </p:cNvPr>
          <p:cNvCxnSpPr>
            <a:cxnSpLocks/>
          </p:cNvCxnSpPr>
          <p:nvPr/>
        </p:nvCxnSpPr>
        <p:spPr>
          <a:xfrm>
            <a:off x="10847829" y="1679161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91B026-FFF4-4756-9638-AE384206AFD4}"/>
              </a:ext>
            </a:extLst>
          </p:cNvPr>
          <p:cNvSpPr txBox="1"/>
          <p:nvPr/>
        </p:nvSpPr>
        <p:spPr>
          <a:xfrm>
            <a:off x="9102617" y="2081192"/>
            <a:ext cx="298778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BCBF0B-8E78-43A3-9F3C-F38DC7D489A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3C90E3D-D3E0-4C71-B4D5-6566BF8BD63F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EBD250E-62ED-41AD-A2F0-C93BEFE91256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23" name="圓柱形 22">
              <a:extLst>
                <a:ext uri="{FF2B5EF4-FFF2-40B4-BE49-F238E27FC236}">
                  <a16:creationId xmlns:a16="http://schemas.microsoft.com/office/drawing/2014/main" id="{6405A8C3-EE8E-4982-9498-A203F3001FBC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B754793-48C3-49B5-B3EC-0E6290FCC4CD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D1C8064-4BDA-409B-9FF6-7D484CF3F510}"/>
              </a:ext>
            </a:extLst>
          </p:cNvPr>
          <p:cNvGrpSpPr/>
          <p:nvPr/>
        </p:nvGrpSpPr>
        <p:grpSpPr>
          <a:xfrm>
            <a:off x="9999238" y="978077"/>
            <a:ext cx="848591" cy="1014888"/>
            <a:chOff x="1801091" y="2370882"/>
            <a:chExt cx="848591" cy="1014888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EA96F688-AF29-42E9-9FA2-CA2742D99F37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3C5F0A-E309-4B97-99C3-AE376D177DB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379474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61C9169-8246-4DF6-B0E9-35EB061ACE22}"/>
              </a:ext>
            </a:extLst>
          </p:cNvPr>
          <p:cNvCxnSpPr>
            <a:cxnSpLocks/>
          </p:cNvCxnSpPr>
          <p:nvPr/>
        </p:nvCxnSpPr>
        <p:spPr>
          <a:xfrm>
            <a:off x="10847829" y="1679161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491B026-FFF4-4756-9638-AE384206AFD4}"/>
              </a:ext>
            </a:extLst>
          </p:cNvPr>
          <p:cNvSpPr txBox="1"/>
          <p:nvPr/>
        </p:nvSpPr>
        <p:spPr>
          <a:xfrm>
            <a:off x="9102617" y="2081192"/>
            <a:ext cx="298778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EBBCBF0B-8E78-43A3-9F3C-F38DC7D489A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13C90E3D-D3E0-4C71-B4D5-6566BF8BD63F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1EBD250E-62ED-41AD-A2F0-C93BEFE91256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23" name="圓柱形 22">
              <a:extLst>
                <a:ext uri="{FF2B5EF4-FFF2-40B4-BE49-F238E27FC236}">
                  <a16:creationId xmlns:a16="http://schemas.microsoft.com/office/drawing/2014/main" id="{6405A8C3-EE8E-4982-9498-A203F3001FBC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B754793-48C3-49B5-B3EC-0E6290FCC4CD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3D1C8064-4BDA-409B-9FF6-7D484CF3F510}"/>
              </a:ext>
            </a:extLst>
          </p:cNvPr>
          <p:cNvGrpSpPr/>
          <p:nvPr/>
        </p:nvGrpSpPr>
        <p:grpSpPr>
          <a:xfrm>
            <a:off x="9999238" y="978077"/>
            <a:ext cx="848591" cy="1014888"/>
            <a:chOff x="1801091" y="2370882"/>
            <a:chExt cx="848591" cy="1014888"/>
          </a:xfrm>
        </p:grpSpPr>
        <p:sp>
          <p:nvSpPr>
            <p:cNvPr id="26" name="圓柱形 25">
              <a:extLst>
                <a:ext uri="{FF2B5EF4-FFF2-40B4-BE49-F238E27FC236}">
                  <a16:creationId xmlns:a16="http://schemas.microsoft.com/office/drawing/2014/main" id="{EA96F688-AF29-42E9-9FA2-CA2742D99F37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6F3C5F0A-E309-4B97-99C3-AE376D177DBC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410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-4.81481E-6 L -1.875E-6 0.00024 C -0.00586 0.00463 -0.01289 0.01019 -0.01823 0.01644 C -0.03242 0.03311 -0.02161 0.02755 -0.03541 0.03125 C -0.0487 0.04538 -0.03437 0.03125 -0.04609 0.03936 C -0.05443 0.04514 -0.04687 0.0419 -0.05273 0.04561 C -0.06107 0.05093 -0.05221 0.04445 -0.06172 0.05 C -0.06367 0.05093 -0.06549 0.05278 -0.06745 0.05417 C -0.0694 0.0551 -0.07135 0.05533 -0.07331 0.05602 C -0.07825 0.05834 -0.07864 0.05996 -0.08476 0.06019 C -0.10534 0.06158 -0.12591 0.06158 -0.14635 0.0625 L -0.15208 0.06436 C -0.15429 0.06505 -0.15651 0.06575 -0.15872 0.06667 C -0.15989 0.06713 -0.16094 0.06806 -0.16198 0.06852 C -0.16471 0.07061 -0.16745 0.07338 -0.17031 0.07477 C -0.17226 0.07616 -0.17461 0.07616 -0.17669 0.07709 C -0.18828 0.08149 -0.17552 0.07663 -0.18333 0.08125 C -0.18502 0.08218 -0.18659 0.08241 -0.18828 0.08311 L -0.19323 0.08727 L -0.1957 0.08959 L -0.19987 0.1 L -0.2013 0.10417 C -0.20065 0.1132 -0.20065 0.11551 -0.20065 0.11019 " pathEditMode="relative" rAng="0" ptsTypes="AAAAAAAAAAAAAAAAAAAAA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65" y="5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CC59130-5E24-4A6C-ACA3-640CA15292FF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1" name="接點: 肘形 20">
            <a:extLst>
              <a:ext uri="{FF2B5EF4-FFF2-40B4-BE49-F238E27FC236}">
                <a16:creationId xmlns:a16="http://schemas.microsoft.com/office/drawing/2014/main" id="{BBF81BCC-75A0-425F-BD1C-6FC5A34373A6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458DE6C9-6936-4FF8-930C-EBC9DBE434B4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27" name="圓柱形 26">
              <a:extLst>
                <a:ext uri="{FF2B5EF4-FFF2-40B4-BE49-F238E27FC236}">
                  <a16:creationId xmlns:a16="http://schemas.microsoft.com/office/drawing/2014/main" id="{892E35E3-8415-4011-9592-A63E03F92F7C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A8BE3F1A-D22C-49FC-B3AE-6932C94532C5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86707076-0035-4A80-8553-F18941A65EFC}"/>
              </a:ext>
            </a:extLst>
          </p:cNvPr>
          <p:cNvGrpSpPr/>
          <p:nvPr/>
        </p:nvGrpSpPr>
        <p:grpSpPr>
          <a:xfrm>
            <a:off x="7482824" y="1871785"/>
            <a:ext cx="848591" cy="1014888"/>
            <a:chOff x="1801091" y="2370882"/>
            <a:chExt cx="848591" cy="1014888"/>
          </a:xfrm>
        </p:grpSpPr>
        <p:sp>
          <p:nvSpPr>
            <p:cNvPr id="31" name="圓柱形 30">
              <a:extLst>
                <a:ext uri="{FF2B5EF4-FFF2-40B4-BE49-F238E27FC236}">
                  <a16:creationId xmlns:a16="http://schemas.microsoft.com/office/drawing/2014/main" id="{5F780768-D223-4BD9-BB53-808E82CB9BFA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20867559-CB82-45C5-92EF-A2EF264BB235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3" name="接點: 肘形 32">
            <a:extLst>
              <a:ext uri="{FF2B5EF4-FFF2-40B4-BE49-F238E27FC236}">
                <a16:creationId xmlns:a16="http://schemas.microsoft.com/office/drawing/2014/main" id="{CCC9C093-35F0-4CD5-B2BD-85C468974A2E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62E13EBB-3440-408E-83F0-294CB61706BE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42818340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DA7512F1-7F39-4C13-A408-57CD79C523DB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27" name="接點: 肘形 26">
            <a:extLst>
              <a:ext uri="{FF2B5EF4-FFF2-40B4-BE49-F238E27FC236}">
                <a16:creationId xmlns:a16="http://schemas.microsoft.com/office/drawing/2014/main" id="{B84276EE-054F-49F7-9844-9D105080DA17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87FB7C1-F013-4016-9AC6-0A3262B1DCB9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30" name="圓柱形 29">
              <a:extLst>
                <a:ext uri="{FF2B5EF4-FFF2-40B4-BE49-F238E27FC236}">
                  <a16:creationId xmlns:a16="http://schemas.microsoft.com/office/drawing/2014/main" id="{7FADF581-A4DF-43CA-AE5C-C74FC5FDCDCA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9DB51D66-B219-4B6F-8D12-A1C520985185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7B627362-210D-46D6-B746-5AB55C6B0026}"/>
              </a:ext>
            </a:extLst>
          </p:cNvPr>
          <p:cNvGrpSpPr/>
          <p:nvPr/>
        </p:nvGrpSpPr>
        <p:grpSpPr>
          <a:xfrm>
            <a:off x="7482824" y="1871785"/>
            <a:ext cx="848591" cy="1014888"/>
            <a:chOff x="1801091" y="2370882"/>
            <a:chExt cx="848591" cy="1014888"/>
          </a:xfrm>
        </p:grpSpPr>
        <p:sp>
          <p:nvSpPr>
            <p:cNvPr id="33" name="圓柱形 32">
              <a:extLst>
                <a:ext uri="{FF2B5EF4-FFF2-40B4-BE49-F238E27FC236}">
                  <a16:creationId xmlns:a16="http://schemas.microsoft.com/office/drawing/2014/main" id="{1F0273AE-48BB-407B-9596-A7873103B594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938F153-510A-412F-9B36-50CC00F140F8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5" name="接點: 肘形 34">
            <a:extLst>
              <a:ext uri="{FF2B5EF4-FFF2-40B4-BE49-F238E27FC236}">
                <a16:creationId xmlns:a16="http://schemas.microsoft.com/office/drawing/2014/main" id="{3B225849-8EF0-46F1-A4C5-8168EACB110E}"/>
              </a:ext>
            </a:extLst>
          </p:cNvPr>
          <p:cNvCxnSpPr>
            <a:cxnSpLocks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137B9196-ABEE-4308-B708-C865EACF062C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547894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86BA09-3A36-40C6-96AB-55BFE75E099D}"/>
              </a:ext>
            </a:extLst>
          </p:cNvPr>
          <p:cNvSpPr txBox="1"/>
          <p:nvPr/>
        </p:nvSpPr>
        <p:spPr>
          <a:xfrm>
            <a:off x="9077217" y="3006144"/>
            <a:ext cx="30047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請輸入數學成績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5DB46E9-99EE-405B-AEEB-84F47672415F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82730EC0-170A-44AA-8A66-84604E8CA9C2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BB0C90C6-0A9E-49A2-9DAA-64F5D5619409}"/>
              </a:ext>
            </a:extLst>
          </p:cNvPr>
          <p:cNvGrpSpPr/>
          <p:nvPr/>
        </p:nvGrpSpPr>
        <p:grpSpPr>
          <a:xfrm>
            <a:off x="7471050" y="794120"/>
            <a:ext cx="848591" cy="1014888"/>
            <a:chOff x="1801091" y="2370882"/>
            <a:chExt cx="848591" cy="1014888"/>
          </a:xfrm>
        </p:grpSpPr>
        <p:sp>
          <p:nvSpPr>
            <p:cNvPr id="33" name="圓柱形 32">
              <a:extLst>
                <a:ext uri="{FF2B5EF4-FFF2-40B4-BE49-F238E27FC236}">
                  <a16:creationId xmlns:a16="http://schemas.microsoft.com/office/drawing/2014/main" id="{16A99E1F-32A2-4D8E-ADE5-92EAEFA25F44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85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7486188C-EDA1-4CB1-AB63-2309A9A88CC1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0F9888E1-4559-4B25-AA13-C85A990CA9BD}"/>
              </a:ext>
            </a:extLst>
          </p:cNvPr>
          <p:cNvGrpSpPr/>
          <p:nvPr/>
        </p:nvGrpSpPr>
        <p:grpSpPr>
          <a:xfrm>
            <a:off x="7482824" y="1871785"/>
            <a:ext cx="848591" cy="1014888"/>
            <a:chOff x="1801091" y="2370882"/>
            <a:chExt cx="848591" cy="1014888"/>
          </a:xfrm>
        </p:grpSpPr>
        <p:sp>
          <p:nvSpPr>
            <p:cNvPr id="36" name="圓柱形 35">
              <a:extLst>
                <a:ext uri="{FF2B5EF4-FFF2-40B4-BE49-F238E27FC236}">
                  <a16:creationId xmlns:a16="http://schemas.microsoft.com/office/drawing/2014/main" id="{30EDF177-F21C-4E98-A06A-5B10AF263765}"/>
                </a:ext>
              </a:extLst>
            </p:cNvPr>
            <p:cNvSpPr/>
            <p:nvPr/>
          </p:nvSpPr>
          <p:spPr>
            <a:xfrm>
              <a:off x="1801091" y="2370882"/>
              <a:ext cx="848591" cy="1014888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800" b="1" dirty="0">
                  <a:solidFill>
                    <a:schemeClr val="tx1"/>
                  </a:solidFill>
                </a:rPr>
                <a:t>90</a:t>
              </a:r>
              <a:endParaRPr lang="zh-TW" alt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41FF1A41-DE0F-406C-A5DC-309124639014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8" name="接點: 肘形 37">
            <a:extLst>
              <a:ext uri="{FF2B5EF4-FFF2-40B4-BE49-F238E27FC236}">
                <a16:creationId xmlns:a16="http://schemas.microsoft.com/office/drawing/2014/main" id="{2B2E5F7F-B5E1-4695-9308-71546FD8DD7A}"/>
              </a:ext>
            </a:extLst>
          </p:cNvPr>
          <p:cNvCxnSpPr>
            <a:cxnSpLocks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6D2A0A65-B806-4C49-8055-EC67F26BEA90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7306835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028743"/>
              </p:ext>
            </p:extLst>
          </p:nvPr>
        </p:nvGraphicFramePr>
        <p:xfrm>
          <a:off x="4026265" y="302963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2751049"/>
              </p:ext>
            </p:extLst>
          </p:nvPr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86BA09-3A36-40C6-96AB-55BFE75E099D}"/>
              </a:ext>
            </a:extLst>
          </p:cNvPr>
          <p:cNvSpPr txBox="1"/>
          <p:nvPr/>
        </p:nvSpPr>
        <p:spPr>
          <a:xfrm>
            <a:off x="9077217" y="3006144"/>
            <a:ext cx="30047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請輸入數學成績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cxnSp>
        <p:nvCxnSpPr>
          <p:cNvPr id="34" name="接點: 肘形 33">
            <a:extLst>
              <a:ext uri="{FF2B5EF4-FFF2-40B4-BE49-F238E27FC236}">
                <a16:creationId xmlns:a16="http://schemas.microsoft.com/office/drawing/2014/main" id="{50848378-1769-45C5-B920-FCDBA016A986}"/>
              </a:ext>
            </a:extLst>
          </p:cNvPr>
          <p:cNvCxnSpPr>
            <a:cxnSpLocks/>
          </p:cNvCxnSpPr>
          <p:nvPr/>
        </p:nvCxnSpPr>
        <p:spPr>
          <a:xfrm>
            <a:off x="10831954" y="2598867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9529B5D0-408F-4A4F-A381-46A29ADA0680}"/>
              </a:ext>
            </a:extLst>
          </p:cNvPr>
          <p:cNvSpPr txBox="1"/>
          <p:nvPr/>
        </p:nvSpPr>
        <p:spPr>
          <a:xfrm>
            <a:off x="9086742" y="3000898"/>
            <a:ext cx="2996250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input(“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請輸入數學成績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CC430FC-BC2F-4173-962F-063CC9626C54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18414415-8D21-4AC5-B15A-FC80D1D991DB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8" name="群組 37">
            <a:extLst>
              <a:ext uri="{FF2B5EF4-FFF2-40B4-BE49-F238E27FC236}">
                <a16:creationId xmlns:a16="http://schemas.microsoft.com/office/drawing/2014/main" id="{E762B2A2-8982-435A-914D-0B95CAF5509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39" name="圓柱形 38">
              <a:extLst>
                <a:ext uri="{FF2B5EF4-FFF2-40B4-BE49-F238E27FC236}">
                  <a16:creationId xmlns:a16="http://schemas.microsoft.com/office/drawing/2014/main" id="{FB59369F-81D5-42DE-AB1E-B866EA02868D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58A95A8A-DEFD-4C27-B8E8-852A2FDE41ED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41F28FD3-1BB8-4469-AE72-294F830F8A7F}"/>
              </a:ext>
            </a:extLst>
          </p:cNvPr>
          <p:cNvGrpSpPr/>
          <p:nvPr/>
        </p:nvGrpSpPr>
        <p:grpSpPr>
          <a:xfrm>
            <a:off x="7482824" y="1871785"/>
            <a:ext cx="848591" cy="871415"/>
            <a:chOff x="1801091" y="2370882"/>
            <a:chExt cx="848591" cy="871415"/>
          </a:xfrm>
        </p:grpSpPr>
        <p:sp>
          <p:nvSpPr>
            <p:cNvPr id="42" name="圓柱形 41">
              <a:extLst>
                <a:ext uri="{FF2B5EF4-FFF2-40B4-BE49-F238E27FC236}">
                  <a16:creationId xmlns:a16="http://schemas.microsoft.com/office/drawing/2014/main" id="{3E9360A5-E94F-43A0-9864-842B778DEF33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836C12B-BA0B-4217-8BEC-4FD3743AF614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7E48E91B-8C71-4DC8-BF4C-971DE202C170}"/>
              </a:ext>
            </a:extLst>
          </p:cNvPr>
          <p:cNvCxnSpPr>
            <a:cxnSpLocks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7A8481A-C61E-4A93-9633-A169A96C4D03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6A762C03-B1D7-4978-8BE1-7965B2825706}"/>
              </a:ext>
            </a:extLst>
          </p:cNvPr>
          <p:cNvGrpSpPr/>
          <p:nvPr/>
        </p:nvGrpSpPr>
        <p:grpSpPr>
          <a:xfrm>
            <a:off x="9979300" y="1925167"/>
            <a:ext cx="848591" cy="818033"/>
            <a:chOff x="1801091" y="2370882"/>
            <a:chExt cx="848591" cy="818033"/>
          </a:xfrm>
        </p:grpSpPr>
        <p:sp>
          <p:nvSpPr>
            <p:cNvPr id="47" name="圓柱形 46">
              <a:extLst>
                <a:ext uri="{FF2B5EF4-FFF2-40B4-BE49-F238E27FC236}">
                  <a16:creationId xmlns:a16="http://schemas.microsoft.com/office/drawing/2014/main" id="{C5726E0D-18ED-42A5-8866-E953AD0F36C2}"/>
                </a:ext>
              </a:extLst>
            </p:cNvPr>
            <p:cNvSpPr/>
            <p:nvPr/>
          </p:nvSpPr>
          <p:spPr>
            <a:xfrm>
              <a:off x="1801091" y="2370882"/>
              <a:ext cx="848591" cy="818033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“95”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8228FA5-D7B6-419C-81A8-9A3AD8C1D46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489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4B9D998-5212-40CF-92F2-F711E1E5D06C}"/>
              </a:ext>
            </a:extLst>
          </p:cNvPr>
          <p:cNvGrpSpPr/>
          <p:nvPr/>
        </p:nvGrpSpPr>
        <p:grpSpPr>
          <a:xfrm>
            <a:off x="10127172" y="119514"/>
            <a:ext cx="848591" cy="771119"/>
            <a:chOff x="1801091" y="2353289"/>
            <a:chExt cx="848591" cy="771119"/>
          </a:xfrm>
        </p:grpSpPr>
        <p:sp>
          <p:nvSpPr>
            <p:cNvPr id="16" name="圓柱形 15">
              <a:extLst>
                <a:ext uri="{FF2B5EF4-FFF2-40B4-BE49-F238E27FC236}">
                  <a16:creationId xmlns:a16="http://schemas.microsoft.com/office/drawing/2014/main" id="{892B8605-CBBC-4F7D-9596-9B91321E3FDC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08D620E-16DC-4EC8-BAED-4669E31C8EAF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接點: 肘形 17">
            <a:extLst>
              <a:ext uri="{FF2B5EF4-FFF2-40B4-BE49-F238E27FC236}">
                <a16:creationId xmlns:a16="http://schemas.microsoft.com/office/drawing/2014/main" id="{163A7E96-744C-42E7-9020-85E89AE457D2}"/>
              </a:ext>
            </a:extLst>
          </p:cNvPr>
          <p:cNvCxnSpPr>
            <a:cxnSpLocks/>
          </p:cNvCxnSpPr>
          <p:nvPr/>
        </p:nvCxnSpPr>
        <p:spPr>
          <a:xfrm>
            <a:off x="10978725" y="72009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A571584F-1A9F-4A12-A40E-1E101D14B5EB}"/>
              </a:ext>
            </a:extLst>
          </p:cNvPr>
          <p:cNvSpPr txBox="1"/>
          <p:nvPr/>
        </p:nvSpPr>
        <p:spPr>
          <a:xfrm>
            <a:off x="8916231" y="1155979"/>
            <a:ext cx="3153849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958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07407E-6 L 3.33333E-6 0.00046 C -0.01394 -0.00556 -0.02071 -0.00903 -0.03698 -0.01112 L -0.05365 -0.0132 C -0.05756 -0.01482 -0.06146 -0.0169 -0.06537 -0.0176 C -0.09206 -0.02269 -0.11914 -0.01737 -0.14558 -0.01551 C -0.15026 -0.01459 -0.15912 -0.0132 -0.16407 -0.01112 C -0.16524 -0.01065 -0.16628 -0.00926 -0.16745 -0.00857 C -0.16914 -0.00787 -0.17071 -0.00718 -0.1724 -0.00649 C -0.17383 -0.00579 -0.17513 -0.00487 -0.17657 -0.0044 C -0.18047 -0.00278 -0.18373 -0.00278 -0.1875 4.07407E-6 C -0.1892 0.00138 -0.19089 0.00324 -0.19258 0.00463 L -0.19506 0.00671 C -0.19675 0.01111 -0.19818 0.0162 -0.2 0.02013 C -0.20274 0.02523 -0.20378 0.02662 -0.20586 0.03333 C -0.20677 0.03588 -0.20756 0.03935 -0.20834 0.04213 C -0.20912 0.04421 -0.21016 0.04629 -0.21094 0.04884 L -0.21589 0.06851 C -0.21641 0.07083 -0.21667 0.07361 -0.21758 0.07546 L -0.22006 0.07963 L -0.22084 0.08657 " pathEditMode="relative" rAng="0" ptsTypes="AAAAAAAAAAAAAAAAAAAAA">
                                      <p:cBhvr>
                                        <p:cTn id="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42" y="333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表格 46">
            <a:extLst>
              <a:ext uri="{FF2B5EF4-FFF2-40B4-BE49-F238E27FC236}">
                <a16:creationId xmlns:a16="http://schemas.microsoft.com/office/drawing/2014/main" id="{A8EAA9B9-13CF-4153-9F6A-714D76A92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19059"/>
              </p:ext>
            </p:extLst>
          </p:nvPr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731355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966386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5F86BA09-3A36-40C6-96AB-55BFE75E099D}"/>
              </a:ext>
            </a:extLst>
          </p:cNvPr>
          <p:cNvSpPr txBox="1"/>
          <p:nvPr/>
        </p:nvSpPr>
        <p:spPr>
          <a:xfrm>
            <a:off x="9077217" y="3006144"/>
            <a:ext cx="3004716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int(input(“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請輸入數學成績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:"))</a:t>
            </a:r>
          </a:p>
        </p:txBody>
      </p:sp>
      <p:cxnSp>
        <p:nvCxnSpPr>
          <p:cNvPr id="40" name="接點: 肘形 39">
            <a:extLst>
              <a:ext uri="{FF2B5EF4-FFF2-40B4-BE49-F238E27FC236}">
                <a16:creationId xmlns:a16="http://schemas.microsoft.com/office/drawing/2014/main" id="{AD28B1F6-99A8-4917-B2BB-E70B43D7C37B}"/>
              </a:ext>
            </a:extLst>
          </p:cNvPr>
          <p:cNvCxnSpPr>
            <a:cxnSpLocks/>
          </p:cNvCxnSpPr>
          <p:nvPr/>
        </p:nvCxnSpPr>
        <p:spPr>
          <a:xfrm>
            <a:off x="10832589" y="2599712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4A68C76-D273-4E72-A72C-64A3E9E6A396}"/>
              </a:ext>
            </a:extLst>
          </p:cNvPr>
          <p:cNvSpPr txBox="1"/>
          <p:nvPr/>
        </p:nvSpPr>
        <p:spPr>
          <a:xfrm>
            <a:off x="9087377" y="3001743"/>
            <a:ext cx="298778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請輸入英文成績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0E0E3AFE-B21B-4912-8238-251735E6420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12838E80-7743-4DCD-98E7-294ABF5AE730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接點: 肘形 43">
            <a:extLst>
              <a:ext uri="{FF2B5EF4-FFF2-40B4-BE49-F238E27FC236}">
                <a16:creationId xmlns:a16="http://schemas.microsoft.com/office/drawing/2014/main" id="{9F62340D-8322-4E5E-A3BD-C6A8D3D13CB3}"/>
              </a:ext>
            </a:extLst>
          </p:cNvPr>
          <p:cNvCxnSpPr>
            <a:cxnSpLocks/>
          </p:cNvCxnSpPr>
          <p:nvPr/>
        </p:nvCxnSpPr>
        <p:spPr>
          <a:xfrm>
            <a:off x="5430179" y="2235620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23CAD9EA-3BF6-4CE1-AC31-A4BA59D5A0CF}"/>
              </a:ext>
            </a:extLst>
          </p:cNvPr>
          <p:cNvSpPr txBox="1"/>
          <p:nvPr/>
        </p:nvSpPr>
        <p:spPr>
          <a:xfrm>
            <a:off x="6463279" y="2252271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aphicFrame>
        <p:nvGraphicFramePr>
          <p:cNvPr id="46" name="表格 45">
            <a:extLst>
              <a:ext uri="{FF2B5EF4-FFF2-40B4-BE49-F238E27FC236}">
                <a16:creationId xmlns:a16="http://schemas.microsoft.com/office/drawing/2014/main" id="{A962C0C8-2B95-4462-9BC5-36252BB04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9965914"/>
              </p:ext>
            </p:extLst>
          </p:nvPr>
        </p:nvGraphicFramePr>
        <p:xfrm>
          <a:off x="4026265" y="302963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8" name="群組 47">
            <a:extLst>
              <a:ext uri="{FF2B5EF4-FFF2-40B4-BE49-F238E27FC236}">
                <a16:creationId xmlns:a16="http://schemas.microsoft.com/office/drawing/2014/main" id="{F11D77D0-9C8E-4BBA-9363-7102DABD1CA0}"/>
              </a:ext>
            </a:extLst>
          </p:cNvPr>
          <p:cNvGrpSpPr/>
          <p:nvPr/>
        </p:nvGrpSpPr>
        <p:grpSpPr>
          <a:xfrm>
            <a:off x="9979300" y="1925167"/>
            <a:ext cx="848591" cy="818033"/>
            <a:chOff x="1801091" y="2370882"/>
            <a:chExt cx="848591" cy="818033"/>
          </a:xfrm>
        </p:grpSpPr>
        <p:sp>
          <p:nvSpPr>
            <p:cNvPr id="49" name="圓柱形 48">
              <a:extLst>
                <a:ext uri="{FF2B5EF4-FFF2-40B4-BE49-F238E27FC236}">
                  <a16:creationId xmlns:a16="http://schemas.microsoft.com/office/drawing/2014/main" id="{634C8D72-2ECA-4E3B-8793-D7EAC472B25F}"/>
                </a:ext>
              </a:extLst>
            </p:cNvPr>
            <p:cNvSpPr/>
            <p:nvPr/>
          </p:nvSpPr>
          <p:spPr>
            <a:xfrm>
              <a:off x="1801091" y="2370882"/>
              <a:ext cx="848591" cy="818033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2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“95”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67FF473B-05B3-4D50-939D-344BAFF6D41A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56A1BB05-0F4A-4B84-A451-D240ED1DE458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2" name="圓柱形 51">
              <a:extLst>
                <a:ext uri="{FF2B5EF4-FFF2-40B4-BE49-F238E27FC236}">
                  <a16:creationId xmlns:a16="http://schemas.microsoft.com/office/drawing/2014/main" id="{D51A3009-85A0-4C06-A4EA-5AC617767D6C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E7A07CC1-A969-4D01-9025-7EF9A8A0DC76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群組 53">
            <a:extLst>
              <a:ext uri="{FF2B5EF4-FFF2-40B4-BE49-F238E27FC236}">
                <a16:creationId xmlns:a16="http://schemas.microsoft.com/office/drawing/2014/main" id="{4265A1C5-3DD3-4B6B-A22B-FD54D6EDC3C4}"/>
              </a:ext>
            </a:extLst>
          </p:cNvPr>
          <p:cNvGrpSpPr/>
          <p:nvPr/>
        </p:nvGrpSpPr>
        <p:grpSpPr>
          <a:xfrm>
            <a:off x="7482824" y="1871785"/>
            <a:ext cx="848591" cy="871415"/>
            <a:chOff x="1801091" y="2370882"/>
            <a:chExt cx="848591" cy="871415"/>
          </a:xfrm>
        </p:grpSpPr>
        <p:sp>
          <p:nvSpPr>
            <p:cNvPr id="55" name="圓柱形 54">
              <a:extLst>
                <a:ext uri="{FF2B5EF4-FFF2-40B4-BE49-F238E27FC236}">
                  <a16:creationId xmlns:a16="http://schemas.microsoft.com/office/drawing/2014/main" id="{FCBEEA85-C7F3-4E7F-9CB8-F3626DE62E8C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7808255B-2B37-49D7-BDB4-D88AE66AEABF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3609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85 0.02176 L -0.01485 0.02176 C -0.02123 0.02222 -0.02761 0.02222 -0.03386 0.02315 C -0.0375 0.02361 -0.0474 0.02546 -0.05287 0.02731 C -0.05521 0.02801 -0.05756 0.02916 -0.0599 0.03009 C -0.06342 0.03125 -0.06524 0.03148 -0.06862 0.03287 C -0.07045 0.03379 -0.07227 0.03472 -0.07409 0.03565 C -0.07487 0.03611 -0.07566 0.0368 -0.07644 0.03703 C -0.07826 0.03773 -0.08021 0.03796 -0.08204 0.03842 C -0.0836 0.03935 -0.08516 0.04051 -0.08672 0.0412 C -0.08803 0.0419 -0.08946 0.04213 -0.09076 0.04259 C -0.0974 0.04537 -0.08985 0.04305 -0.09935 0.0456 C -0.10066 0.04745 -0.10183 0.04977 -0.10339 0.05116 C -0.10456 0.05208 -0.10599 0.05185 -0.1073 0.05254 C -0.10964 0.0537 -0.11198 0.05532 -0.11433 0.05671 C -0.1155 0.05741 -0.11641 0.05879 -0.11758 0.05949 C -0.11888 0.06041 -0.12019 0.06041 -0.12149 0.06088 C -0.12253 0.06134 -0.12357 0.0618 -0.12461 0.06227 C -0.13008 0.06875 -0.12318 0.06111 -0.13099 0.06805 C -0.1379 0.07407 -0.12826 0.06782 -0.13646 0.07222 C -0.13803 0.07315 -0.14128 0.075 -0.14128 0.075 C -0.1418 0.07639 -0.14206 0.07824 -0.14284 0.07916 C -0.14375 0.08032 -0.14493 0.08009 -0.14597 0.08055 C -0.14753 0.08148 -0.14909 0.08241 -0.15066 0.08333 L -0.15313 0.08472 L -0.15547 0.08634 C -0.16081 0.09259 -0.15834 0.09074 -0.1625 0.09328 C -0.16329 0.09421 -0.16407 0.09537 -0.16498 0.09606 C -0.16563 0.09676 -0.16654 0.09676 -0.16732 0.09745 C -0.1754 0.10555 -0.16902 0.10139 -0.17435 0.1044 L -0.18152 0.11296 C -0.1823 0.11389 -0.18308 0.11458 -0.18386 0.11574 C -0.1849 0.11713 -0.18594 0.11852 -0.18698 0.11991 C -0.18855 0.12176 -0.1918 0.12546 -0.1918 0.12546 C -0.19206 0.12685 -0.19193 0.1287 -0.19258 0.12986 C -0.1931 0.13078 -0.19415 0.13055 -0.19493 0.13125 C -0.19571 0.13194 -0.19649 0.1331 -0.19727 0.13403 C -0.19779 0.13541 -0.19844 0.13657 -0.19883 0.13819 C -0.19948 0.14097 -0.19948 0.14421 -0.2004 0.14653 L -0.20196 0.15092 " pathEditMode="relative" ptsTypes="AAAAAAAAAAAAAAAAAAAAAAAAAAAAAAAAAAAAAAAA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784579"/>
              </p:ext>
            </p:extLst>
          </p:nvPr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0519059"/>
              </p:ext>
            </p:extLst>
          </p:nvPr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62882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863852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47691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108969120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0326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18548B01-51C2-47A3-B326-40B0DA06006E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 </a:t>
            </a:r>
            <a:r>
              <a:rPr lang="en-US" altLang="zh-TW" sz="14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) // 3 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AF343A5C-722A-4DB9-A7B2-50C3B5B34FAA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648079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182B5D1A-22DA-4F25-8FAD-22588EABD83C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4F748717-623B-4CBF-A799-642B8FBEDC5E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1255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4B7F2753-55A1-4608-9C54-4877DAA097CB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D16FF890-AACC-43F6-A8A0-B683B4926DC4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51856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8AB33443-64C5-40DA-B28B-9230F34F992C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 err="1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Sm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2D683E1C-6B39-4269-8EC6-2C0159779878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9303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BECFA72A-A19F-4868-BD78-C9B7B823B424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8F1A865-A023-43B9-A291-6DFF2E78E64A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715476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6FC76D-D9DB-4E59-A4D0-8CC35A2BA44F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2472C8-0721-4709-AE77-C9C85B8E1EC5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39AEEE-1093-4F48-900A-963974AB48D4}"/>
              </a:ext>
            </a:extLst>
          </p:cNvPr>
          <p:cNvGrpSpPr/>
          <p:nvPr/>
        </p:nvGrpSpPr>
        <p:grpSpPr>
          <a:xfrm>
            <a:off x="7493714" y="3411982"/>
            <a:ext cx="848591" cy="753527"/>
            <a:chOff x="1801091" y="2370882"/>
            <a:chExt cx="848591" cy="871415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2A74924E-A510-4062-9E81-44A57083145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F4FF65-6AC1-4AA2-96D9-5C29985CA86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7982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90FD804-F9FE-4851-ADD1-3D5B43F8B2D2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21" name="圓柱形 20">
              <a:extLst>
                <a:ext uri="{FF2B5EF4-FFF2-40B4-BE49-F238E27FC236}">
                  <a16:creationId xmlns:a16="http://schemas.microsoft.com/office/drawing/2014/main" id="{6CBB2E93-75DB-41C7-A72B-1672705DBFD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E328AB45-7320-4687-8459-8D0C33F15A7A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0118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6FC76D-D9DB-4E59-A4D0-8CC35A2BA44F}"/>
              </a:ext>
            </a:extLst>
          </p:cNvPr>
          <p:cNvSpPr/>
          <p:nvPr/>
        </p:nvSpPr>
        <p:spPr>
          <a:xfrm>
            <a:off x="4716381" y="493243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2472C8-0721-4709-AE77-C9C85B8E1EC5}"/>
              </a:ext>
            </a:extLst>
          </p:cNvPr>
          <p:cNvSpPr/>
          <p:nvPr/>
        </p:nvSpPr>
        <p:spPr>
          <a:xfrm>
            <a:off x="4626179" y="468620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39AEEE-1093-4F48-900A-963974AB48D4}"/>
              </a:ext>
            </a:extLst>
          </p:cNvPr>
          <p:cNvGrpSpPr/>
          <p:nvPr/>
        </p:nvGrpSpPr>
        <p:grpSpPr>
          <a:xfrm>
            <a:off x="7493714" y="3411982"/>
            <a:ext cx="848591" cy="753527"/>
            <a:chOff x="1801091" y="2370882"/>
            <a:chExt cx="848591" cy="871415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2A74924E-A510-4062-9E81-44A57083145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F4FF65-6AC1-4AA2-96D9-5C29985CA86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B1F62A3-C7E8-430D-B02D-D4E559B743B3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584126" y="3646402"/>
            <a:ext cx="1909588" cy="14234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DE7C601-AC6A-4F47-8ECA-A3EA3DEA8831}"/>
              </a:ext>
            </a:extLst>
          </p:cNvPr>
          <p:cNvSpPr txBox="1"/>
          <p:nvPr/>
        </p:nvSpPr>
        <p:spPr>
          <a:xfrm>
            <a:off x="6520695" y="357810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</p:spTree>
    <p:extLst>
      <p:ext uri="{BB962C8B-B14F-4D97-AF65-F5344CB8AC3E}">
        <p14:creationId xmlns:p14="http://schemas.microsoft.com/office/powerpoint/2010/main" val="2257961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6FC76D-D9DB-4E59-A4D0-8CC35A2BA44F}"/>
              </a:ext>
            </a:extLst>
          </p:cNvPr>
          <p:cNvSpPr/>
          <p:nvPr/>
        </p:nvSpPr>
        <p:spPr>
          <a:xfrm>
            <a:off x="4716381" y="4634046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2472C8-0721-4709-AE77-C9C85B8E1EC5}"/>
              </a:ext>
            </a:extLst>
          </p:cNvPr>
          <p:cNvSpPr/>
          <p:nvPr/>
        </p:nvSpPr>
        <p:spPr>
          <a:xfrm>
            <a:off x="4626179" y="438782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39AEEE-1093-4F48-900A-963974AB48D4}"/>
              </a:ext>
            </a:extLst>
          </p:cNvPr>
          <p:cNvGrpSpPr/>
          <p:nvPr/>
        </p:nvGrpSpPr>
        <p:grpSpPr>
          <a:xfrm>
            <a:off x="7493714" y="3411982"/>
            <a:ext cx="848591" cy="753527"/>
            <a:chOff x="1801091" y="2370882"/>
            <a:chExt cx="848591" cy="871415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2A74924E-A510-4062-9E81-44A57083145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F4FF65-6AC1-4AA2-96D9-5C29985CA86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B1F62A3-C7E8-430D-B02D-D4E559B743B3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584126" y="3646402"/>
            <a:ext cx="1909588" cy="14234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DE7C601-AC6A-4F47-8ECA-A3EA3DEA8831}"/>
              </a:ext>
            </a:extLst>
          </p:cNvPr>
          <p:cNvSpPr txBox="1"/>
          <p:nvPr/>
        </p:nvSpPr>
        <p:spPr>
          <a:xfrm>
            <a:off x="6520695" y="357810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16466B4-A6A5-469C-A10D-12B7838D2D46}"/>
              </a:ext>
            </a:extLst>
          </p:cNvPr>
          <p:cNvGrpSpPr/>
          <p:nvPr/>
        </p:nvGrpSpPr>
        <p:grpSpPr>
          <a:xfrm>
            <a:off x="5241225" y="5523056"/>
            <a:ext cx="2866455" cy="1274626"/>
            <a:chOff x="4970647" y="4303510"/>
            <a:chExt cx="3398807" cy="2435979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5830E478-AC55-4057-A506-2BCCDB03977E}"/>
                </a:ext>
              </a:extLst>
            </p:cNvPr>
            <p:cNvSpPr/>
            <p:nvPr/>
          </p:nvSpPr>
          <p:spPr>
            <a:xfrm>
              <a:off x="4970647" y="4413448"/>
              <a:ext cx="3398807" cy="1670406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化同側角落 42">
              <a:extLst>
                <a:ext uri="{FF2B5EF4-FFF2-40B4-BE49-F238E27FC236}">
                  <a16:creationId xmlns:a16="http://schemas.microsoft.com/office/drawing/2014/main" id="{C1A5ED13-E4DF-41F2-BC6D-6DE7818EE7CE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: 圓角化同側角落 43">
              <a:extLst>
                <a:ext uri="{FF2B5EF4-FFF2-40B4-BE49-F238E27FC236}">
                  <a16:creationId xmlns:a16="http://schemas.microsoft.com/office/drawing/2014/main" id="{1C521DCE-11D3-480C-AF60-767ED9A305D4}"/>
                </a:ext>
              </a:extLst>
            </p:cNvPr>
            <p:cNvSpPr/>
            <p:nvPr/>
          </p:nvSpPr>
          <p:spPr>
            <a:xfrm>
              <a:off x="5456945" y="4303510"/>
              <a:ext cx="2438400" cy="355530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8CF279-1276-45CE-88AC-8E60B21F9F6B}"/>
              </a:ext>
            </a:extLst>
          </p:cNvPr>
          <p:cNvSpPr txBox="1"/>
          <p:nvPr/>
        </p:nvSpPr>
        <p:spPr>
          <a:xfrm>
            <a:off x="5154593" y="5792179"/>
            <a:ext cx="3039717" cy="31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平均分數為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</a:t>
            </a:r>
            <a:r>
              <a:rPr lang="en-US" altLang="zh-TW" sz="1200" b="1" dirty="0" err="1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ave_grade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120413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" name="表格 38">
            <a:extLst>
              <a:ext uri="{FF2B5EF4-FFF2-40B4-BE49-F238E27FC236}">
                <a16:creationId xmlns:a16="http://schemas.microsoft.com/office/drawing/2014/main" id="{1C534BEE-A090-4520-9E03-49CC66E5FF58}"/>
              </a:ext>
            </a:extLst>
          </p:cNvPr>
          <p:cNvGraphicFramePr>
            <a:graphicFrameLocks noGrp="1"/>
          </p:cNvGraphicFramePr>
          <p:nvPr/>
        </p:nvGraphicFramePr>
        <p:xfrm>
          <a:off x="4016016" y="301918"/>
          <a:ext cx="1888765" cy="3997031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4193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31271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40" name="表格 39">
            <a:extLst>
              <a:ext uri="{FF2B5EF4-FFF2-40B4-BE49-F238E27FC236}">
                <a16:creationId xmlns:a16="http://schemas.microsoft.com/office/drawing/2014/main" id="{C9ABE3E6-B0FC-4952-92E5-8CC46CD4D93B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4001569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371850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3629719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Chinese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A1525C3-7A6A-4D41-9C8E-C94511ADC82C}"/>
              </a:ext>
            </a:extLst>
          </p:cNvPr>
          <p:cNvSpPr txBox="1"/>
          <p:nvPr/>
        </p:nvSpPr>
        <p:spPr>
          <a:xfrm>
            <a:off x="4439233" y="1538849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FC44E0BD-F890-4A30-947A-F239DC00C46D}"/>
              </a:ext>
            </a:extLst>
          </p:cNvPr>
          <p:cNvSpPr/>
          <p:nvPr/>
        </p:nvSpPr>
        <p:spPr>
          <a:xfrm>
            <a:off x="4490618" y="1773880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English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1F109642-695A-479B-AC4E-5E23E946DB63}"/>
              </a:ext>
            </a:extLst>
          </p:cNvPr>
          <p:cNvSpPr txBox="1"/>
          <p:nvPr/>
        </p:nvSpPr>
        <p:spPr>
          <a:xfrm>
            <a:off x="4473095" y="2340063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FB49547A-549E-4114-81AA-217445643529}"/>
              </a:ext>
            </a:extLst>
          </p:cNvPr>
          <p:cNvSpPr/>
          <p:nvPr/>
        </p:nvSpPr>
        <p:spPr>
          <a:xfrm>
            <a:off x="4524480" y="2575094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Math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1B0FE8E1-8FC1-409D-93AF-EE177F65C837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30" name="接點: 肘形 29">
            <a:extLst>
              <a:ext uri="{FF2B5EF4-FFF2-40B4-BE49-F238E27FC236}">
                <a16:creationId xmlns:a16="http://schemas.microsoft.com/office/drawing/2014/main" id="{A3F5D206-2AC7-4DC5-AC1A-404A6C8DFD81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2040871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接點: 肘形 36">
            <a:extLst>
              <a:ext uri="{FF2B5EF4-FFF2-40B4-BE49-F238E27FC236}">
                <a16:creationId xmlns:a16="http://schemas.microsoft.com/office/drawing/2014/main" id="{AF3EF86D-3E6C-45C5-8637-12D6D1DB8FBD}"/>
              </a:ext>
            </a:extLst>
          </p:cNvPr>
          <p:cNvCxnSpPr>
            <a:cxnSpLocks/>
          </p:cNvCxnSpPr>
          <p:nvPr/>
        </p:nvCxnSpPr>
        <p:spPr>
          <a:xfrm>
            <a:off x="5430179" y="1917489"/>
            <a:ext cx="2040871" cy="26923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CC1AECE6-8E13-453B-AAB8-97C59B73672B}"/>
              </a:ext>
            </a:extLst>
          </p:cNvPr>
          <p:cNvSpPr txBox="1"/>
          <p:nvPr/>
        </p:nvSpPr>
        <p:spPr>
          <a:xfrm>
            <a:off x="6444029" y="19538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22C3412C-47E4-4EC8-9DBB-E0A928B77EAB}"/>
              </a:ext>
            </a:extLst>
          </p:cNvPr>
          <p:cNvGrpSpPr/>
          <p:nvPr/>
        </p:nvGrpSpPr>
        <p:grpSpPr>
          <a:xfrm>
            <a:off x="7471050" y="794120"/>
            <a:ext cx="848591" cy="753526"/>
            <a:chOff x="1801091" y="2370882"/>
            <a:chExt cx="848591" cy="753526"/>
          </a:xfrm>
        </p:grpSpPr>
        <p:sp>
          <p:nvSpPr>
            <p:cNvPr id="58" name="圓柱形 57">
              <a:extLst>
                <a:ext uri="{FF2B5EF4-FFF2-40B4-BE49-F238E27FC236}">
                  <a16:creationId xmlns:a16="http://schemas.microsoft.com/office/drawing/2014/main" id="{12C80DAF-ED5C-42F9-9476-D1EC6024236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85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19BEAB6F-11D4-4B80-9A10-A7034925EF32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73DFC29-1CCE-4A50-B253-92BBAEF83352}"/>
              </a:ext>
            </a:extLst>
          </p:cNvPr>
          <p:cNvGrpSpPr/>
          <p:nvPr/>
        </p:nvGrpSpPr>
        <p:grpSpPr>
          <a:xfrm>
            <a:off x="7482824" y="1679280"/>
            <a:ext cx="848591" cy="753526"/>
            <a:chOff x="1801091" y="2370882"/>
            <a:chExt cx="848591" cy="871415"/>
          </a:xfrm>
        </p:grpSpPr>
        <p:sp>
          <p:nvSpPr>
            <p:cNvPr id="61" name="圓柱形 60">
              <a:extLst>
                <a:ext uri="{FF2B5EF4-FFF2-40B4-BE49-F238E27FC236}">
                  <a16:creationId xmlns:a16="http://schemas.microsoft.com/office/drawing/2014/main" id="{7DA459F3-2DA7-4215-A0B3-70BE7783948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5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29C32C09-1664-4096-8B1E-9824FDE01FA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3" name="群組 62">
            <a:extLst>
              <a:ext uri="{FF2B5EF4-FFF2-40B4-BE49-F238E27FC236}">
                <a16:creationId xmlns:a16="http://schemas.microsoft.com/office/drawing/2014/main" id="{92A772BA-5013-4EA0-BB13-18783E700A61}"/>
              </a:ext>
            </a:extLst>
          </p:cNvPr>
          <p:cNvGrpSpPr/>
          <p:nvPr/>
        </p:nvGrpSpPr>
        <p:grpSpPr>
          <a:xfrm>
            <a:off x="7494598" y="2564440"/>
            <a:ext cx="848591" cy="753527"/>
            <a:chOff x="1801091" y="2370882"/>
            <a:chExt cx="848591" cy="871415"/>
          </a:xfrm>
        </p:grpSpPr>
        <p:sp>
          <p:nvSpPr>
            <p:cNvPr id="64" name="圓柱形 63">
              <a:extLst>
                <a:ext uri="{FF2B5EF4-FFF2-40B4-BE49-F238E27FC236}">
                  <a16:creationId xmlns:a16="http://schemas.microsoft.com/office/drawing/2014/main" id="{2F987E04-DFCA-429E-8E2B-6707D9FDF20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95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5B69FE6-27E1-4892-AF5E-043333AFC673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3" name="接點: 肘形 22">
            <a:extLst>
              <a:ext uri="{FF2B5EF4-FFF2-40B4-BE49-F238E27FC236}">
                <a16:creationId xmlns:a16="http://schemas.microsoft.com/office/drawing/2014/main" id="{2FE42ACB-22C7-4724-AA0B-0A13880E24EC}"/>
              </a:ext>
            </a:extLst>
          </p:cNvPr>
          <p:cNvCxnSpPr>
            <a:cxnSpLocks/>
          </p:cNvCxnSpPr>
          <p:nvPr/>
        </p:nvCxnSpPr>
        <p:spPr>
          <a:xfrm>
            <a:off x="5482152" y="2678582"/>
            <a:ext cx="2012446" cy="244088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FFE13B2B-70DE-477B-8910-E32446C25138}"/>
              </a:ext>
            </a:extLst>
          </p:cNvPr>
          <p:cNvSpPr txBox="1"/>
          <p:nvPr/>
        </p:nvSpPr>
        <p:spPr>
          <a:xfrm>
            <a:off x="6495721" y="268728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A1DB7412-E878-42B2-A8C7-59C6A561248E}"/>
              </a:ext>
            </a:extLst>
          </p:cNvPr>
          <p:cNvSpPr txBox="1"/>
          <p:nvPr/>
        </p:nvSpPr>
        <p:spPr>
          <a:xfrm>
            <a:off x="4493986" y="3138571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8EFB397-3624-4EF8-B899-026FD151460D}"/>
              </a:ext>
            </a:extLst>
          </p:cNvPr>
          <p:cNvSpPr/>
          <p:nvPr/>
        </p:nvSpPr>
        <p:spPr>
          <a:xfrm>
            <a:off x="4408302" y="3381226"/>
            <a:ext cx="1163189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 err="1">
                <a:solidFill>
                  <a:schemeClr val="tx1"/>
                </a:solidFill>
              </a:rPr>
              <a:t>ave_garde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D6FC76D-D9DB-4E59-A4D0-8CC35A2BA44F}"/>
              </a:ext>
            </a:extLst>
          </p:cNvPr>
          <p:cNvSpPr/>
          <p:nvPr/>
        </p:nvSpPr>
        <p:spPr>
          <a:xfrm>
            <a:off x="4716381" y="4634046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000" b="1" dirty="0" err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ave_grade</a:t>
            </a: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=    ( Chinese +  English +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Math ) //  3</a:t>
            </a: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(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85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90 </a:t>
            </a:r>
            <a:r>
              <a:rPr lang="en-US" altLang="zh-TW" sz="12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+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95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3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D2472C8-0721-4709-AE77-C9C85B8E1EC5}"/>
              </a:ext>
            </a:extLst>
          </p:cNvPr>
          <p:cNvSpPr/>
          <p:nvPr/>
        </p:nvSpPr>
        <p:spPr>
          <a:xfrm>
            <a:off x="4626179" y="4387825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A939AEEE-1093-4F48-900A-963974AB48D4}"/>
              </a:ext>
            </a:extLst>
          </p:cNvPr>
          <p:cNvGrpSpPr/>
          <p:nvPr/>
        </p:nvGrpSpPr>
        <p:grpSpPr>
          <a:xfrm>
            <a:off x="7493714" y="3411982"/>
            <a:ext cx="848591" cy="753527"/>
            <a:chOff x="1801091" y="2370882"/>
            <a:chExt cx="848591" cy="871415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2A74924E-A510-4062-9E81-44A57083145F}"/>
                </a:ext>
              </a:extLst>
            </p:cNvPr>
            <p:cNvSpPr/>
            <p:nvPr/>
          </p:nvSpPr>
          <p:spPr>
            <a:xfrm>
              <a:off x="1801091" y="2370882"/>
              <a:ext cx="848591" cy="871415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0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90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B2F4FF65-6AC1-4AA2-96D9-5C29985CA86E}"/>
                </a:ext>
              </a:extLst>
            </p:cNvPr>
            <p:cNvSpPr/>
            <p:nvPr/>
          </p:nvSpPr>
          <p:spPr>
            <a:xfrm>
              <a:off x="2006807" y="2433832"/>
              <a:ext cx="460708" cy="308595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2" name="接點: 肘形 31">
            <a:extLst>
              <a:ext uri="{FF2B5EF4-FFF2-40B4-BE49-F238E27FC236}">
                <a16:creationId xmlns:a16="http://schemas.microsoft.com/office/drawing/2014/main" id="{FB1F62A3-C7E8-430D-B02D-D4E559B743B3}"/>
              </a:ext>
            </a:extLst>
          </p:cNvPr>
          <p:cNvCxnSpPr>
            <a:cxnSpLocks/>
            <a:endCxn id="34" idx="2"/>
          </p:cNvCxnSpPr>
          <p:nvPr/>
        </p:nvCxnSpPr>
        <p:spPr>
          <a:xfrm>
            <a:off x="5584126" y="3646402"/>
            <a:ext cx="1909588" cy="142344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BDE7C601-AC6A-4F47-8ECA-A3EA3DEA8831}"/>
              </a:ext>
            </a:extLst>
          </p:cNvPr>
          <p:cNvSpPr txBox="1"/>
          <p:nvPr/>
        </p:nvSpPr>
        <p:spPr>
          <a:xfrm>
            <a:off x="6520695" y="3578107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grpSp>
        <p:nvGrpSpPr>
          <p:cNvPr id="41" name="群組 40">
            <a:extLst>
              <a:ext uri="{FF2B5EF4-FFF2-40B4-BE49-F238E27FC236}">
                <a16:creationId xmlns:a16="http://schemas.microsoft.com/office/drawing/2014/main" id="{F16466B4-A6A5-469C-A10D-12B7838D2D46}"/>
              </a:ext>
            </a:extLst>
          </p:cNvPr>
          <p:cNvGrpSpPr/>
          <p:nvPr/>
        </p:nvGrpSpPr>
        <p:grpSpPr>
          <a:xfrm>
            <a:off x="5241225" y="5523056"/>
            <a:ext cx="2866455" cy="1274626"/>
            <a:chOff x="4970647" y="4303510"/>
            <a:chExt cx="3398807" cy="2435979"/>
          </a:xfrm>
        </p:grpSpPr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5830E478-AC55-4057-A506-2BCCDB03977E}"/>
                </a:ext>
              </a:extLst>
            </p:cNvPr>
            <p:cNvSpPr/>
            <p:nvPr/>
          </p:nvSpPr>
          <p:spPr>
            <a:xfrm>
              <a:off x="4970647" y="4413448"/>
              <a:ext cx="3398807" cy="1670406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: 圓角化同側角落 42">
              <a:extLst>
                <a:ext uri="{FF2B5EF4-FFF2-40B4-BE49-F238E27FC236}">
                  <a16:creationId xmlns:a16="http://schemas.microsoft.com/office/drawing/2014/main" id="{C1A5ED13-E4DF-41F2-BC6D-6DE7818EE7CE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4" name="矩形: 圓角化同側角落 43">
              <a:extLst>
                <a:ext uri="{FF2B5EF4-FFF2-40B4-BE49-F238E27FC236}">
                  <a16:creationId xmlns:a16="http://schemas.microsoft.com/office/drawing/2014/main" id="{1C521DCE-11D3-480C-AF60-767ED9A305D4}"/>
                </a:ext>
              </a:extLst>
            </p:cNvPr>
            <p:cNvSpPr/>
            <p:nvPr/>
          </p:nvSpPr>
          <p:spPr>
            <a:xfrm>
              <a:off x="5456945" y="4303510"/>
              <a:ext cx="2438400" cy="355530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45" name="文字方塊 44">
            <a:extLst>
              <a:ext uri="{FF2B5EF4-FFF2-40B4-BE49-F238E27FC236}">
                <a16:creationId xmlns:a16="http://schemas.microsoft.com/office/drawing/2014/main" id="{758CF279-1276-45CE-88AC-8E60B21F9F6B}"/>
              </a:ext>
            </a:extLst>
          </p:cNvPr>
          <p:cNvSpPr txBox="1"/>
          <p:nvPr/>
        </p:nvSpPr>
        <p:spPr>
          <a:xfrm>
            <a:off x="5154593" y="5792179"/>
            <a:ext cx="3039717" cy="3115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平均分數為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</a:t>
            </a:r>
            <a:r>
              <a:rPr lang="en-US" altLang="zh-TW" sz="1200" b="1" dirty="0" err="1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ave_grade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6" name="文字方塊 45">
            <a:extLst>
              <a:ext uri="{FF2B5EF4-FFF2-40B4-BE49-F238E27FC236}">
                <a16:creationId xmlns:a16="http://schemas.microsoft.com/office/drawing/2014/main" id="{0CB77A4C-E1B9-43FA-B787-74EA959ADD5A}"/>
              </a:ext>
            </a:extLst>
          </p:cNvPr>
          <p:cNvSpPr txBox="1"/>
          <p:nvPr/>
        </p:nvSpPr>
        <p:spPr>
          <a:xfrm>
            <a:off x="5414746" y="6324105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平均分數為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:90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90016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“25”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8953269" y="1132287"/>
            <a:ext cx="316253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24C4FEF-B4B6-4479-A42B-C74BDA8D2C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86842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301447" y="218226"/>
            <a:ext cx="1546382" cy="808785"/>
            <a:chOff x="9467515" y="2766160"/>
            <a:chExt cx="1546382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 25.0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467515" y="2982603"/>
              <a:ext cx="624752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8941869" y="1132287"/>
            <a:ext cx="30638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float(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請輸入攝氏溫度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385078B-6AD0-4D4C-8CF2-B1C84BC8E9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40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6 0.07732 L -0.02226 0.07755 C -0.02396 0.07245 -0.02526 0.06713 -0.02721 0.06273 C -0.02825 0.06042 -0.03203 0.05625 -0.03372 0.05417 C -0.03515 0.0507 -0.03633 0.04699 -0.03776 0.04398 C -0.03841 0.04259 -0.03958 0.04213 -0.04023 0.04097 C -0.0414 0.03912 -0.04232 0.03704 -0.04349 0.03519 C -0.04427 0.03403 -0.04518 0.03333 -0.04596 0.03241 C -0.04739 0.03056 -0.0487 0.02847 -0.05 0.02662 C -0.05065 0.0257 -0.05104 0.02431 -0.05169 0.02361 C -0.05508 0.01921 -0.05612 0.01898 -0.05976 0.01644 C -0.06041 0.01482 -0.06067 0.0132 -0.06146 0.01204 C -0.06328 0.00926 -0.06575 0.00857 -0.06797 0.00764 C -0.06927 0.00625 -0.07057 0.0044 -0.072 0.00324 C -0.07357 0.00208 -0.07526 0.00139 -0.07695 0.00046 C -0.08737 -0.00579 -0.07669 0.00023 -0.08594 -0.00393 C -0.08672 -0.0044 -0.0875 -0.00509 -0.08841 -0.00532 C -0.09075 -0.00602 -0.09323 -0.00625 -0.0957 -0.00671 C -0.10377 -0.00625 -0.11198 -0.00625 -0.12018 -0.00532 C -0.12252 -0.00509 -0.12304 -0.00278 -0.125 -0.00093 C -0.12708 0.0007 -0.13047 0.00139 -0.13242 0.00185 C -0.13398 0.00278 -0.13554 0.00394 -0.13724 0.00486 C -0.13828 0.00532 -0.13945 0.00556 -0.14049 0.00625 C -0.14219 0.00718 -0.14544 0.00903 -0.14544 0.00926 C -0.15 0.01736 -0.14531 0.01065 -0.15117 0.01482 C -0.15195 0.01551 -0.15273 0.01713 -0.15351 0.01782 C -0.15429 0.01852 -0.15521 0.01875 -0.15599 0.01921 C -0.15677 0.0213 -0.15742 0.02361 -0.15846 0.025 C -0.15911 0.02593 -0.16015 0.0257 -0.16094 0.02662 C -0.16927 0.03472 -0.16276 0.03056 -0.16823 0.0338 C -0.16849 0.03519 -0.16849 0.03681 -0.16901 0.0382 C -0.16966 0.03958 -0.1707 0.03982 -0.17148 0.04097 C -0.17474 0.0456 -0.17135 0.04282 -0.17552 0.04537 C -0.17578 0.04676 -0.17604 0.04838 -0.17643 0.04977 C -0.17747 0.05347 -0.17812 0.05417 -0.17969 0.05695 C -0.18229 0.0713 -0.17786 0.04931 -0.18294 0.06574 C -0.18502 0.07222 -0.1845 0.07477 -0.1845 0.08171 " pathEditMode="relative" rAng="0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25" y="-398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047337" y="778273"/>
            <a:ext cx="1670034" cy="804659"/>
            <a:chOff x="9343863" y="2770286"/>
            <a:chExt cx="1670034" cy="80465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343863" y="277028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826B18CC-06AE-45C6-B1AF-8E801A2D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169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8376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79363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54421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354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E7669091-54F2-468D-813B-9895A3C1CA1C}"/>
              </a:ext>
            </a:extLst>
          </p:cNvPr>
          <p:cNvSpPr/>
          <p:nvPr/>
        </p:nvSpPr>
        <p:spPr>
          <a:xfrm rot="18888367">
            <a:off x="7831039" y="1328636"/>
            <a:ext cx="442015" cy="171186"/>
          </a:xfrm>
          <a:prstGeom prst="roundRect">
            <a:avLst>
              <a:gd name="adj" fmla="val 42473"/>
            </a:avLst>
          </a:prstGeom>
          <a:solidFill>
            <a:srgbClr val="E2C4FF"/>
          </a:solidFill>
          <a:ln>
            <a:solidFill>
              <a:srgbClr val="E2C4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900" b="1" dirty="0">
                <a:solidFill>
                  <a:schemeClr val="tx1"/>
                </a:solidFill>
              </a:rPr>
              <a:t>25.0</a:t>
            </a:r>
            <a:endParaRPr lang="zh-TW" altLang="en-US" sz="900" b="1" dirty="0">
              <a:solidFill>
                <a:schemeClr val="tx1"/>
              </a:solidFill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9" y="2128345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7953" y="2123090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2E3E36E7-6E12-4D85-80FD-6AA0A426F028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23" name="圓柱形 22">
              <a:extLst>
                <a:ext uri="{FF2B5EF4-FFF2-40B4-BE49-F238E27FC236}">
                  <a16:creationId xmlns:a16="http://schemas.microsoft.com/office/drawing/2014/main" id="{7A073512-47D9-4AC3-8CB9-4F64A5BA9935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793B23EB-80DB-4E4E-9CC5-28FB02C0B5C1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858458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483815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1106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85396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6867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008401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37621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F657BB9-052E-4AD5-85CC-988C9CDD5C3B}"/>
              </a:ext>
            </a:extLst>
          </p:cNvPr>
          <p:cNvGrpSpPr/>
          <p:nvPr/>
        </p:nvGrpSpPr>
        <p:grpSpPr>
          <a:xfrm>
            <a:off x="5241225" y="5397500"/>
            <a:ext cx="2866455" cy="1400182"/>
            <a:chOff x="4970647" y="4063556"/>
            <a:chExt cx="3398807" cy="267593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2D4CBD4E-F7EA-4609-8833-49B85DCD4C16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化同側角落 31">
              <a:extLst>
                <a:ext uri="{FF2B5EF4-FFF2-40B4-BE49-F238E27FC236}">
                  <a16:creationId xmlns:a16="http://schemas.microsoft.com/office/drawing/2014/main" id="{E816554A-1E48-44FA-88A5-68CC4DF361C6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化同側角落 32">
              <a:extLst>
                <a:ext uri="{FF2B5EF4-FFF2-40B4-BE49-F238E27FC236}">
                  <a16:creationId xmlns:a16="http://schemas.microsoft.com/office/drawing/2014/main" id="{E1AB1B11-2292-466B-93A9-0678F1085AF0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5" name="Picture 2" descr="https://cdn-icons-png.flaticon.com/256/3573/3573187.png">
            <a:extLst>
              <a:ext uri="{FF2B5EF4-FFF2-40B4-BE49-F238E27FC236}">
                <a16:creationId xmlns:a16="http://schemas.microsoft.com/office/drawing/2014/main" id="{74C8A401-2819-43BB-9725-46521501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BFBA471A-D5A9-4B6B-B375-02CF2AA1F683}"/>
              </a:ext>
            </a:extLst>
          </p:cNvPr>
          <p:cNvSpPr txBox="1"/>
          <p:nvPr/>
        </p:nvSpPr>
        <p:spPr>
          <a:xfrm>
            <a:off x="4998498" y="5840033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934615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716381" y="4008401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f      =     9    /   5   *    c      +    32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626179" y="3762180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F657BB9-052E-4AD5-85CC-988C9CDD5C3B}"/>
              </a:ext>
            </a:extLst>
          </p:cNvPr>
          <p:cNvGrpSpPr/>
          <p:nvPr/>
        </p:nvGrpSpPr>
        <p:grpSpPr>
          <a:xfrm>
            <a:off x="5241225" y="5397500"/>
            <a:ext cx="2866455" cy="1400182"/>
            <a:chOff x="4970647" y="4063556"/>
            <a:chExt cx="3398807" cy="267593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2D4CBD4E-F7EA-4609-8833-49B85DCD4C16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化同側角落 31">
              <a:extLst>
                <a:ext uri="{FF2B5EF4-FFF2-40B4-BE49-F238E27FC236}">
                  <a16:creationId xmlns:a16="http://schemas.microsoft.com/office/drawing/2014/main" id="{E816554A-1E48-44FA-88A5-68CC4DF361C6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化同側角落 32">
              <a:extLst>
                <a:ext uri="{FF2B5EF4-FFF2-40B4-BE49-F238E27FC236}">
                  <a16:creationId xmlns:a16="http://schemas.microsoft.com/office/drawing/2014/main" id="{E1AB1B11-2292-466B-93A9-0678F1085AF0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5" name="Picture 2" descr="https://cdn-icons-png.flaticon.com/256/3573/3573187.png">
            <a:extLst>
              <a:ext uri="{FF2B5EF4-FFF2-40B4-BE49-F238E27FC236}">
                <a16:creationId xmlns:a16="http://schemas.microsoft.com/office/drawing/2014/main" id="{74C8A401-2819-43BB-9725-46521501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F4028FBC-712D-4AE3-A578-6AA31BF50CA4}"/>
              </a:ext>
            </a:extLst>
          </p:cNvPr>
          <p:cNvSpPr txBox="1"/>
          <p:nvPr/>
        </p:nvSpPr>
        <p:spPr>
          <a:xfrm>
            <a:off x="5430179" y="6370371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:77.0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E0CDBBAA-CF40-4974-8B00-65B2C2179535}"/>
              </a:ext>
            </a:extLst>
          </p:cNvPr>
          <p:cNvSpPr txBox="1"/>
          <p:nvPr/>
        </p:nvSpPr>
        <p:spPr>
          <a:xfrm>
            <a:off x="4998498" y="5840033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9218" name="Picture 2" descr="https://cdn-icons-png.flaticon.com/256/7015/7015062.png">
            <a:extLst>
              <a:ext uri="{FF2B5EF4-FFF2-40B4-BE49-F238E27FC236}">
                <a16:creationId xmlns:a16="http://schemas.microsoft.com/office/drawing/2014/main" id="{1F52D599-449B-41A4-A6CC-C76252C695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148" y="3185204"/>
            <a:ext cx="1400172" cy="1400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https://cdn-icons-png.flaticon.com/256/4773/4773681.png">
            <a:extLst>
              <a:ext uri="{FF2B5EF4-FFF2-40B4-BE49-F238E27FC236}">
                <a16:creationId xmlns:a16="http://schemas.microsoft.com/office/drawing/2014/main" id="{468DC058-E7BF-4250-A6DC-E0524736DB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6114" y="3762180"/>
            <a:ext cx="1576643" cy="1576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82692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21401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71028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36F19D96-53A2-4475-A5F0-2D2A07D3BD46}"/>
              </a:ext>
            </a:extLst>
          </p:cNvPr>
          <p:cNvGrpSpPr/>
          <p:nvPr/>
        </p:nvGrpSpPr>
        <p:grpSpPr>
          <a:xfrm>
            <a:off x="1458751" y="3553067"/>
            <a:ext cx="647044" cy="538468"/>
            <a:chOff x="3082775" y="4244341"/>
            <a:chExt cx="833599" cy="713339"/>
          </a:xfrm>
        </p:grpSpPr>
        <p:pic>
          <p:nvPicPr>
            <p:cNvPr id="2050" name="Picture 2" descr="https://cdn-icons-png.flaticon.com/256/10736/10736428.png">
              <a:extLst>
                <a:ext uri="{FF2B5EF4-FFF2-40B4-BE49-F238E27FC236}">
                  <a16:creationId xmlns:a16="http://schemas.microsoft.com/office/drawing/2014/main" id="{4238677B-092B-4E03-B02E-BDD58FEC6C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775" y="4325377"/>
              <a:ext cx="632303" cy="63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文字方塊 1">
              <a:extLst>
                <a:ext uri="{FF2B5EF4-FFF2-40B4-BE49-F238E27FC236}">
                  <a16:creationId xmlns:a16="http://schemas.microsoft.com/office/drawing/2014/main" id="{1444467A-180A-47A0-BBEB-0FA399C856D6}"/>
                </a:ext>
              </a:extLst>
            </p:cNvPr>
            <p:cNvSpPr txBox="1"/>
            <p:nvPr/>
          </p:nvSpPr>
          <p:spPr>
            <a:xfrm>
              <a:off x="3407667" y="4244341"/>
              <a:ext cx="508707" cy="611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b="1" dirty="0"/>
                <a:t>f</a:t>
              </a:r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2707995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zh-TW" altLang="en-US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074725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5978805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74136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6523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9" y="2128345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7953" y="2123090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AC4308C2-BB6B-46D9-957E-4E91F64EFD1B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4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3671F39-10C1-4909-BF3E-7FBB282F62EA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3A19C7C-82F1-4325-A072-12CFBEEBA391}"/>
              </a:ext>
            </a:extLst>
          </p:cNvPr>
          <p:cNvSpPr/>
          <p:nvPr/>
        </p:nvSpPr>
        <p:spPr>
          <a:xfrm rot="2633386">
            <a:off x="7741716" y="3927599"/>
            <a:ext cx="45719" cy="319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781A0408-0B4E-4834-B238-D7F32B719D10}"/>
              </a:ext>
            </a:extLst>
          </p:cNvPr>
          <p:cNvSpPr/>
          <p:nvPr/>
        </p:nvSpPr>
        <p:spPr>
          <a:xfrm rot="18853895">
            <a:off x="7634288" y="4086314"/>
            <a:ext cx="298450" cy="5715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15B66F50-14C5-48F3-96AA-1F831FDDD0FC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9FB70917-5B4D-4C44-8F29-9A1C1B8A4482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52487881-01B0-457B-AAB6-A1CA299574DB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25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99AA0125-8D56-4BE8-A21D-3FDC190E6C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  <p:pic>
          <p:nvPicPr>
            <p:cNvPr id="26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D2282A25-6214-4031-9865-A4D66A2F01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6F5BE475-FB6C-43B9-9F05-FB12C18BE6D4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32" name="圓柱形 31">
              <a:extLst>
                <a:ext uri="{FF2B5EF4-FFF2-40B4-BE49-F238E27FC236}">
                  <a16:creationId xmlns:a16="http://schemas.microsoft.com/office/drawing/2014/main" id="{0C8C03C3-2C1B-4507-83B7-E0F29A5045B3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52BD3239-FAEF-4CD0-B75E-95AD36EE464B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405940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42" name="群組 41">
            <a:extLst>
              <a:ext uri="{FF2B5EF4-FFF2-40B4-BE49-F238E27FC236}">
                <a16:creationId xmlns:a16="http://schemas.microsoft.com/office/drawing/2014/main" id="{C53FBCD8-2C63-4163-B4FE-D4F9EF90BC86}"/>
              </a:ext>
            </a:extLst>
          </p:cNvPr>
          <p:cNvGrpSpPr/>
          <p:nvPr/>
        </p:nvGrpSpPr>
        <p:grpSpPr>
          <a:xfrm>
            <a:off x="6757857" y="4041312"/>
            <a:ext cx="578959" cy="514860"/>
            <a:chOff x="4876800" y="2121564"/>
            <a:chExt cx="2777066" cy="2526636"/>
          </a:xfrm>
        </p:grpSpPr>
        <p:pic>
          <p:nvPicPr>
            <p:cNvPr id="43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C3FA1B7A-0434-4FEC-8668-AC76889D7B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6556F8C5-4170-4731-B951-866180D680DE}"/>
                </a:ext>
              </a:extLst>
            </p:cNvPr>
            <p:cNvSpPr/>
            <p:nvPr/>
          </p:nvSpPr>
          <p:spPr>
            <a:xfrm>
              <a:off x="5985934" y="2121564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27E7FC17-22DD-429B-BD01-615C7A48D4DF}"/>
                </a:ext>
              </a:extLst>
            </p:cNvPr>
            <p:cNvSpPr/>
            <p:nvPr/>
          </p:nvSpPr>
          <p:spPr>
            <a:xfrm>
              <a:off x="6383866" y="2870200"/>
              <a:ext cx="1270000" cy="1320800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D86205D1-A74A-4294-B242-A72F130603FB}"/>
                </a:ext>
              </a:extLst>
            </p:cNvPr>
            <p:cNvSpPr/>
            <p:nvPr/>
          </p:nvSpPr>
          <p:spPr>
            <a:xfrm>
              <a:off x="6095999" y="3530599"/>
              <a:ext cx="1270000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3684688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F762B91F-93FF-49CB-8D8D-5285AA24990D}"/>
              </a:ext>
            </a:extLst>
          </p:cNvPr>
          <p:cNvGrpSpPr/>
          <p:nvPr/>
        </p:nvGrpSpPr>
        <p:grpSpPr>
          <a:xfrm>
            <a:off x="5104394" y="4088371"/>
            <a:ext cx="536315" cy="479127"/>
            <a:chOff x="4726939" y="2209800"/>
            <a:chExt cx="2588261" cy="2460393"/>
          </a:xfrm>
        </p:grpSpPr>
        <p:pic>
          <p:nvPicPr>
            <p:cNvPr id="38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56F29EE9-7F0A-4CDF-BC61-28969509C17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76800" y="2209800"/>
              <a:ext cx="2438400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02A7DE0-FB0E-4C51-B403-38CA96129DAC}"/>
                </a:ext>
              </a:extLst>
            </p:cNvPr>
            <p:cNvSpPr/>
            <p:nvPr/>
          </p:nvSpPr>
          <p:spPr>
            <a:xfrm>
              <a:off x="4726942" y="2209801"/>
              <a:ext cx="1270000" cy="87563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BCACF718-4EC3-43CA-A632-94F615F63914}"/>
                </a:ext>
              </a:extLst>
            </p:cNvPr>
            <p:cNvSpPr/>
            <p:nvPr/>
          </p:nvSpPr>
          <p:spPr>
            <a:xfrm>
              <a:off x="4891260" y="3010729"/>
              <a:ext cx="1270000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B127B28-0EF1-4EDF-BE02-479BB892A65C}"/>
                </a:ext>
              </a:extLst>
            </p:cNvPr>
            <p:cNvSpPr/>
            <p:nvPr/>
          </p:nvSpPr>
          <p:spPr>
            <a:xfrm>
              <a:off x="4726939" y="3552595"/>
              <a:ext cx="1270000" cy="1117598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F657BB9-052E-4AD5-85CC-988C9CDD5C3B}"/>
              </a:ext>
            </a:extLst>
          </p:cNvPr>
          <p:cNvGrpSpPr/>
          <p:nvPr/>
        </p:nvGrpSpPr>
        <p:grpSpPr>
          <a:xfrm>
            <a:off x="5241225" y="5397500"/>
            <a:ext cx="2866455" cy="1400182"/>
            <a:chOff x="4970647" y="4063556"/>
            <a:chExt cx="3398807" cy="267593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2D4CBD4E-F7EA-4609-8833-49B85DCD4C16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化同側角落 31">
              <a:extLst>
                <a:ext uri="{FF2B5EF4-FFF2-40B4-BE49-F238E27FC236}">
                  <a16:creationId xmlns:a16="http://schemas.microsoft.com/office/drawing/2014/main" id="{E816554A-1E48-44FA-88A5-68CC4DF361C6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化同側角落 32">
              <a:extLst>
                <a:ext uri="{FF2B5EF4-FFF2-40B4-BE49-F238E27FC236}">
                  <a16:creationId xmlns:a16="http://schemas.microsoft.com/office/drawing/2014/main" id="{E1AB1B11-2292-466B-93A9-0678F1085AF0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pic>
        <p:nvPicPr>
          <p:cNvPr id="35" name="Picture 2" descr="https://cdn-icons-png.flaticon.com/256/3573/3573187.png">
            <a:extLst>
              <a:ext uri="{FF2B5EF4-FFF2-40B4-BE49-F238E27FC236}">
                <a16:creationId xmlns:a16="http://schemas.microsoft.com/office/drawing/2014/main" id="{74C8A401-2819-43BB-9725-46521501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字方塊 46">
            <a:extLst>
              <a:ext uri="{FF2B5EF4-FFF2-40B4-BE49-F238E27FC236}">
                <a16:creationId xmlns:a16="http://schemas.microsoft.com/office/drawing/2014/main" id="{729F24D3-B5FD-4CFB-8322-219956A36171}"/>
              </a:ext>
            </a:extLst>
          </p:cNvPr>
          <p:cNvSpPr txBox="1"/>
          <p:nvPr/>
        </p:nvSpPr>
        <p:spPr>
          <a:xfrm>
            <a:off x="4998498" y="5840033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0A5DF450-7679-4D35-AD07-53163DB300E4}"/>
              </a:ext>
            </a:extLst>
          </p:cNvPr>
          <p:cNvGrpSpPr/>
          <p:nvPr/>
        </p:nvGrpSpPr>
        <p:grpSpPr>
          <a:xfrm>
            <a:off x="6820720" y="4036116"/>
            <a:ext cx="439685" cy="514860"/>
            <a:chOff x="4876800" y="2121564"/>
            <a:chExt cx="2111227" cy="2526636"/>
          </a:xfrm>
        </p:grpSpPr>
        <p:pic>
          <p:nvPicPr>
            <p:cNvPr id="49" name="Picture 4" descr="https://cdn-icons-png.flaticon.com/256/2204/2204471.png">
              <a:extLst>
                <a:ext uri="{FF2B5EF4-FFF2-40B4-BE49-F238E27FC236}">
                  <a16:creationId xmlns:a16="http://schemas.microsoft.com/office/drawing/2014/main" id="{8AE1B164-2C11-4561-B2DC-F0CB2571B8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9737"/>
            <a:stretch/>
          </p:blipFill>
          <p:spPr bwMode="auto">
            <a:xfrm>
              <a:off x="4876800" y="2209799"/>
              <a:ext cx="1713293" cy="24384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5F6303FB-7962-4A93-9669-5BE13173305F}"/>
                </a:ext>
              </a:extLst>
            </p:cNvPr>
            <p:cNvSpPr/>
            <p:nvPr/>
          </p:nvSpPr>
          <p:spPr>
            <a:xfrm>
              <a:off x="5985935" y="2121564"/>
              <a:ext cx="892022" cy="875636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E83E5C2-51CA-4E58-90B2-BE21873E6692}"/>
                </a:ext>
              </a:extLst>
            </p:cNvPr>
            <p:cNvSpPr/>
            <p:nvPr/>
          </p:nvSpPr>
          <p:spPr>
            <a:xfrm>
              <a:off x="6383870" y="2870201"/>
              <a:ext cx="604157" cy="1320799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354C3D8C-3B02-4764-BC8D-E88C2A66A3E7}"/>
                </a:ext>
              </a:extLst>
            </p:cNvPr>
            <p:cNvSpPr/>
            <p:nvPr/>
          </p:nvSpPr>
          <p:spPr>
            <a:xfrm>
              <a:off x="6095999" y="3530598"/>
              <a:ext cx="892022" cy="1117597"/>
            </a:xfrm>
            <a:prstGeom prst="rect">
              <a:avLst/>
            </a:prstGeom>
            <a:solidFill>
              <a:srgbClr val="EAD1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493425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矩形 20">
            <a:extLst>
              <a:ext uri="{FF2B5EF4-FFF2-40B4-BE49-F238E27FC236}">
                <a16:creationId xmlns:a16="http://schemas.microsoft.com/office/drawing/2014/main" id="{F6C65463-65F8-42A2-AAE9-A883A2B9F7CD}"/>
              </a:ext>
            </a:extLst>
          </p:cNvPr>
          <p:cNvSpPr/>
          <p:nvPr/>
        </p:nvSpPr>
        <p:spPr>
          <a:xfrm>
            <a:off x="4611527" y="3771974"/>
            <a:ext cx="3763478" cy="1443916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   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9   /  5  *</a:t>
            </a:r>
            <a:r>
              <a:rPr lang="zh-TW" altLang="en-US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</a:t>
            </a:r>
            <a:r>
              <a:rPr lang="en-US" altLang="zh-TW" sz="1000" b="1" dirty="0">
                <a:solidFill>
                  <a:schemeClr val="tx1"/>
                </a:solidFill>
                <a:highlight>
                  <a:srgbClr val="EAD1E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  32</a:t>
            </a:r>
          </a:p>
          <a:p>
            <a:pPr>
              <a:lnSpc>
                <a:spcPct val="150000"/>
              </a:lnSpc>
            </a:pP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77.0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c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238758" y="1062388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5430179" y="1232976"/>
            <a:ext cx="1617158" cy="53785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6983397" y="773393"/>
            <a:ext cx="1733974" cy="809539"/>
            <a:chOff x="9279923" y="2765406"/>
            <a:chExt cx="1733974" cy="809539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25.0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>
            <a:extLst>
              <a:ext uri="{FF2B5EF4-FFF2-40B4-BE49-F238E27FC236}">
                <a16:creationId xmlns:a16="http://schemas.microsoft.com/office/drawing/2014/main" id="{45C90031-1211-4CAF-8E3A-D3B7C3BFF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F1E75A-457C-4531-9AD5-769220AD801F}"/>
              </a:ext>
            </a:extLst>
          </p:cNvPr>
          <p:cNvSpPr txBox="1"/>
          <p:nvPr/>
        </p:nvSpPr>
        <p:spPr>
          <a:xfrm>
            <a:off x="4477333" y="16250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D0AEEAD-D124-4194-95F4-DDD381F22DD0}"/>
              </a:ext>
            </a:extLst>
          </p:cNvPr>
          <p:cNvSpPr/>
          <p:nvPr/>
        </p:nvSpPr>
        <p:spPr>
          <a:xfrm>
            <a:off x="4528718" y="18600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f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D5CF528-49FF-4857-B499-CE7C391F393B}"/>
              </a:ext>
            </a:extLst>
          </p:cNvPr>
          <p:cNvSpPr/>
          <p:nvPr/>
        </p:nvSpPr>
        <p:spPr>
          <a:xfrm>
            <a:off x="4575911" y="3558094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A4F64D80-D920-4B0C-9794-A75AD9A63E8C}"/>
              </a:ext>
            </a:extLst>
          </p:cNvPr>
          <p:cNvGrpSpPr/>
          <p:nvPr/>
        </p:nvGrpSpPr>
        <p:grpSpPr>
          <a:xfrm>
            <a:off x="6983397" y="1625047"/>
            <a:ext cx="1733974" cy="809539"/>
            <a:chOff x="9279923" y="2765406"/>
            <a:chExt cx="1733974" cy="809539"/>
          </a:xfrm>
        </p:grpSpPr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7AD4933-1E90-4FCD-9F2E-E923B9FD85D9}"/>
                </a:ext>
              </a:extLst>
            </p:cNvPr>
            <p:cNvSpPr txBox="1"/>
            <p:nvPr/>
          </p:nvSpPr>
          <p:spPr>
            <a:xfrm>
              <a:off x="9279923" y="2765406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25" name="箭號: 五邊形 24">
              <a:extLst>
                <a:ext uri="{FF2B5EF4-FFF2-40B4-BE49-F238E27FC236}">
                  <a16:creationId xmlns:a16="http://schemas.microsoft.com/office/drawing/2014/main" id="{9BB06784-DA9E-47EF-8BC3-06ECD9B21D46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77.0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32C344D2-E055-4F2C-9C87-911DD17E566C}"/>
                </a:ext>
              </a:extLst>
            </p:cNvPr>
            <p:cNvSpPr/>
            <p:nvPr/>
          </p:nvSpPr>
          <p:spPr>
            <a:xfrm>
              <a:off x="9343863" y="2982603"/>
              <a:ext cx="748404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float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C84D14D-8730-4DA3-8DC5-7A490ECE4025}"/>
              </a:ext>
            </a:extLst>
          </p:cNvPr>
          <p:cNvSpPr txBox="1"/>
          <p:nvPr/>
        </p:nvSpPr>
        <p:spPr>
          <a:xfrm>
            <a:off x="6276972" y="1958262"/>
            <a:ext cx="77036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28" name="接點: 肘形 27">
            <a:extLst>
              <a:ext uri="{FF2B5EF4-FFF2-40B4-BE49-F238E27FC236}">
                <a16:creationId xmlns:a16="http://schemas.microsoft.com/office/drawing/2014/main" id="{6CCFE5BD-F3BA-4CC3-A207-862CED63BA6C}"/>
              </a:ext>
            </a:extLst>
          </p:cNvPr>
          <p:cNvCxnSpPr>
            <a:cxnSpLocks/>
          </p:cNvCxnSpPr>
          <p:nvPr/>
        </p:nvCxnSpPr>
        <p:spPr>
          <a:xfrm>
            <a:off x="5468393" y="2128850"/>
            <a:ext cx="1572170" cy="91022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F657BB9-052E-4AD5-85CC-988C9CDD5C3B}"/>
              </a:ext>
            </a:extLst>
          </p:cNvPr>
          <p:cNvGrpSpPr/>
          <p:nvPr/>
        </p:nvGrpSpPr>
        <p:grpSpPr>
          <a:xfrm>
            <a:off x="5241225" y="5397500"/>
            <a:ext cx="2866455" cy="1400182"/>
            <a:chOff x="4970647" y="4063556"/>
            <a:chExt cx="3398807" cy="2675933"/>
          </a:xfrm>
        </p:grpSpPr>
        <p:sp>
          <p:nvSpPr>
            <p:cNvPr id="31" name="矩形: 圓角 30">
              <a:extLst>
                <a:ext uri="{FF2B5EF4-FFF2-40B4-BE49-F238E27FC236}">
                  <a16:creationId xmlns:a16="http://schemas.microsoft.com/office/drawing/2014/main" id="{2D4CBD4E-F7EA-4609-8833-49B85DCD4C16}"/>
                </a:ext>
              </a:extLst>
            </p:cNvPr>
            <p:cNvSpPr/>
            <p:nvPr/>
          </p:nvSpPr>
          <p:spPr>
            <a:xfrm>
              <a:off x="4970647" y="4644053"/>
              <a:ext cx="3398807" cy="1439800"/>
            </a:xfrm>
            <a:prstGeom prst="roundRect">
              <a:avLst/>
            </a:prstGeom>
            <a:solidFill>
              <a:srgbClr val="F6C4BC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: 圓角化同側角落 31">
              <a:extLst>
                <a:ext uri="{FF2B5EF4-FFF2-40B4-BE49-F238E27FC236}">
                  <a16:creationId xmlns:a16="http://schemas.microsoft.com/office/drawing/2014/main" id="{E816554A-1E48-44FA-88A5-68CC4DF361C6}"/>
                </a:ext>
              </a:extLst>
            </p:cNvPr>
            <p:cNvSpPr/>
            <p:nvPr/>
          </p:nvSpPr>
          <p:spPr>
            <a:xfrm flipV="1">
              <a:off x="5456946" y="5525624"/>
              <a:ext cx="2438400" cy="121386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33" name="矩形: 圓角化同側角落 32">
              <a:extLst>
                <a:ext uri="{FF2B5EF4-FFF2-40B4-BE49-F238E27FC236}">
                  <a16:creationId xmlns:a16="http://schemas.microsoft.com/office/drawing/2014/main" id="{E1AB1B11-2292-466B-93A9-0678F1085AF0}"/>
                </a:ext>
              </a:extLst>
            </p:cNvPr>
            <p:cNvSpPr/>
            <p:nvPr/>
          </p:nvSpPr>
          <p:spPr>
            <a:xfrm>
              <a:off x="5456945" y="4063556"/>
              <a:ext cx="2438400" cy="867425"/>
            </a:xfrm>
            <a:prstGeom prst="round2SameRect">
              <a:avLst/>
            </a:prstGeom>
            <a:solidFill>
              <a:srgbClr val="FDE3DD"/>
            </a:solidFill>
            <a:ln>
              <a:noFill/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09DA3B38-F8C0-400D-9218-6C7DE5AA39D7}"/>
              </a:ext>
            </a:extLst>
          </p:cNvPr>
          <p:cNvSpPr txBox="1"/>
          <p:nvPr/>
        </p:nvSpPr>
        <p:spPr>
          <a:xfrm>
            <a:off x="4998498" y="5840033"/>
            <a:ext cx="37634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print(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:”, </a:t>
            </a:r>
            <a:r>
              <a:rPr lang="en-US" altLang="zh-TW" sz="1200" b="1" dirty="0"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 f  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,“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5" name="Picture 2" descr="https://cdn-icons-png.flaticon.com/256/3573/3573187.png">
            <a:extLst>
              <a:ext uri="{FF2B5EF4-FFF2-40B4-BE49-F238E27FC236}">
                <a16:creationId xmlns:a16="http://schemas.microsoft.com/office/drawing/2014/main" id="{74C8A401-2819-43BB-9725-46521501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7004" y="5848822"/>
            <a:ext cx="313705" cy="31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文字方塊 35">
            <a:extLst>
              <a:ext uri="{FF2B5EF4-FFF2-40B4-BE49-F238E27FC236}">
                <a16:creationId xmlns:a16="http://schemas.microsoft.com/office/drawing/2014/main" id="{F4028FBC-712D-4AE3-A578-6AA31BF50CA4}"/>
              </a:ext>
            </a:extLst>
          </p:cNvPr>
          <p:cNvSpPr txBox="1"/>
          <p:nvPr/>
        </p:nvSpPr>
        <p:spPr>
          <a:xfrm>
            <a:off x="5430179" y="6370371"/>
            <a:ext cx="25194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華氏溫度為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:77.0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9F3EDF85-EE72-4EF3-9BBC-0F996DAE2B2F}"/>
              </a:ext>
            </a:extLst>
          </p:cNvPr>
          <p:cNvGrpSpPr/>
          <p:nvPr/>
        </p:nvGrpSpPr>
        <p:grpSpPr>
          <a:xfrm>
            <a:off x="5225318" y="4060773"/>
            <a:ext cx="647044" cy="538468"/>
            <a:chOff x="3082775" y="4244341"/>
            <a:chExt cx="833599" cy="713339"/>
          </a:xfrm>
        </p:grpSpPr>
        <p:pic>
          <p:nvPicPr>
            <p:cNvPr id="54" name="Picture 2" descr="https://cdn-icons-png.flaticon.com/256/10736/10736428.png">
              <a:extLst>
                <a:ext uri="{FF2B5EF4-FFF2-40B4-BE49-F238E27FC236}">
                  <a16:creationId xmlns:a16="http://schemas.microsoft.com/office/drawing/2014/main" id="{442F852F-57A0-4D7B-8B0A-3B705F4A93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775" y="4325377"/>
              <a:ext cx="632303" cy="63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679AF73F-5C5F-42B4-9596-6EE15CDF6989}"/>
                </a:ext>
              </a:extLst>
            </p:cNvPr>
            <p:cNvSpPr txBox="1"/>
            <p:nvPr/>
          </p:nvSpPr>
          <p:spPr>
            <a:xfrm>
              <a:off x="3407667" y="4244341"/>
              <a:ext cx="508707" cy="611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A9CCC49E-115F-4025-9B39-9B30FF28393C}"/>
              </a:ext>
            </a:extLst>
          </p:cNvPr>
          <p:cNvGrpSpPr/>
          <p:nvPr/>
        </p:nvGrpSpPr>
        <p:grpSpPr>
          <a:xfrm>
            <a:off x="6693757" y="4060773"/>
            <a:ext cx="647044" cy="538468"/>
            <a:chOff x="3082775" y="4244341"/>
            <a:chExt cx="833599" cy="713339"/>
          </a:xfrm>
        </p:grpSpPr>
        <p:pic>
          <p:nvPicPr>
            <p:cNvPr id="57" name="Picture 2" descr="https://cdn-icons-png.flaticon.com/256/10736/10736428.png">
              <a:extLst>
                <a:ext uri="{FF2B5EF4-FFF2-40B4-BE49-F238E27FC236}">
                  <a16:creationId xmlns:a16="http://schemas.microsoft.com/office/drawing/2014/main" id="{1366BFCA-6228-4B23-83B6-0C99B39771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82775" y="4325377"/>
              <a:ext cx="632303" cy="6323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2D75D615-8462-4630-BB5F-B6F95023D631}"/>
                </a:ext>
              </a:extLst>
            </p:cNvPr>
            <p:cNvSpPr txBox="1"/>
            <p:nvPr/>
          </p:nvSpPr>
          <p:spPr>
            <a:xfrm>
              <a:off x="3407667" y="4244341"/>
              <a:ext cx="508707" cy="6115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TW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938199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45" name="文字方塊 44">
            <a:extLst>
              <a:ext uri="{FF2B5EF4-FFF2-40B4-BE49-F238E27FC236}">
                <a16:creationId xmlns:a16="http://schemas.microsoft.com/office/drawing/2014/main" id="{2CEA982D-43C6-45AD-83F4-F69E7DD0378B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n:"))</a:t>
            </a:r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0E53382F-2F53-4A9D-9FBA-34779E52F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84182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“28”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str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B6446181-22F3-4FC9-9584-D98D0B4AF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1848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pSp>
        <p:nvGrpSpPr>
          <p:cNvPr id="41" name="群組 40">
            <a:extLst>
              <a:ext uri="{FF2B5EF4-FFF2-40B4-BE49-F238E27FC236}">
                <a16:creationId xmlns:a16="http://schemas.microsoft.com/office/drawing/2014/main" id="{20EDAC82-CA7F-4113-AFA3-560E5F09C213}"/>
              </a:ext>
            </a:extLst>
          </p:cNvPr>
          <p:cNvGrpSpPr/>
          <p:nvPr/>
        </p:nvGrpSpPr>
        <p:grpSpPr>
          <a:xfrm>
            <a:off x="9434199" y="218226"/>
            <a:ext cx="1413630" cy="808785"/>
            <a:chOff x="9600267" y="2766160"/>
            <a:chExt cx="1413630" cy="808785"/>
          </a:xfrm>
        </p:grpSpPr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FCCAF881-67E9-4400-8B8E-FD67F2DEC4A3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43" name="箭號: 五邊形 42">
              <a:extLst>
                <a:ext uri="{FF2B5EF4-FFF2-40B4-BE49-F238E27FC236}">
                  <a16:creationId xmlns:a16="http://schemas.microsoft.com/office/drawing/2014/main" id="{A720DEE0-0A95-4DD1-9B80-81ECF379C4DF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20AA1F14-1DDB-411E-B4D0-4B73A5D03B61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7" name="接點: 肘形 46">
            <a:extLst>
              <a:ext uri="{FF2B5EF4-FFF2-40B4-BE49-F238E27FC236}">
                <a16:creationId xmlns:a16="http://schemas.microsoft.com/office/drawing/2014/main" id="{8269745B-E352-4258-B1EF-2EBD1A86A7CD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10847829" y="730256"/>
            <a:ext cx="113541" cy="402031"/>
          </a:xfrm>
          <a:prstGeom prst="bentConnector2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B105C955-0AC0-4369-810A-7C01268CC884}"/>
              </a:ext>
            </a:extLst>
          </p:cNvPr>
          <p:cNvSpPr txBox="1"/>
          <p:nvPr/>
        </p:nvSpPr>
        <p:spPr>
          <a:xfrm>
            <a:off x="9102617" y="1132287"/>
            <a:ext cx="2395963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int(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input("</a:t>
            </a:r>
            <a:r>
              <a:rPr lang="zh-TW" altLang="en-US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請輸入</a:t>
            </a:r>
            <a:r>
              <a:rPr lang="en-US" altLang="zh-TW" sz="1600" b="1" dirty="0">
                <a:solidFill>
                  <a:schemeClr val="bg1">
                    <a:lumMod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n:")</a:t>
            </a:r>
            <a:r>
              <a:rPr lang="en-US" altLang="zh-TW" sz="1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D5270565-C1C1-4BA9-A4C7-44C2748E1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35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26 0.07732 L -0.02226 0.07732 C -0.02396 0.07245 -0.02526 0.06713 -0.02721 0.06273 C -0.02825 0.06042 -0.03203 0.05625 -0.03372 0.05417 C -0.03516 0.0507 -0.03633 0.04699 -0.03776 0.04398 C -0.03841 0.04259 -0.03958 0.04213 -0.04023 0.04097 C -0.04141 0.03912 -0.04232 0.03704 -0.04349 0.03519 C -0.04427 0.03403 -0.04518 0.03333 -0.04596 0.03241 C -0.04739 0.03056 -0.0487 0.02847 -0.05 0.02662 C -0.05065 0.0257 -0.05104 0.02431 -0.05169 0.02361 C -0.05508 0.01921 -0.05612 0.01898 -0.05976 0.01644 C -0.06042 0.01482 -0.06068 0.0132 -0.06146 0.01204 C -0.06328 0.00926 -0.06575 0.00857 -0.06797 0.00764 C -0.06927 0.00625 -0.07057 0.0044 -0.072 0.00324 C -0.07357 0.00208 -0.07526 0.00139 -0.07695 0.00046 C -0.08737 -0.00579 -0.07669 0.00023 -0.08594 -0.00393 C -0.08672 -0.0044 -0.0875 -0.00509 -0.08841 -0.00532 C -0.09075 -0.00602 -0.09323 -0.00625 -0.0957 -0.00671 C -0.10378 -0.00625 -0.11198 -0.00625 -0.12018 -0.00532 C -0.12253 -0.00509 -0.12305 -0.00278 -0.125 -0.00093 C -0.12708 0.0007 -0.13047 0.00139 -0.13242 0.00185 C -0.13398 0.00278 -0.13555 0.00394 -0.13724 0.00486 C -0.13828 0.00532 -0.13945 0.00556 -0.14049 0.00625 C -0.14219 0.00718 -0.14544 0.00903 -0.14544 0.00903 C -0.15 0.01736 -0.14531 0.01065 -0.15117 0.01482 C -0.15195 0.01551 -0.15273 0.01713 -0.15351 0.01782 C -0.1543 0.01852 -0.15521 0.01875 -0.15599 0.01921 C -0.15677 0.0213 -0.15742 0.02361 -0.15846 0.025 C -0.15911 0.02593 -0.16016 0.0257 -0.16094 0.02662 C -0.16927 0.03472 -0.16276 0.03056 -0.16823 0.0338 C -0.16849 0.03519 -0.16849 0.03681 -0.16901 0.0382 C -0.16966 0.03958 -0.1707 0.03982 -0.17148 0.04097 C -0.17474 0.0456 -0.17135 0.04282 -0.17552 0.04537 C -0.17578 0.04676 -0.17604 0.04838 -0.17643 0.04977 C -0.17747 0.05347 -0.17812 0.05417 -0.17969 0.05695 C -0.18229 0.0713 -0.17786 0.04931 -0.18294 0.06574 C -0.18503 0.07222 -0.1845 0.07477 -0.1845 0.08171 " pathEditMode="relative" ptsTypes="AAAAAAAAAAAAAAAAAAAAAAAAAAAAAAAAAAA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3875C9B-8FDD-464B-B169-F17FF263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3893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3" name="群組 42">
            <a:extLst>
              <a:ext uri="{FF2B5EF4-FFF2-40B4-BE49-F238E27FC236}">
                <a16:creationId xmlns:a16="http://schemas.microsoft.com/office/drawing/2014/main" id="{30B61753-BF7A-40B9-92CF-6CF5311DDE8F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44" name="群組 43">
              <a:extLst>
                <a:ext uri="{FF2B5EF4-FFF2-40B4-BE49-F238E27FC236}">
                  <a16:creationId xmlns:a16="http://schemas.microsoft.com/office/drawing/2014/main" id="{631255C6-CD40-488F-AD75-E2F27E8F0376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5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5447F8A6-B513-4263-9EE7-E663A6C02B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9C81E94-3D11-4B6C-86CA-13955BB3743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D794B6DE-3C08-4E68-BCAF-A46B6B5F9D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C153E1C5-144C-4705-9F30-DF84A66371C4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8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1EAD60E7-CE03-40F2-B186-FB3EE0905F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EB766468-7C75-4B7A-B27C-D833A22F69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B03BB251-97E1-40CC-98C7-E8AD1EC1E460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691602C5-B130-4679-9388-B9FE5D5B3E70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pic>
        <p:nvPicPr>
          <p:cNvPr id="53" name="圖片 52">
            <a:extLst>
              <a:ext uri="{FF2B5EF4-FFF2-40B4-BE49-F238E27FC236}">
                <a16:creationId xmlns:a16="http://schemas.microsoft.com/office/drawing/2014/main" id="{95DF08AB-0BBE-4241-AA75-E7CDD146B6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5915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FB97FB49-C2B0-42C0-8D71-E02814C7AE60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2" name="群組 1">
              <a:extLst>
                <a:ext uri="{FF2B5EF4-FFF2-40B4-BE49-F238E27FC236}">
                  <a16:creationId xmlns:a16="http://schemas.microsoft.com/office/drawing/2014/main" id="{7672D032-1475-436E-820A-363DC15B3EA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3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0629D75F-E2E8-4ACF-8DB4-70EBB8DB67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AEFF6085-CAF4-4E83-A9DA-8FAB37B8E25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7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D4B7BC62-70B1-43A8-A7FA-229AC0FDBA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8" name="群組 37">
              <a:extLst>
                <a:ext uri="{FF2B5EF4-FFF2-40B4-BE49-F238E27FC236}">
                  <a16:creationId xmlns:a16="http://schemas.microsoft.com/office/drawing/2014/main" id="{F4F33E15-EA4F-45BE-992E-EACA7D472DC5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4DCAF307-F673-40CF-871A-71CED3BC004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9C3EF094-B9A2-403B-A3FD-9B10EB7F13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A4D68532-37A8-4681-AD0D-2027ED774A9D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8238EE1-E2C0-4811-9503-C50350CD461D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pic>
        <p:nvPicPr>
          <p:cNvPr id="44" name="圖片 43">
            <a:extLst>
              <a:ext uri="{FF2B5EF4-FFF2-40B4-BE49-F238E27FC236}">
                <a16:creationId xmlns:a16="http://schemas.microsoft.com/office/drawing/2014/main" id="{2D77D186-5FA1-4A19-BE5E-BB8CA9EC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8203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n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pic>
        <p:nvPicPr>
          <p:cNvPr id="45" name="圖片 44">
            <a:extLst>
              <a:ext uri="{FF2B5EF4-FFF2-40B4-BE49-F238E27FC236}">
                <a16:creationId xmlns:a16="http://schemas.microsoft.com/office/drawing/2014/main" id="{34B59719-E450-4FF3-B701-D52D120E7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74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pic>
        <p:nvPicPr>
          <p:cNvPr id="7" name="圖片 6">
            <a:extLst>
              <a:ext uri="{FF2B5EF4-FFF2-40B4-BE49-F238E27FC236}">
                <a16:creationId xmlns:a16="http://schemas.microsoft.com/office/drawing/2014/main" id="{01352B99-2503-4DBF-8F68-92E7579D5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3564547" cy="1494533"/>
          </a:xfrm>
          <a:prstGeom prst="rect">
            <a:avLst/>
          </a:prstGeom>
        </p:spPr>
      </p:pic>
      <p:grpSp>
        <p:nvGrpSpPr>
          <p:cNvPr id="2" name="群組 1">
            <a:extLst>
              <a:ext uri="{FF2B5EF4-FFF2-40B4-BE49-F238E27FC236}">
                <a16:creationId xmlns:a16="http://schemas.microsoft.com/office/drawing/2014/main" id="{3B0A10D5-5E4B-4743-A0BE-68148DA260AE}"/>
              </a:ext>
            </a:extLst>
          </p:cNvPr>
          <p:cNvGrpSpPr/>
          <p:nvPr/>
        </p:nvGrpSpPr>
        <p:grpSpPr>
          <a:xfrm>
            <a:off x="4297235" y="916345"/>
            <a:ext cx="1232579" cy="1156376"/>
            <a:chOff x="4389018" y="892653"/>
            <a:chExt cx="1232579" cy="1156376"/>
          </a:xfrm>
        </p:grpSpPr>
        <p:pic>
          <p:nvPicPr>
            <p:cNvPr id="8" name="Picture 2" descr="https://cdn-icons-png.flaticon.com/256/7015/7015062.png">
              <a:extLst>
                <a:ext uri="{FF2B5EF4-FFF2-40B4-BE49-F238E27FC236}">
                  <a16:creationId xmlns:a16="http://schemas.microsoft.com/office/drawing/2014/main" id="{BF510029-4342-4323-8E7A-CF1D4B1927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9018" y="892653"/>
              <a:ext cx="1156376" cy="11563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C9104B2-4467-4930-87D6-887384A93239}"/>
                </a:ext>
              </a:extLst>
            </p:cNvPr>
            <p:cNvSpPr/>
            <p:nvPr/>
          </p:nvSpPr>
          <p:spPr>
            <a:xfrm>
              <a:off x="4898238" y="949128"/>
              <a:ext cx="723359" cy="35567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c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ABA9424-444D-48C5-BD70-A6A10C2158C0}"/>
              </a:ext>
            </a:extLst>
          </p:cNvPr>
          <p:cNvSpPr txBox="1"/>
          <p:nvPr/>
        </p:nvSpPr>
        <p:spPr>
          <a:xfrm>
            <a:off x="6294242" y="1263650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指派</a:t>
            </a:r>
          </a:p>
        </p:txBody>
      </p:sp>
      <p:cxnSp>
        <p:nvCxnSpPr>
          <p:cNvPr id="15" name="接點: 肘形 14">
            <a:extLst>
              <a:ext uri="{FF2B5EF4-FFF2-40B4-BE49-F238E27FC236}">
                <a16:creationId xmlns:a16="http://schemas.microsoft.com/office/drawing/2014/main" id="{7E6A36F2-0E0F-4285-87E7-7797840BB44D}"/>
              </a:ext>
            </a:extLst>
          </p:cNvPr>
          <p:cNvCxnSpPr>
            <a:cxnSpLocks/>
          </p:cNvCxnSpPr>
          <p:nvPr/>
        </p:nvCxnSpPr>
        <p:spPr>
          <a:xfrm>
            <a:off x="5453611" y="1263650"/>
            <a:ext cx="1941577" cy="230883"/>
          </a:xfrm>
          <a:prstGeom prst="bentConnector3">
            <a:avLst>
              <a:gd name="adj1" fmla="val 42478"/>
            </a:avLst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0" name="Picture 4" descr="https://cdn-icons-png.flaticon.com/256/4773/4773681.png">
            <a:extLst>
              <a:ext uri="{FF2B5EF4-FFF2-40B4-BE49-F238E27FC236}">
                <a16:creationId xmlns:a16="http://schemas.microsoft.com/office/drawing/2014/main" id="{BDC0C53C-B688-4699-9230-EBAC1AC178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509" y="2128345"/>
            <a:ext cx="1232578" cy="1232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D1D96FA0-1018-4E0B-8872-461F065E1B40}"/>
              </a:ext>
            </a:extLst>
          </p:cNvPr>
          <p:cNvSpPr/>
          <p:nvPr/>
        </p:nvSpPr>
        <p:spPr>
          <a:xfrm>
            <a:off x="4997953" y="2123090"/>
            <a:ext cx="723359" cy="3556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 b="1" dirty="0">
                <a:solidFill>
                  <a:schemeClr val="tx1"/>
                </a:solidFill>
              </a:rPr>
              <a:t>f</a:t>
            </a:r>
            <a:endParaRPr lang="zh-TW" altLang="en-US" sz="2000" b="1" dirty="0">
              <a:solidFill>
                <a:schemeClr val="tx1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A11F7AD2-39EB-429D-AC41-A9C5EB7E66D9}"/>
              </a:ext>
            </a:extLst>
          </p:cNvPr>
          <p:cNvSpPr/>
          <p:nvPr/>
        </p:nvSpPr>
        <p:spPr>
          <a:xfrm>
            <a:off x="4716381" y="45281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S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9 / 5 * 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25.0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+ 32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CCBE1E1-4B7D-4456-9E3F-A5E42A908B3E}"/>
              </a:ext>
            </a:extLst>
          </p:cNvPr>
          <p:cNvSpPr/>
          <p:nvPr/>
        </p:nvSpPr>
        <p:spPr>
          <a:xfrm>
            <a:off x="4626179" y="42819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79CC187F-5C99-42E6-A4A5-EBAC47CADDB1}"/>
              </a:ext>
            </a:extLst>
          </p:cNvPr>
          <p:cNvGrpSpPr/>
          <p:nvPr/>
        </p:nvGrpSpPr>
        <p:grpSpPr>
          <a:xfrm>
            <a:off x="5534437" y="4075157"/>
            <a:ext cx="2157192" cy="400110"/>
            <a:chOff x="5453612" y="4148072"/>
            <a:chExt cx="2187772" cy="400110"/>
          </a:xfrm>
          <a:solidFill>
            <a:schemeClr val="bg1"/>
          </a:solidFill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9A4B9610-C229-428C-BBAC-B19BC92FE213}"/>
                </a:ext>
              </a:extLst>
            </p:cNvPr>
            <p:cNvGrpSpPr/>
            <p:nvPr/>
          </p:nvGrpSpPr>
          <p:grpSpPr>
            <a:xfrm>
              <a:off x="5453612" y="4148072"/>
              <a:ext cx="2187772" cy="400110"/>
              <a:chOff x="5453612" y="4148072"/>
              <a:chExt cx="2187772" cy="400110"/>
            </a:xfrm>
            <a:grpFill/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861B994F-6DE6-4200-8644-C8093F36903C}"/>
                  </a:ext>
                </a:extLst>
              </p:cNvPr>
              <p:cNvSpPr txBox="1"/>
              <p:nvPr/>
            </p:nvSpPr>
            <p:spPr>
              <a:xfrm>
                <a:off x="5453612" y="4148072"/>
                <a:ext cx="2187772" cy="400110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endParaRPr lang="en-US" altLang="zh-TW" sz="400" b="1" dirty="0"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r>
                  <a:rPr lang="en-US" altLang="zh-TW" sz="1100" b="1" dirty="0"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       =     9    /   5   *           +    32</a:t>
                </a:r>
              </a:p>
              <a:p>
                <a:endParaRPr lang="zh-TW" altLang="en-US" sz="500" dirty="0"/>
              </a:p>
            </p:txBody>
          </p:sp>
          <p:pic>
            <p:nvPicPr>
              <p:cNvPr id="31" name="Picture 2" descr="https://cdn-icons-png.flaticon.com/256/7015/7015062.png">
                <a:extLst>
                  <a:ext uri="{FF2B5EF4-FFF2-40B4-BE49-F238E27FC236}">
                    <a16:creationId xmlns:a16="http://schemas.microsoft.com/office/drawing/2014/main" id="{D36B97C0-3390-4AF6-8689-7BED6060E1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43535" y="4195364"/>
                <a:ext cx="279384" cy="316002"/>
              </a:xfrm>
              <a:prstGeom prst="rect">
                <a:avLst/>
              </a:prstGeom>
              <a:grpFill/>
              <a:ln>
                <a:noFill/>
              </a:ln>
              <a:extLst/>
            </p:spPr>
          </p:pic>
        </p:grpSp>
        <p:pic>
          <p:nvPicPr>
            <p:cNvPr id="29" name="Picture 4" descr="https://cdn-icons-png.flaticon.com/256/4773/4773681.png">
              <a:extLst>
                <a:ext uri="{FF2B5EF4-FFF2-40B4-BE49-F238E27FC236}">
                  <a16:creationId xmlns:a16="http://schemas.microsoft.com/office/drawing/2014/main" id="{C397C601-BDA3-4602-9DA7-B48A545BAD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2023" y="4190125"/>
              <a:ext cx="316003" cy="316003"/>
            </a:xfrm>
            <a:prstGeom prst="rect">
              <a:avLst/>
            </a:prstGeom>
            <a:grpFill/>
            <a:ln>
              <a:noFill/>
            </a:ln>
            <a:extLst/>
          </p:spPr>
        </p:pic>
      </p:grpSp>
      <p:grpSp>
        <p:nvGrpSpPr>
          <p:cNvPr id="33" name="群組 32">
            <a:extLst>
              <a:ext uri="{FF2B5EF4-FFF2-40B4-BE49-F238E27FC236}">
                <a16:creationId xmlns:a16="http://schemas.microsoft.com/office/drawing/2014/main" id="{96DCDC42-568A-4258-8FA3-9F1A6C8E501A}"/>
              </a:ext>
            </a:extLst>
          </p:cNvPr>
          <p:cNvGrpSpPr/>
          <p:nvPr/>
        </p:nvGrpSpPr>
        <p:grpSpPr>
          <a:xfrm>
            <a:off x="7381198" y="950347"/>
            <a:ext cx="848591" cy="771119"/>
            <a:chOff x="1801091" y="2353289"/>
            <a:chExt cx="848591" cy="771119"/>
          </a:xfrm>
        </p:grpSpPr>
        <p:sp>
          <p:nvSpPr>
            <p:cNvPr id="34" name="圓柱形 33">
              <a:extLst>
                <a:ext uri="{FF2B5EF4-FFF2-40B4-BE49-F238E27FC236}">
                  <a16:creationId xmlns:a16="http://schemas.microsoft.com/office/drawing/2014/main" id="{C8348626-F564-4BB6-B4F3-267816121256}"/>
                </a:ext>
              </a:extLst>
            </p:cNvPr>
            <p:cNvSpPr/>
            <p:nvPr/>
          </p:nvSpPr>
          <p:spPr>
            <a:xfrm>
              <a:off x="1801091" y="2370882"/>
              <a:ext cx="848591" cy="753526"/>
            </a:xfrm>
            <a:prstGeom prst="can">
              <a:avLst>
                <a:gd name="adj" fmla="val 54127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zh-TW" sz="11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zh-TW" sz="2000" b="1" dirty="0">
                  <a:solidFill>
                    <a:schemeClr val="tx1"/>
                  </a:solidFill>
                </a:rPr>
                <a:t>25.0</a:t>
              </a:r>
              <a:endParaRPr lang="zh-TW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644159DB-18E7-44B7-9D58-0C2AAF201DF0}"/>
                </a:ext>
              </a:extLst>
            </p:cNvPr>
            <p:cNvSpPr/>
            <p:nvPr/>
          </p:nvSpPr>
          <p:spPr>
            <a:xfrm>
              <a:off x="1949228" y="2353289"/>
              <a:ext cx="552316" cy="328263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</a:p>
            <a:p>
              <a:pPr algn="ctr"/>
              <a:r>
                <a:rPr lang="en-US" altLang="zh-TW" sz="1200" b="1" dirty="0">
                  <a:solidFill>
                    <a:schemeClr val="tx1"/>
                  </a:solidFill>
                </a:rPr>
                <a:t>float</a:t>
              </a:r>
              <a:endParaRPr lang="zh-TW" altLang="en-US" sz="12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623251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  b     =         n  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83F327E3-368C-40DE-A09E-8833B99095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9978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b       =         n  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6" name="圖片 35">
            <a:extLst>
              <a:ext uri="{FF2B5EF4-FFF2-40B4-BE49-F238E27FC236}">
                <a16:creationId xmlns:a16="http://schemas.microsoft.com/office/drawing/2014/main" id="{EDD4B6D6-3861-48B5-B353-4BA69F22F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4717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b       =         n  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46" name="圖片 45">
            <a:extLst>
              <a:ext uri="{FF2B5EF4-FFF2-40B4-BE49-F238E27FC236}">
                <a16:creationId xmlns:a16="http://schemas.microsoft.com/office/drawing/2014/main" id="{803AAAC3-E88D-4EDE-9B2F-ADC5E4DB6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847175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b       =         n        //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=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28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//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" name="圖片 50">
            <a:extLst>
              <a:ext uri="{FF2B5EF4-FFF2-40B4-BE49-F238E27FC236}">
                <a16:creationId xmlns:a16="http://schemas.microsoft.com/office/drawing/2014/main" id="{6FC8581A-9CDD-4D74-BDDD-05F959BE9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10314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02127CD7-E6DC-45F2-BF16-BD1C077A7E4E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7031AE2F-91A2-48CC-A29D-B88F1F8C4293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53" name="圖片 52">
            <a:extLst>
              <a:ext uri="{FF2B5EF4-FFF2-40B4-BE49-F238E27FC236}">
                <a16:creationId xmlns:a16="http://schemas.microsoft.com/office/drawing/2014/main" id="{00623C8A-57E6-4744-BF6B-7915E15CD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1456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226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pic>
        <p:nvPicPr>
          <p:cNvPr id="7170" name="Picture 2" descr="Residue - 演算法筆記">
            <a:extLst>
              <a:ext uri="{FF2B5EF4-FFF2-40B4-BE49-F238E27FC236}">
                <a16:creationId xmlns:a16="http://schemas.microsoft.com/office/drawing/2014/main" id="{4B95496F-D044-4FDB-9A75-3FCAA3348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032" y="4799621"/>
            <a:ext cx="2999366" cy="931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https://cdn-icons-png.flaticon.com/256/4952/4952907.png">
            <a:extLst>
              <a:ext uri="{FF2B5EF4-FFF2-40B4-BE49-F238E27FC236}">
                <a16:creationId xmlns:a16="http://schemas.microsoft.com/office/drawing/2014/main" id="{6BC3D75E-1436-4911-9209-EF5A0F152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8804" y="3954354"/>
            <a:ext cx="656716" cy="656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37372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268327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88203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06E0C54C-385A-43EB-B711-4505EC2223ED}"/>
              </a:ext>
            </a:extLst>
          </p:cNvPr>
          <p:cNvGraphicFramePr>
            <a:graphicFrameLocks noGrp="1"/>
          </p:cNvGraphicFramePr>
          <p:nvPr/>
        </p:nvGraphicFramePr>
        <p:xfrm>
          <a:off x="4026265" y="302964"/>
          <a:ext cx="1888765" cy="3184954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0474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變數區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48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sp>
        <p:nvSpPr>
          <p:cNvPr id="10" name="文字方塊 9">
            <a:extLst>
              <a:ext uri="{FF2B5EF4-FFF2-40B4-BE49-F238E27FC236}">
                <a16:creationId xmlns:a16="http://schemas.microsoft.com/office/drawing/2014/main" id="{A0EFD100-4935-4679-BFAB-14B5150F11FF}"/>
              </a:ext>
            </a:extLst>
          </p:cNvPr>
          <p:cNvSpPr txBox="1"/>
          <p:nvPr/>
        </p:nvSpPr>
        <p:spPr>
          <a:xfrm>
            <a:off x="4439233" y="77414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9104B2-4467-4930-87D6-887384A93239}"/>
              </a:ext>
            </a:extLst>
          </p:cNvPr>
          <p:cNvSpPr/>
          <p:nvPr/>
        </p:nvSpPr>
        <p:spPr>
          <a:xfrm>
            <a:off x="4490618" y="100917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n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9CCFEF5-3E57-4142-B978-0BE07D4595FE}"/>
              </a:ext>
            </a:extLst>
          </p:cNvPr>
          <p:cNvSpPr txBox="1"/>
          <p:nvPr/>
        </p:nvSpPr>
        <p:spPr>
          <a:xfrm>
            <a:off x="6413403" y="114652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9" name="表格 18">
            <a:extLst>
              <a:ext uri="{FF2B5EF4-FFF2-40B4-BE49-F238E27FC236}">
                <a16:creationId xmlns:a16="http://schemas.microsoft.com/office/drawing/2014/main" id="{B646AD8A-B99C-4F15-9B09-72C9302013D5}"/>
              </a:ext>
            </a:extLst>
          </p:cNvPr>
          <p:cNvGraphicFramePr>
            <a:graphicFrameLocks noGrp="1"/>
          </p:cNvGraphicFramePr>
          <p:nvPr/>
        </p:nvGraphicFramePr>
        <p:xfrm>
          <a:off x="6950964" y="301918"/>
          <a:ext cx="1888765" cy="3186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1888765">
                  <a:extLst>
                    <a:ext uri="{9D8B030D-6E8A-4147-A177-3AD203B41FA5}">
                      <a16:colId xmlns:a16="http://schemas.microsoft.com/office/drawing/2014/main" val="1090172247"/>
                    </a:ext>
                  </a:extLst>
                </a:gridCol>
              </a:tblGrid>
              <a:tr h="40179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物件區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8356378"/>
                  </a:ext>
                </a:extLst>
              </a:tr>
              <a:tr h="278420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5379829"/>
                  </a:ext>
                </a:extLst>
              </a:tr>
            </a:tbl>
          </a:graphicData>
        </a:graphic>
      </p:graphicFrame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28834EC-7D39-4304-8F2A-A3F72E6C54F4}"/>
              </a:ext>
            </a:extLst>
          </p:cNvPr>
          <p:cNvCxnSpPr>
            <a:cxnSpLocks/>
          </p:cNvCxnSpPr>
          <p:nvPr/>
        </p:nvCxnSpPr>
        <p:spPr>
          <a:xfrm>
            <a:off x="5430179" y="123297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7BE9ABA-BC22-4F26-B642-1C94D2374C37}"/>
              </a:ext>
            </a:extLst>
          </p:cNvPr>
          <p:cNvGrpSpPr/>
          <p:nvPr/>
        </p:nvGrpSpPr>
        <p:grpSpPr>
          <a:xfrm>
            <a:off x="7303741" y="774147"/>
            <a:ext cx="1413630" cy="808785"/>
            <a:chOff x="9600267" y="2766160"/>
            <a:chExt cx="1413630" cy="808785"/>
          </a:xfrm>
        </p:grpSpPr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3C8F45A-00E4-4BDD-9924-837382D7C524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6" name="箭號: 五邊形 15">
              <a:extLst>
                <a:ext uri="{FF2B5EF4-FFF2-40B4-BE49-F238E27FC236}">
                  <a16:creationId xmlns:a16="http://schemas.microsoft.com/office/drawing/2014/main" id="{F0A7B16B-5568-4BD4-8BE1-A88AE42F377A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28 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FF58D3E4-7618-453D-B112-93E405A9453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B0DFCC2-4C9D-4F46-B7EC-06E79FA69D2F}"/>
              </a:ext>
            </a:extLst>
          </p:cNvPr>
          <p:cNvSpPr txBox="1"/>
          <p:nvPr/>
        </p:nvSpPr>
        <p:spPr>
          <a:xfrm>
            <a:off x="4426320" y="1644544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A5497D3-8284-4A85-9C22-E450F6F9D6EF}"/>
              </a:ext>
            </a:extLst>
          </p:cNvPr>
          <p:cNvSpPr/>
          <p:nvPr/>
        </p:nvSpPr>
        <p:spPr>
          <a:xfrm>
            <a:off x="4477705" y="1879575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b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BF4AD571-52AE-471F-996B-6211F381A9E1}"/>
              </a:ext>
            </a:extLst>
          </p:cNvPr>
          <p:cNvSpPr/>
          <p:nvPr/>
        </p:nvSpPr>
        <p:spPr>
          <a:xfrm>
            <a:off x="4716381" y="3855070"/>
            <a:ext cx="3763478" cy="756000"/>
          </a:xfrm>
          <a:prstGeom prst="rect">
            <a:avLst/>
          </a:prstGeom>
          <a:solidFill>
            <a:srgbClr val="EAD1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altLang="zh-TW" sz="1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 sz="10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                             r       =         n        %     6</a:t>
            </a:r>
            <a:endParaRPr lang="en-US" altLang="zh-TW" sz="1000" b="1" dirty="0">
              <a:solidFill>
                <a:schemeClr val="tx1"/>
              </a:solidFill>
              <a:highlight>
                <a:srgbClr val="EAD1E7"/>
              </a:highlight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4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=   </a:t>
            </a:r>
            <a:r>
              <a:rPr lang="en-US" altLang="zh-TW" sz="1600" b="1" dirty="0">
                <a:solidFill>
                  <a:srgbClr val="DEEBF7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en-US" altLang="zh-TW" sz="1600" b="1" dirty="0">
                <a:solidFill>
                  <a:schemeClr val="tx1"/>
                </a:solidFill>
                <a:highlight>
                  <a:srgbClr val="DEEBF7"/>
                </a:highlight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28 </a:t>
            </a:r>
            <a:r>
              <a:rPr lang="en-US" altLang="zh-TW" sz="14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</a:t>
            </a:r>
            <a:r>
              <a:rPr lang="en-US" altLang="zh-TW" sz="1600" b="1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% 6 </a:t>
            </a:r>
            <a:endParaRPr lang="en-US" altLang="zh-TW" sz="14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40902B1-9288-4113-B167-EC20CDA7663A}"/>
              </a:ext>
            </a:extLst>
          </p:cNvPr>
          <p:cNvSpPr/>
          <p:nvPr/>
        </p:nvSpPr>
        <p:spPr>
          <a:xfrm>
            <a:off x="4626179" y="3608849"/>
            <a:ext cx="56938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0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運算式</a:t>
            </a:r>
            <a:endParaRPr lang="en-US" altLang="zh-TW" sz="10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30" name="群組 29">
            <a:extLst>
              <a:ext uri="{FF2B5EF4-FFF2-40B4-BE49-F238E27FC236}">
                <a16:creationId xmlns:a16="http://schemas.microsoft.com/office/drawing/2014/main" id="{CD588B6A-2EFE-4A9E-8451-7B746DA75FE9}"/>
              </a:ext>
            </a:extLst>
          </p:cNvPr>
          <p:cNvGrpSpPr/>
          <p:nvPr/>
        </p:nvGrpSpPr>
        <p:grpSpPr>
          <a:xfrm>
            <a:off x="4019920" y="5599624"/>
            <a:ext cx="2453910" cy="1095780"/>
            <a:chOff x="4019920" y="5320224"/>
            <a:chExt cx="2453910" cy="1095780"/>
          </a:xfrm>
        </p:grpSpPr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282233E3-CEAA-4170-8204-6D9A4A7A10E2}"/>
                </a:ext>
              </a:extLst>
            </p:cNvPr>
            <p:cNvGrpSpPr/>
            <p:nvPr/>
          </p:nvGrpSpPr>
          <p:grpSpPr>
            <a:xfrm>
              <a:off x="4019920" y="5461000"/>
              <a:ext cx="1117600" cy="406400"/>
              <a:chOff x="4019920" y="5461000"/>
              <a:chExt cx="1117600" cy="406400"/>
            </a:xfrm>
          </p:grpSpPr>
          <p:pic>
            <p:nvPicPr>
              <p:cNvPr id="42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FC8B896-8D7B-4103-A5FC-687BFB881E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0199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21B65926-2E7A-48DF-8A17-598F4D05D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4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7C3A5543-C092-44E2-9203-A46633CC9C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群組 36">
              <a:extLst>
                <a:ext uri="{FF2B5EF4-FFF2-40B4-BE49-F238E27FC236}">
                  <a16:creationId xmlns:a16="http://schemas.microsoft.com/office/drawing/2014/main" id="{E3DF5783-7DE8-4D6C-84B7-4B304C95A421}"/>
                </a:ext>
              </a:extLst>
            </p:cNvPr>
            <p:cNvGrpSpPr/>
            <p:nvPr/>
          </p:nvGrpSpPr>
          <p:grpSpPr>
            <a:xfrm>
              <a:off x="5711830" y="5473700"/>
              <a:ext cx="762000" cy="406400"/>
              <a:chOff x="4375520" y="5461000"/>
              <a:chExt cx="762000" cy="406400"/>
            </a:xfrm>
          </p:grpSpPr>
          <p:pic>
            <p:nvPicPr>
              <p:cNvPr id="40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C0957294-6414-4BE0-B9DD-348929337E6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755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" name="Picture 6" descr="https://cdn-icons-png.flaticon.com/256/2789/2789871.png">
                <a:extLst>
                  <a:ext uri="{FF2B5EF4-FFF2-40B4-BE49-F238E27FC236}">
                    <a16:creationId xmlns:a16="http://schemas.microsoft.com/office/drawing/2014/main" id="{87841F4E-0AF0-4D7B-9214-B835A31E65A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31120" y="5461000"/>
                <a:ext cx="406400" cy="406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E76AD9DB-BB9F-44A1-9FCC-089D1E0D4EAB}"/>
                </a:ext>
              </a:extLst>
            </p:cNvPr>
            <p:cNvSpPr txBox="1"/>
            <p:nvPr/>
          </p:nvSpPr>
          <p:spPr>
            <a:xfrm>
              <a:off x="5113448" y="5320224"/>
              <a:ext cx="51167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3200" b="1" dirty="0"/>
                <a:t>...</a:t>
              </a:r>
              <a:endParaRPr lang="zh-TW" altLang="en-US" sz="3200" b="1" dirty="0"/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792F0B4-B525-4504-9329-BF8B634FB054}"/>
                </a:ext>
              </a:extLst>
            </p:cNvPr>
            <p:cNvSpPr txBox="1"/>
            <p:nvPr/>
          </p:nvSpPr>
          <p:spPr>
            <a:xfrm>
              <a:off x="4696894" y="6046672"/>
              <a:ext cx="11442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28</a:t>
              </a:r>
              <a:r>
                <a:rPr lang="zh-TW" altLang="en-US" b="1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顆雞蛋</a:t>
              </a:r>
            </a:p>
          </p:txBody>
        </p:sp>
      </p:grp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8E6E441F-D9DF-45E8-97FD-B7944B17E317}"/>
              </a:ext>
            </a:extLst>
          </p:cNvPr>
          <p:cNvGrpSpPr/>
          <p:nvPr/>
        </p:nvGrpSpPr>
        <p:grpSpPr>
          <a:xfrm>
            <a:off x="7278341" y="1599647"/>
            <a:ext cx="1413630" cy="808785"/>
            <a:chOff x="9600267" y="2766160"/>
            <a:chExt cx="1413630" cy="808785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3985A99E-7D65-42A5-8253-36189B93B892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34" name="箭號: 五邊形 33">
              <a:extLst>
                <a:ext uri="{FF2B5EF4-FFF2-40B4-BE49-F238E27FC236}">
                  <a16:creationId xmlns:a16="http://schemas.microsoft.com/office/drawing/2014/main" id="{F9C31E6C-C7F9-4AE8-B8DA-A79FAF5793B1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9FDA8B8-2BB6-400C-9827-6282CF77DFBC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CFFC69E7-866B-45C0-AA2A-FBAB17F80CDD}"/>
              </a:ext>
            </a:extLst>
          </p:cNvPr>
          <p:cNvSpPr txBox="1"/>
          <p:nvPr/>
        </p:nvSpPr>
        <p:spPr>
          <a:xfrm>
            <a:off x="6413403" y="2018006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45" name="接點: 肘形 44">
            <a:extLst>
              <a:ext uri="{FF2B5EF4-FFF2-40B4-BE49-F238E27FC236}">
                <a16:creationId xmlns:a16="http://schemas.microsoft.com/office/drawing/2014/main" id="{DE08744E-EA28-446C-9A3E-48C650A4066C}"/>
              </a:ext>
            </a:extLst>
          </p:cNvPr>
          <p:cNvCxnSpPr>
            <a:cxnSpLocks/>
          </p:cNvCxnSpPr>
          <p:nvPr/>
        </p:nvCxnSpPr>
        <p:spPr>
          <a:xfrm>
            <a:off x="5430179" y="2104456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02869E6E-E316-4BE4-83E5-7D8428E2A68A}"/>
              </a:ext>
            </a:extLst>
          </p:cNvPr>
          <p:cNvCxnSpPr/>
          <p:nvPr/>
        </p:nvCxnSpPr>
        <p:spPr>
          <a:xfrm flipV="1">
            <a:off x="6950964" y="5461000"/>
            <a:ext cx="844777" cy="381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7" name="Picture 4" descr="https://cdn-icons-png.flaticon.com/256/10753/10753218.png">
            <a:extLst>
              <a:ext uri="{FF2B5EF4-FFF2-40B4-BE49-F238E27FC236}">
                <a16:creationId xmlns:a16="http://schemas.microsoft.com/office/drawing/2014/main" id="{E2E023A0-7035-46DB-BE75-AC268F4FA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009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8" name="Picture 4" descr="https://cdn-icons-png.flaticon.com/256/10753/10753218.png">
            <a:extLst>
              <a:ext uri="{FF2B5EF4-FFF2-40B4-BE49-F238E27FC236}">
                <a16:creationId xmlns:a16="http://schemas.microsoft.com/office/drawing/2014/main" id="{BA19D97F-1D77-4087-98F5-4E8939A262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8475" y="4981769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9" name="Picture 4" descr="https://cdn-icons-png.flaticon.com/256/10753/10753218.png">
            <a:extLst>
              <a:ext uri="{FF2B5EF4-FFF2-40B4-BE49-F238E27FC236}">
                <a16:creationId xmlns:a16="http://schemas.microsoft.com/office/drawing/2014/main" id="{DEED0508-0214-42CD-B90B-0DA77C2AE1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8941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4" descr="https://cdn-icons-png.flaticon.com/256/10753/10753218.png">
            <a:extLst>
              <a:ext uri="{FF2B5EF4-FFF2-40B4-BE49-F238E27FC236}">
                <a16:creationId xmlns:a16="http://schemas.microsoft.com/office/drawing/2014/main" id="{83405E54-1D01-4AF7-B5F6-C7494A2220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30142" y="4981768"/>
            <a:ext cx="669731" cy="66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955092E-FCBD-4C37-AEFF-0C2DF8C61E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37" y="0"/>
            <a:ext cx="3875750" cy="1524024"/>
          </a:xfrm>
          <a:prstGeom prst="rect">
            <a:avLst/>
          </a:prstGeom>
        </p:spPr>
      </p:pic>
      <p:sp>
        <p:nvSpPr>
          <p:cNvPr id="51" name="文字方塊 50">
            <a:extLst>
              <a:ext uri="{FF2B5EF4-FFF2-40B4-BE49-F238E27FC236}">
                <a16:creationId xmlns:a16="http://schemas.microsoft.com/office/drawing/2014/main" id="{F09F88F5-7F59-4086-B48C-2E326359E3AA}"/>
              </a:ext>
            </a:extLst>
          </p:cNvPr>
          <p:cNvSpPr txBox="1"/>
          <p:nvPr/>
        </p:nvSpPr>
        <p:spPr>
          <a:xfrm>
            <a:off x="4426320" y="2470687"/>
            <a:ext cx="157217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50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變數名稱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4B290968-D80E-4459-8C4D-05666FED6031}"/>
              </a:ext>
            </a:extLst>
          </p:cNvPr>
          <p:cNvSpPr/>
          <p:nvPr/>
        </p:nvSpPr>
        <p:spPr>
          <a:xfrm>
            <a:off x="4477705" y="2705718"/>
            <a:ext cx="939561" cy="538468"/>
          </a:xfrm>
          <a:prstGeom prst="rect">
            <a:avLst/>
          </a:prstGeom>
          <a:solidFill>
            <a:srgbClr val="DEEBF7"/>
          </a:solidFill>
          <a:ln>
            <a:solidFill>
              <a:srgbClr val="DEEB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r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grpSp>
        <p:nvGrpSpPr>
          <p:cNvPr id="53" name="群組 52">
            <a:extLst>
              <a:ext uri="{FF2B5EF4-FFF2-40B4-BE49-F238E27FC236}">
                <a16:creationId xmlns:a16="http://schemas.microsoft.com/office/drawing/2014/main" id="{3E6D0094-8EC9-4B61-8E9B-0EACE9A9FC21}"/>
              </a:ext>
            </a:extLst>
          </p:cNvPr>
          <p:cNvGrpSpPr/>
          <p:nvPr/>
        </p:nvGrpSpPr>
        <p:grpSpPr>
          <a:xfrm>
            <a:off x="7289687" y="2425147"/>
            <a:ext cx="1413630" cy="808785"/>
            <a:chOff x="9600267" y="2766160"/>
            <a:chExt cx="1413630" cy="808785"/>
          </a:xfrm>
        </p:grpSpPr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C3EFCEA5-989B-413D-A4C0-A5899A2A5AEC}"/>
                </a:ext>
              </a:extLst>
            </p:cNvPr>
            <p:cNvSpPr txBox="1"/>
            <p:nvPr/>
          </p:nvSpPr>
          <p:spPr>
            <a:xfrm>
              <a:off x="9600267" y="2766160"/>
              <a:ext cx="8762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800" b="1" dirty="0">
                  <a:solidFill>
                    <a:schemeClr val="tx2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type</a:t>
              </a:r>
              <a:endParaRPr lang="zh-TW" altLang="en-US" sz="8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5" name="箭號: 五邊形 54">
              <a:extLst>
                <a:ext uri="{FF2B5EF4-FFF2-40B4-BE49-F238E27FC236}">
                  <a16:creationId xmlns:a16="http://schemas.microsoft.com/office/drawing/2014/main" id="{CE5F8F23-8FB1-456B-9269-EFD2235BAE9E}"/>
                </a:ext>
              </a:extLst>
            </p:cNvPr>
            <p:cNvSpPr/>
            <p:nvPr/>
          </p:nvSpPr>
          <p:spPr>
            <a:xfrm>
              <a:off x="9632736" y="2981434"/>
              <a:ext cx="1381161" cy="593511"/>
            </a:xfrm>
            <a:prstGeom prst="homePlate">
              <a:avLst>
                <a:gd name="adj" fmla="val 19388"/>
              </a:avLst>
            </a:prstGeom>
            <a:solidFill>
              <a:srgbClr val="DEEBF7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TW" b="1" dirty="0">
                  <a:solidFill>
                    <a:schemeClr val="tx1"/>
                  </a:solidFill>
                </a:rPr>
                <a:t>int    </a:t>
              </a:r>
              <a:r>
                <a:rPr lang="zh-TW" altLang="en-US" b="1" dirty="0">
                  <a:solidFill>
                    <a:schemeClr val="tx1"/>
                  </a:solidFill>
                </a:rPr>
                <a:t>  </a:t>
              </a:r>
              <a:r>
                <a:rPr lang="en-US" altLang="zh-TW" b="1" dirty="0">
                  <a:solidFill>
                    <a:schemeClr val="tx1"/>
                  </a:solidFill>
                </a:rPr>
                <a:t> 4 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4FE8FF3C-6574-4080-9018-448A29FB5D26}"/>
                </a:ext>
              </a:extLst>
            </p:cNvPr>
            <p:cNvSpPr/>
            <p:nvPr/>
          </p:nvSpPr>
          <p:spPr>
            <a:xfrm>
              <a:off x="9631559" y="2982603"/>
              <a:ext cx="460708" cy="59234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int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57" name="文字方塊 56">
            <a:extLst>
              <a:ext uri="{FF2B5EF4-FFF2-40B4-BE49-F238E27FC236}">
                <a16:creationId xmlns:a16="http://schemas.microsoft.com/office/drawing/2014/main" id="{3F473FB7-5863-4AFA-B444-99059DA32D53}"/>
              </a:ext>
            </a:extLst>
          </p:cNvPr>
          <p:cNvSpPr txBox="1"/>
          <p:nvPr/>
        </p:nvSpPr>
        <p:spPr>
          <a:xfrm>
            <a:off x="6413403" y="2855813"/>
            <a:ext cx="876284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5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assign</a:t>
            </a:r>
            <a:endParaRPr lang="zh-TW" altLang="en-US" sz="105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58" name="接點: 肘形 57">
            <a:extLst>
              <a:ext uri="{FF2B5EF4-FFF2-40B4-BE49-F238E27FC236}">
                <a16:creationId xmlns:a16="http://schemas.microsoft.com/office/drawing/2014/main" id="{499CA89A-6ADB-4F2D-823F-46514EB5B5A7}"/>
              </a:ext>
            </a:extLst>
          </p:cNvPr>
          <p:cNvCxnSpPr>
            <a:cxnSpLocks/>
          </p:cNvCxnSpPr>
          <p:nvPr/>
        </p:nvCxnSpPr>
        <p:spPr>
          <a:xfrm>
            <a:off x="5430179" y="2942263"/>
            <a:ext cx="1904854" cy="167466"/>
          </a:xfrm>
          <a:prstGeom prst="bentConnector3">
            <a:avLst/>
          </a:prstGeom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46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973</TotalTime>
  <Words>5308</Words>
  <Application>Microsoft Office PowerPoint</Application>
  <PresentationFormat>寬螢幕</PresentationFormat>
  <Paragraphs>2044</Paragraphs>
  <Slides>111</Slides>
  <Notes>62</Notes>
  <HiddenSlides>49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111</vt:i4>
      </vt:variant>
    </vt:vector>
  </HeadingPairs>
  <TitlesOfParts>
    <vt:vector size="118" baseType="lpstr">
      <vt:lpstr>微軟正黑體</vt:lpstr>
      <vt:lpstr>新細明體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88697</dc:creator>
  <cp:lastModifiedBy>88697</cp:lastModifiedBy>
  <cp:revision>54</cp:revision>
  <dcterms:created xsi:type="dcterms:W3CDTF">2023-08-28T02:34:10Z</dcterms:created>
  <dcterms:modified xsi:type="dcterms:W3CDTF">2023-08-29T03:43:12Z</dcterms:modified>
</cp:coreProperties>
</file>