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ppt/comments/comment15.xml" ContentType="application/vnd.openxmlformats-officedocument.presentationml.comments+xml"/>
  <Override PartName="/ppt/comments/comment16.xml" ContentType="application/vnd.openxmlformats-officedocument.presentationml.comments+xml"/>
  <Override PartName="/ppt/comments/comment17.xml" ContentType="application/vnd.openxmlformats-officedocument.presentationml.comments+xml"/>
  <Override PartName="/ppt/comments/comment18.xml" ContentType="application/vnd.openxmlformats-officedocument.presentationml.comments+xml"/>
  <Override PartName="/ppt/comments/comment19.xml" ContentType="application/vnd.openxmlformats-officedocument.presentationml.comments+xml"/>
  <Override PartName="/ppt/comments/comment20.xml" ContentType="application/vnd.openxmlformats-officedocument.presentationml.comments+xml"/>
  <Override PartName="/ppt/comments/comment21.xml" ContentType="application/vnd.openxmlformats-officedocument.presentationml.comments+xml"/>
  <Override PartName="/ppt/comments/comment22.xml" ContentType="application/vnd.openxmlformats-officedocument.presentationml.comments+xml"/>
  <Override PartName="/ppt/comments/comment23.xml" ContentType="application/vnd.openxmlformats-officedocument.presentationml.comments+xml"/>
  <Override PartName="/ppt/comments/comment24.xml" ContentType="application/vnd.openxmlformats-officedocument.presentationml.comments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s/comment28.xml" ContentType="application/vnd.openxmlformats-officedocument.presentationml.comments+xml"/>
  <Override PartName="/ppt/comments/comment29.xml" ContentType="application/vnd.openxmlformats-officedocument.presentationml.comments+xml"/>
  <Override PartName="/ppt/comments/comment30.xml" ContentType="application/vnd.openxmlformats-officedocument.presentationml.comments+xml"/>
  <Override PartName="/ppt/comments/comment31.xml" ContentType="application/vnd.openxmlformats-officedocument.presentationml.comments+xml"/>
  <Override PartName="/ppt/comments/comment32.xml" ContentType="application/vnd.openxmlformats-officedocument.presentationml.comments+xml"/>
  <Override PartName="/ppt/comments/comment33.xml" ContentType="application/vnd.openxmlformats-officedocument.presentationml.comments+xml"/>
  <Override PartName="/ppt/comments/comment34.xml" ContentType="application/vnd.openxmlformats-officedocument.presentationml.comments+xml"/>
  <Override PartName="/ppt/comments/comment35.xml" ContentType="application/vnd.openxmlformats-officedocument.presentationml.comments+xml"/>
  <Override PartName="/ppt/comments/comment36.xml" ContentType="application/vnd.openxmlformats-officedocument.presentationml.comments+xml"/>
  <Override PartName="/ppt/comments/comment37.xml" ContentType="application/vnd.openxmlformats-officedocument.presentationml.comments+xml"/>
  <Override PartName="/ppt/comments/comment38.xml" ContentType="application/vnd.openxmlformats-officedocument.presentationml.comments+xml"/>
  <Override PartName="/ppt/comments/comment39.xml" ContentType="application/vnd.openxmlformats-officedocument.presentationml.comments+xml"/>
  <Override PartName="/ppt/comments/comment40.xml" ContentType="application/vnd.openxmlformats-officedocument.presentationml.comments+xml"/>
  <Override PartName="/ppt/comments/comment41.xml" ContentType="application/vnd.openxmlformats-officedocument.presentationml.comments+xml"/>
  <Override PartName="/ppt/comments/comment42.xml" ContentType="application/vnd.openxmlformats-officedocument.presentationml.comments+xml"/>
  <Override PartName="/ppt/comments/comment43.xml" ContentType="application/vnd.openxmlformats-officedocument.presentationml.comments+xml"/>
  <Override PartName="/ppt/comments/comment44.xml" ContentType="application/vnd.openxmlformats-officedocument.presentationml.comments+xml"/>
  <Override PartName="/ppt/comments/comment45.xml" ContentType="application/vnd.openxmlformats-officedocument.presentationml.comments+xml"/>
  <Override PartName="/ppt/comments/comment46.xml" ContentType="application/vnd.openxmlformats-officedocument.presentationml.comments+xml"/>
  <Override PartName="/ppt/comments/comment47.xml" ContentType="application/vnd.openxmlformats-officedocument.presentationml.comments+xml"/>
  <Override PartName="/ppt/comments/comment48.xml" ContentType="application/vnd.openxmlformats-officedocument.presentationml.comments+xml"/>
  <Override PartName="/ppt/comments/comment49.xml" ContentType="application/vnd.openxmlformats-officedocument.presentationml.comments+xml"/>
  <Override PartName="/ppt/comments/comment50.xml" ContentType="application/vnd.openxmlformats-officedocument.presentationml.comments+xml"/>
  <Override PartName="/ppt/comments/comment51.xml" ContentType="application/vnd.openxmlformats-officedocument.presentationml.comments+xml"/>
  <Override PartName="/ppt/comments/comment52.xml" ContentType="application/vnd.openxmlformats-officedocument.presentationml.comments+xml"/>
  <Override PartName="/ppt/comments/comment53.xml" ContentType="application/vnd.openxmlformats-officedocument.presentationml.comments+xml"/>
  <Override PartName="/ppt/comments/comment54.xml" ContentType="application/vnd.openxmlformats-officedocument.presentationml.comments+xml"/>
  <Override PartName="/ppt/comments/comment55.xml" ContentType="application/vnd.openxmlformats-officedocument.presentationml.comments+xml"/>
  <Override PartName="/ppt/comments/comment56.xml" ContentType="application/vnd.openxmlformats-officedocument.presentationml.comments+xml"/>
  <Override PartName="/ppt/comments/comment57.xml" ContentType="application/vnd.openxmlformats-officedocument.presentationml.comments+xml"/>
  <Override PartName="/ppt/comments/comment58.xml" ContentType="application/vnd.openxmlformats-officedocument.presentationml.comments+xml"/>
  <Override PartName="/ppt/comments/comment59.xml" ContentType="application/vnd.openxmlformats-officedocument.presentationml.comments+xml"/>
  <Override PartName="/ppt/comments/comment60.xml" ContentType="application/vnd.openxmlformats-officedocument.presentationml.comments+xml"/>
  <Override PartName="/ppt/comments/comment61.xml" ContentType="application/vnd.openxmlformats-officedocument.presentationml.comments+xml"/>
  <Override PartName="/ppt/comments/comment62.xml" ContentType="application/vnd.openxmlformats-officedocument.presentationml.comments+xml"/>
  <Override PartName="/ppt/comments/comment6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85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286" r:id="rId21"/>
    <p:sldId id="306" r:id="rId22"/>
    <p:sldId id="307" r:id="rId23"/>
    <p:sldId id="308" r:id="rId24"/>
    <p:sldId id="309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22" r:id="rId38"/>
    <p:sldId id="324" r:id="rId39"/>
    <p:sldId id="323" r:id="rId40"/>
    <p:sldId id="260" r:id="rId41"/>
    <p:sldId id="257" r:id="rId42"/>
    <p:sldId id="263" r:id="rId43"/>
    <p:sldId id="259" r:id="rId44"/>
    <p:sldId id="265" r:id="rId45"/>
    <p:sldId id="264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65" r:id="rId73"/>
    <p:sldId id="366" r:id="rId74"/>
    <p:sldId id="367" r:id="rId75"/>
    <p:sldId id="368" r:id="rId76"/>
    <p:sldId id="369" r:id="rId77"/>
    <p:sldId id="370" r:id="rId78"/>
    <p:sldId id="371" r:id="rId79"/>
    <p:sldId id="372" r:id="rId80"/>
    <p:sldId id="373" r:id="rId81"/>
    <p:sldId id="374" r:id="rId82"/>
    <p:sldId id="375" r:id="rId83"/>
    <p:sldId id="376" r:id="rId84"/>
    <p:sldId id="377" r:id="rId85"/>
    <p:sldId id="378" r:id="rId86"/>
    <p:sldId id="379" r:id="rId87"/>
    <p:sldId id="380" r:id="rId88"/>
    <p:sldId id="381" r:id="rId89"/>
    <p:sldId id="382" r:id="rId90"/>
    <p:sldId id="383" r:id="rId91"/>
    <p:sldId id="384" r:id="rId92"/>
    <p:sldId id="385" r:id="rId93"/>
    <p:sldId id="386" r:id="rId94"/>
    <p:sldId id="387" r:id="rId95"/>
    <p:sldId id="388" r:id="rId96"/>
    <p:sldId id="389" r:id="rId97"/>
    <p:sldId id="390" r:id="rId98"/>
    <p:sldId id="391" r:id="rId99"/>
    <p:sldId id="392" r:id="rId100"/>
    <p:sldId id="393" r:id="rId101"/>
    <p:sldId id="394" r:id="rId102"/>
    <p:sldId id="395" r:id="rId10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8697" initials="8" lastIdx="1" clrIdx="0">
    <p:extLst>
      <p:ext uri="{19B8F6BF-5375-455C-9EA6-DF929625EA0E}">
        <p15:presenceInfo xmlns:p15="http://schemas.microsoft.com/office/powerpoint/2012/main" userId="8869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4A4"/>
    <a:srgbClr val="DEEBF7"/>
    <a:srgbClr val="80B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16T10:16:09.568" idx="1">
    <p:pos x="10" y="10"/>
    <p:text>n  = int(input("請輸入n:"))
sum = 0
for i in range(1,n+1,1):
    sum = sum + i
print(sum)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1290D-9521-4B7F-A10B-8C70A17F5453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00AB3-97AC-4B59-AF4E-6975CAD0B5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78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C31E0-9C29-40DB-964E-D27F2D384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8BD367-6F57-4B72-8F6E-500373F56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9FE8A8-6111-4830-9BEA-0656D3F4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5E246-612A-4E97-9FCD-6596BE1D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C11FF2-197B-4DD9-812B-ECE4CAC6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98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55BDD-4499-4009-90E1-7929FF82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D3A03F-BBA1-4BC0-AF83-54D9320EC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201628-0240-4589-B2C3-393CA3D1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5E2986-F0D4-4268-B1E6-AAE61FFE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310579-FF7A-45E8-9521-9848E336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25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E6CE72-5C45-4A82-942E-EEDE8A8D3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F99539-8D5F-48E7-ADF0-331E92185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0A0A58-2CA9-495A-B478-98A668AD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CD89A6-754D-4B87-845D-70759B94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DA8F69-9A81-465B-AAB6-F1259E05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65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4EC02-C4CA-441E-9C71-76CF7249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40A3F-92D9-410D-B3AE-578175A7A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494F5A-7B37-4DB4-A996-C678C4FD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DF1C64-1418-47E5-AB4E-583E2BD4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D1A391-E692-4449-9C58-A1DD8F23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1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DF901-9F09-4E46-836E-B6CE0098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4C21FE-8426-43DB-8243-8DF7D281A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E0106E-C4CF-49F1-A5F8-2F1FDA51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D0C9C6-7A6B-49E5-AA66-3A9B9730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17313-81C8-4020-B551-1096F937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42C9A5-E2F6-43BF-920C-469D4C43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D8845A-0BF1-422D-8853-BC377E832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C18C6D-3777-4FA4-B482-8293EF949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7805AA-6DA5-4565-BB6E-C8C4F8CD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F07B00-BA3C-42F1-8E7F-A00B846D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CBD716-A1FE-471B-95D0-AD30512E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39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B3A52-9CF2-4807-9AB0-ED6B6305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50A6EA-830C-44D5-A7A1-39BA61B9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1D9C91-C984-44AE-B2BA-1AC3E4DF1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E31FB9-6EAA-482F-BD2F-8BD971613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BF5A06-5E0E-46C9-8187-5DA74A62FA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F3B14D-A5DC-4744-9C69-179C4C39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FA93EB7-3809-46DC-AFDD-674C70D1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6DDBA0-D20F-408D-9382-D21ADEAA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07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8DB29-5BCA-4DD4-917B-B5CB27D6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490C145-4562-4405-88A0-4F70D7A5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28B44DE-0C6E-4F2E-87E9-58E8A5D8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638140-C2D9-4F21-9A7A-2436B009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01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4A69B6-9FB6-45A5-AD87-BCF7801E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E3EDE7D-7BFE-4F59-9883-690CA5A0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D49BA2-3078-4356-AFB7-BC609911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27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14A67-36B8-4A83-BB63-88B1794E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CAE2D0-916B-49BD-9235-FF8AC2CE4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2AD9BE-4631-4415-977B-8D947AF4C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83D207-E3F6-4BC5-BDE8-0927FB94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2FE344-623A-4986-B95A-641F6690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95A57A-ADBA-4B13-AF4E-37C64C1B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69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A4EFE2-4ACC-4381-AB24-CF4C0842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1E889E2-64E5-4814-8C1F-4CF7CEBB0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BD26B69-DFE8-4B4C-B071-AB5113B8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C214F8-1BB7-456C-9370-065399EB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FB18-D583-4D8B-BA19-96783332AA2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F85C94-6885-4F26-90A7-DBC1CA1E5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93E127-7046-4424-8BDF-7897247C3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07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5B6A4C8-77F2-4715-8694-28146C8F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F33C0B-578C-4639-9C4A-94F7A694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10006D-B5D7-4537-AAF1-A98ABE386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FB18-D583-4D8B-BA19-96783332AA28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DC4E5-84B9-46E4-9370-23E4CED61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9E452F-8C8A-417D-8AEF-F4F873989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E149E-8CC0-4CFC-A5C5-FE7E529FC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37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7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8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9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261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sym typeface="Microsoft JhengHei"/>
              </a:rPr>
              <a:t>一學期一次的體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適能測驗要來了，在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測量心肺功能的項目，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總共要跑</a:t>
            </a: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4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圈操場，以記錄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公尺時的時間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。</a:t>
            </a: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Microsoft JhengHei"/>
            </a:endParaRP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Microsoft JhengHei"/>
              </a:rPr>
              <a:t>	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第一圈，我們會跑過兩次彎道兩次直道</a:t>
            </a: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第二圈，我們會跑過兩次彎道兩次直道</a:t>
            </a: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第三圈，我們會跑過兩次彎道兩次直道</a:t>
            </a: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第四圈，我們會跑過兩次彎道兩次直道</a:t>
            </a:r>
            <a:r>
              <a:rPr lang="en-US" altLang="zh-TW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0237" y="4294648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A5AECF-4DDB-4E40-8A50-5A65CBB093C3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36D5E03-A684-4DD6-80CE-2F898175148A}"/>
              </a:ext>
            </a:extLst>
          </p:cNvPr>
          <p:cNvSpPr/>
          <p:nvPr/>
        </p:nvSpPr>
        <p:spPr>
          <a:xfrm>
            <a:off x="2903456" y="3538629"/>
            <a:ext cx="8342721" cy="5650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rgbClr val="2B2B2B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每一圈，我們都經歷一樣的歷程，且都會在相同位置遇上直道、彎道。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CBF04B-C47B-4D04-A4AB-0639D85244CA}"/>
              </a:ext>
            </a:extLst>
          </p:cNvPr>
          <p:cNvSpPr txBox="1"/>
          <p:nvPr/>
        </p:nvSpPr>
        <p:spPr>
          <a:xfrm>
            <a:off x="8521833" y="6292848"/>
            <a:ext cx="1572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400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公尺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圈</a:t>
            </a:r>
          </a:p>
        </p:txBody>
      </p:sp>
    </p:spTree>
    <p:extLst>
      <p:ext uri="{BB962C8B-B14F-4D97-AF65-F5344CB8AC3E}">
        <p14:creationId xmlns:p14="http://schemas.microsoft.com/office/powerpoint/2010/main" val="3782295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151721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FB99A14B-C3AD-4410-999B-D8CAC1B7491A}"/>
              </a:ext>
            </a:extLst>
          </p:cNvPr>
          <p:cNvSpPr/>
          <p:nvPr/>
        </p:nvSpPr>
        <p:spPr>
          <a:xfrm>
            <a:off x="2700001" y="3623294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CACB16A-A750-41DC-8674-3BC9BE5E7D1B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653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463 L 0.03346 0.00463 C 0.03593 0.00509 0.03854 0.00509 0.04114 0.00601 C 0.04192 0.00601 0.0427 0.00694 0.04349 0.00717 C 0.0457 0.00787 0.04804 0.00833 0.05039 0.00879 C 0.05586 0.00833 0.06119 0.0081 0.06666 0.00717 C 0.07591 0.00578 0.0552 0.00324 0.07513 0.00324 L 0.17031 0.0032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5906D79-FDE8-4B81-9914-A1621839B961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97BB542-C2BB-47A9-8857-41BC003C4FF7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55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45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10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FAC818E-F885-400C-BD1A-185EAD21A0BB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5" name="橢圓 34">
            <a:extLst>
              <a:ext uri="{FF2B5EF4-FFF2-40B4-BE49-F238E27FC236}">
                <a16:creationId xmlns:a16="http://schemas.microsoft.com/office/drawing/2014/main" id="{DD61EB36-7989-4061-B941-C0861C1D7859}"/>
              </a:ext>
            </a:extLst>
          </p:cNvPr>
          <p:cNvSpPr/>
          <p:nvPr/>
        </p:nvSpPr>
        <p:spPr>
          <a:xfrm>
            <a:off x="9261968" y="553502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D9AF680-B39F-4378-9EB1-1A3D7032804F}"/>
              </a:ext>
            </a:extLst>
          </p:cNvPr>
          <p:cNvSpPr txBox="1"/>
          <p:nvPr/>
        </p:nvSpPr>
        <p:spPr>
          <a:xfrm>
            <a:off x="9050848" y="5767899"/>
            <a:ext cx="60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9604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8232"/>
              </p:ext>
            </p:extLst>
          </p:nvPr>
        </p:nvGraphicFramePr>
        <p:xfrm>
          <a:off x="4026265" y="-1450421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-979238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-74420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9680"/>
              </p:ext>
            </p:extLst>
          </p:nvPr>
        </p:nvGraphicFramePr>
        <p:xfrm>
          <a:off x="6950964" y="-1451467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3728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7231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-59437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-507926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-959265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37281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34916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435615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33900"/>
              </p:ext>
            </p:extLst>
          </p:nvPr>
        </p:nvGraphicFramePr>
        <p:xfrm>
          <a:off x="4649980" y="329830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3728764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3544098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H="1">
            <a:off x="4649980" y="2527141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8031284" y="2527141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5906D79-FDE8-4B81-9914-A1621839B961}"/>
              </a:ext>
            </a:extLst>
          </p:cNvPr>
          <p:cNvGrpSpPr/>
          <p:nvPr/>
        </p:nvGrpSpPr>
        <p:grpSpPr>
          <a:xfrm>
            <a:off x="6097524" y="1914543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97BB542-C2BB-47A9-8857-41BC003C4FF7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55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45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10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FAC818E-F885-400C-BD1A-185EAD21A0BB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5" name="橢圓 34">
            <a:extLst>
              <a:ext uri="{FF2B5EF4-FFF2-40B4-BE49-F238E27FC236}">
                <a16:creationId xmlns:a16="http://schemas.microsoft.com/office/drawing/2014/main" id="{DD61EB36-7989-4061-B941-C0861C1D7859}"/>
              </a:ext>
            </a:extLst>
          </p:cNvPr>
          <p:cNvSpPr/>
          <p:nvPr/>
        </p:nvSpPr>
        <p:spPr>
          <a:xfrm>
            <a:off x="9261968" y="3781640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D9AF680-B39F-4378-9EB1-1A3D7032804F}"/>
              </a:ext>
            </a:extLst>
          </p:cNvPr>
          <p:cNvSpPr txBox="1"/>
          <p:nvPr/>
        </p:nvSpPr>
        <p:spPr>
          <a:xfrm>
            <a:off x="9050848" y="4014514"/>
            <a:ext cx="60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5EE7C6C-1479-4777-811C-AB1BC8E2EA28}"/>
              </a:ext>
            </a:extLst>
          </p:cNvPr>
          <p:cNvGrpSpPr/>
          <p:nvPr/>
        </p:nvGrpSpPr>
        <p:grpSpPr>
          <a:xfrm>
            <a:off x="4568875" y="4856249"/>
            <a:ext cx="3763478" cy="1307517"/>
            <a:chOff x="8634339" y="2991481"/>
            <a:chExt cx="3763478" cy="1307517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90515ED1-5605-47C6-9220-760BD7B61A0E}"/>
                </a:ext>
              </a:extLst>
            </p:cNvPr>
            <p:cNvGrpSpPr/>
            <p:nvPr/>
          </p:nvGrpSpPr>
          <p:grpSpPr>
            <a:xfrm>
              <a:off x="8970845" y="2991481"/>
              <a:ext cx="2866455" cy="1307517"/>
              <a:chOff x="4970647" y="4240651"/>
              <a:chExt cx="3398807" cy="2498838"/>
            </a:xfrm>
          </p:grpSpPr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894BA1B4-E698-4009-B857-07FAF2426373}"/>
                  </a:ext>
                </a:extLst>
              </p:cNvPr>
              <p:cNvSpPr/>
              <p:nvPr/>
            </p:nvSpPr>
            <p:spPr>
              <a:xfrm>
                <a:off x="4970647" y="4644053"/>
                <a:ext cx="3398807" cy="1439800"/>
              </a:xfrm>
              <a:prstGeom prst="round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矩形: 圓角化同側角落 43">
                <a:extLst>
                  <a:ext uri="{FF2B5EF4-FFF2-40B4-BE49-F238E27FC236}">
                    <a16:creationId xmlns:a16="http://schemas.microsoft.com/office/drawing/2014/main" id="{3E25184D-9D3B-46C7-AE80-74BC68C9DF72}"/>
                  </a:ext>
                </a:extLst>
              </p:cNvPr>
              <p:cNvSpPr/>
              <p:nvPr/>
            </p:nvSpPr>
            <p:spPr>
              <a:xfrm flipV="1">
                <a:off x="5456946" y="5525624"/>
                <a:ext cx="2438400" cy="1213865"/>
              </a:xfrm>
              <a:prstGeom prst="round2SameRect">
                <a:avLst/>
              </a:prstGeom>
              <a:solidFill>
                <a:srgbClr val="FDE3DD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矩形: 圓角化同側角落 45">
                <a:extLst>
                  <a:ext uri="{FF2B5EF4-FFF2-40B4-BE49-F238E27FC236}">
                    <a16:creationId xmlns:a16="http://schemas.microsoft.com/office/drawing/2014/main" id="{2FBA2420-2146-4B0A-B403-BEA6E16226FC}"/>
                  </a:ext>
                </a:extLst>
              </p:cNvPr>
              <p:cNvSpPr/>
              <p:nvPr/>
            </p:nvSpPr>
            <p:spPr>
              <a:xfrm>
                <a:off x="5456945" y="4240651"/>
                <a:ext cx="2438400" cy="580497"/>
              </a:xfrm>
              <a:prstGeom prst="round2SameRect">
                <a:avLst/>
              </a:prstGeom>
              <a:solidFill>
                <a:srgbClr val="FDE3DD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DD308AE0-9B92-401C-B04C-5AF4B2569F00}"/>
                </a:ext>
              </a:extLst>
            </p:cNvPr>
            <p:cNvSpPr txBox="1"/>
            <p:nvPr/>
          </p:nvSpPr>
          <p:spPr>
            <a:xfrm>
              <a:off x="8634339" y="3370338"/>
              <a:ext cx="3763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2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sum  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0041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-1450421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-979238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-74420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-1451467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3728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7231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-59437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-507926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-959265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37281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349165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435615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3298309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3728764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3544098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H="1">
            <a:off x="4649980" y="2527141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8031284" y="2527141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5906D79-FDE8-4B81-9914-A1621839B961}"/>
              </a:ext>
            </a:extLst>
          </p:cNvPr>
          <p:cNvGrpSpPr/>
          <p:nvPr/>
        </p:nvGrpSpPr>
        <p:grpSpPr>
          <a:xfrm>
            <a:off x="6097524" y="1914543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97BB542-C2BB-47A9-8857-41BC003C4FF7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55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45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10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FAC818E-F885-400C-BD1A-185EAD21A0BB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5" name="橢圓 34">
            <a:extLst>
              <a:ext uri="{FF2B5EF4-FFF2-40B4-BE49-F238E27FC236}">
                <a16:creationId xmlns:a16="http://schemas.microsoft.com/office/drawing/2014/main" id="{DD61EB36-7989-4061-B941-C0861C1D7859}"/>
              </a:ext>
            </a:extLst>
          </p:cNvPr>
          <p:cNvSpPr/>
          <p:nvPr/>
        </p:nvSpPr>
        <p:spPr>
          <a:xfrm>
            <a:off x="9261968" y="3781640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D9AF680-B39F-4378-9EB1-1A3D7032804F}"/>
              </a:ext>
            </a:extLst>
          </p:cNvPr>
          <p:cNvSpPr txBox="1"/>
          <p:nvPr/>
        </p:nvSpPr>
        <p:spPr>
          <a:xfrm>
            <a:off x="9050848" y="4014514"/>
            <a:ext cx="60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5EE7C6C-1479-4777-811C-AB1BC8E2EA28}"/>
              </a:ext>
            </a:extLst>
          </p:cNvPr>
          <p:cNvGrpSpPr/>
          <p:nvPr/>
        </p:nvGrpSpPr>
        <p:grpSpPr>
          <a:xfrm>
            <a:off x="4568875" y="4856249"/>
            <a:ext cx="3763478" cy="1307517"/>
            <a:chOff x="8634339" y="2991481"/>
            <a:chExt cx="3763478" cy="1307517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90515ED1-5605-47C6-9220-760BD7B61A0E}"/>
                </a:ext>
              </a:extLst>
            </p:cNvPr>
            <p:cNvGrpSpPr/>
            <p:nvPr/>
          </p:nvGrpSpPr>
          <p:grpSpPr>
            <a:xfrm>
              <a:off x="8970845" y="2991481"/>
              <a:ext cx="2866455" cy="1307517"/>
              <a:chOff x="4970647" y="4240651"/>
              <a:chExt cx="3398807" cy="2498838"/>
            </a:xfrm>
          </p:grpSpPr>
          <p:sp>
            <p:nvSpPr>
              <p:cNvPr id="39" name="矩形: 圓角 38">
                <a:extLst>
                  <a:ext uri="{FF2B5EF4-FFF2-40B4-BE49-F238E27FC236}">
                    <a16:creationId xmlns:a16="http://schemas.microsoft.com/office/drawing/2014/main" id="{894BA1B4-E698-4009-B857-07FAF2426373}"/>
                  </a:ext>
                </a:extLst>
              </p:cNvPr>
              <p:cNvSpPr/>
              <p:nvPr/>
            </p:nvSpPr>
            <p:spPr>
              <a:xfrm>
                <a:off x="4970647" y="4644053"/>
                <a:ext cx="3398807" cy="1439800"/>
              </a:xfrm>
              <a:prstGeom prst="roundRect">
                <a:avLst/>
              </a:prstGeom>
              <a:solidFill>
                <a:srgbClr val="F6C4BC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4" name="矩形: 圓角化同側角落 43">
                <a:extLst>
                  <a:ext uri="{FF2B5EF4-FFF2-40B4-BE49-F238E27FC236}">
                    <a16:creationId xmlns:a16="http://schemas.microsoft.com/office/drawing/2014/main" id="{3E25184D-9D3B-46C7-AE80-74BC68C9DF72}"/>
                  </a:ext>
                </a:extLst>
              </p:cNvPr>
              <p:cNvSpPr/>
              <p:nvPr/>
            </p:nvSpPr>
            <p:spPr>
              <a:xfrm flipV="1">
                <a:off x="5456946" y="5525624"/>
                <a:ext cx="2438400" cy="1213865"/>
              </a:xfrm>
              <a:prstGeom prst="round2SameRect">
                <a:avLst/>
              </a:prstGeom>
              <a:solidFill>
                <a:srgbClr val="FDE3DD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6" name="矩形: 圓角化同側角落 45">
                <a:extLst>
                  <a:ext uri="{FF2B5EF4-FFF2-40B4-BE49-F238E27FC236}">
                    <a16:creationId xmlns:a16="http://schemas.microsoft.com/office/drawing/2014/main" id="{2FBA2420-2146-4B0A-B403-BEA6E16226FC}"/>
                  </a:ext>
                </a:extLst>
              </p:cNvPr>
              <p:cNvSpPr/>
              <p:nvPr/>
            </p:nvSpPr>
            <p:spPr>
              <a:xfrm>
                <a:off x="5456945" y="4240651"/>
                <a:ext cx="2438400" cy="580497"/>
              </a:xfrm>
              <a:prstGeom prst="round2SameRect">
                <a:avLst/>
              </a:prstGeom>
              <a:solidFill>
                <a:srgbClr val="FDE3DD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DD308AE0-9B92-401C-B04C-5AF4B2569F00}"/>
                </a:ext>
              </a:extLst>
            </p:cNvPr>
            <p:cNvSpPr txBox="1"/>
            <p:nvPr/>
          </p:nvSpPr>
          <p:spPr>
            <a:xfrm>
              <a:off x="8634339" y="3370338"/>
              <a:ext cx="3763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200" b="1" dirty="0"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sum  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BE6A2783-556D-408E-8621-52CFD3FF3A63}"/>
                </a:ext>
              </a:extLst>
            </p:cNvPr>
            <p:cNvSpPr txBox="1"/>
            <p:nvPr/>
          </p:nvSpPr>
          <p:spPr>
            <a:xfrm>
              <a:off x="9159799" y="3794684"/>
              <a:ext cx="2519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</a:t>
              </a:r>
              <a:endPara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12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A5AECF-4DDB-4E40-8A50-5A65CBB093C3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BFC31FF9-05E9-4BF4-8A39-2DE66205CB55}"/>
              </a:ext>
            </a:extLst>
          </p:cNvPr>
          <p:cNvSpPr/>
          <p:nvPr/>
        </p:nvSpPr>
        <p:spPr>
          <a:xfrm>
            <a:off x="2676126" y="3968683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1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00046 L 0.03659 0.00046 C 0.03867 -0.00139 0.04076 -0.00324 0.04284 -0.00509 C 0.04362 -0.00602 0.04453 -0.00671 0.04518 -0.00787 C 0.05143 -0.02084 0.04531 -0.01273 0.05052 -0.01898 C 0.05248 -0.02917 0.04961 -0.0169 0.05365 -0.0257 C 0.05417 -0.02685 0.05417 -0.02847 0.05443 -0.02986 C 0.05469 -0.03171 0.05456 -0.0338 0.05521 -0.03542 C 0.05573 -0.03658 0.05677 -0.03634 0.05755 -0.03681 C 0.06159 -0.04746 0.05886 -0.03889 0.0599 -0.06412 C 0.06003 -0.06968 0.06042 -0.07523 0.06068 -0.08079 C 0.06042 -0.09398 0.06029 -0.10718 0.0599 -0.1206 C 0.05977 -0.12523 0.05964 -0.12986 0.05912 -0.13426 C 0.05886 -0.13588 0.05794 -0.13704 0.05755 -0.13843 C 0.05104 -0.15834 0.05951 -0.13264 0.05521 -0.14815 C 0.05482 -0.14954 0.05417 -0.1507 0.05365 -0.15209 C 0.05208 -0.16019 0.05404 -0.15278 0.05052 -0.15903 C 0.04753 -0.16435 0.05052 -0.16227 0.0474 -0.16875 C 0.04688 -0.16991 0.04583 -0.17037 0.04518 -0.1713 C 0.04349 -0.17408 0.04167 -0.17639 0.0405 -0.17963 L 0.03737 -0.18796 C 0.03685 -0.18935 0.03607 -0.19051 0.03581 -0.1919 C 0.03555 -0.19329 0.03542 -0.19491 0.03503 -0.19607 C 0.03412 -0.19908 0.03373 -0.20324 0.03203 -0.2044 C 0.03047 -0.20533 0.02865 -0.20556 0.02735 -0.20718 C 0.02656 -0.2081 0.02591 -0.20949 0.025 -0.20996 C 0.02279 -0.21088 0.02031 -0.21088 0.01797 -0.21134 C 0.01172 -0.21505 0.01498 -0.21366 0.00794 -0.21528 C 0.00495 -0.21713 0.00651 -0.21667 0.00339 -0.2166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1668" y="2411954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4A6786A1-79EE-493D-8281-F738AAF99839}"/>
              </a:ext>
            </a:extLst>
          </p:cNvPr>
          <p:cNvSpPr/>
          <p:nvPr/>
        </p:nvSpPr>
        <p:spPr>
          <a:xfrm>
            <a:off x="2676126" y="4298623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3D0143F-A214-4D1C-9C0B-5E594103D31D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58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1 -2.22222E-6 L -0.03451 -2.22222E-6 C -0.05118 0.00648 -0.04219 0.00371 -0.07318 0.00394 L -0.18295 0.003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356" y="228897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2555085-50F1-497D-A8FA-9FF6AEAECB88}"/>
              </a:ext>
            </a:extLst>
          </p:cNvPr>
          <p:cNvSpPr/>
          <p:nvPr/>
        </p:nvSpPr>
        <p:spPr>
          <a:xfrm>
            <a:off x="2700001" y="4631956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FD9FA2E-D06B-4463-BC53-966CA784016C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353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2 -0.00301 L -0.03372 -0.00301 C -0.0358 -0.00139 -0.03789 0.00046 -0.03997 0.00231 C -0.04466 0.00694 -0.03984 0.0037 -0.04453 0.00648 C -0.0552 0.01921 -0.04427 0.00602 -0.05234 0.0162 C -0.05481 0.01921 -0.05481 0.01852 -0.0569 0.02291 C -0.05755 0.0243 -0.05794 0.02592 -0.05846 0.02708 C -0.05924 0.0287 -0.06015 0.02986 -0.0608 0.03125 C -0.06145 0.03264 -0.06171 0.03426 -0.06237 0.03541 C -0.06302 0.03657 -0.06393 0.03727 -0.06471 0.03819 C -0.06497 0.03958 -0.06497 0.0412 -0.06549 0.04236 C -0.06601 0.04352 -0.06705 0.04398 -0.06783 0.04491 C -0.06862 0.04629 -0.06927 0.04768 -0.07005 0.04907 C -0.07057 0.05185 -0.07109 0.05555 -0.07239 0.05741 C -0.07304 0.05833 -0.07395 0.05833 -0.07474 0.05879 C -0.07604 0.06597 -0.07461 0.06018 -0.07786 0.06713 C -0.08112 0.07384 -0.07747 0.06875 -0.08164 0.07384 C -0.08359 0.08379 -0.08229 0.07963 -0.08476 0.08634 L -0.08632 0.09444 C -0.08658 0.09583 -0.08671 0.09745 -0.08711 0.09861 L -0.08867 0.10278 C -0.09088 0.11852 -0.08776 0.09907 -0.09101 0.1125 C -0.0914 0.11412 -0.0914 0.11597 -0.09179 0.11782 C -0.09192 0.11921 -0.09231 0.1206 -0.09257 0.12199 C -0.09283 0.12569 -0.09296 0.1294 -0.09336 0.1331 C -0.09349 0.13495 -0.09401 0.13657 -0.09401 0.13842 C -0.09401 0.15463 -0.09375 0.1706 -0.09336 0.18657 C -0.09323 0.18981 -0.09296 0.19305 -0.09257 0.19629 C -0.09218 0.19907 -0.0914 0.20185 -0.09101 0.20463 C -0.09049 0.20833 -0.09062 0.2125 -0.08945 0.21551 L -0.08632 0.22384 C -0.08606 0.22523 -0.08593 0.22662 -0.08554 0.22801 C -0.08515 0.2294 -0.08437 0.23055 -0.08398 0.23194 C -0.08151 0.24213 -0.08437 0.23912 -0.0802 0.24166 C -0.07968 0.24305 -0.07903 0.24444 -0.07864 0.24583 C -0.07799 0.24768 -0.07786 0.24977 -0.07708 0.25139 C -0.0763 0.25278 -0.075 0.25324 -0.07395 0.25416 C -0.07343 0.25532 -0.07291 0.25671 -0.07239 0.2581 C -0.07187 0.25995 -0.07174 0.26227 -0.07083 0.26366 C -0.06953 0.26597 -0.06627 0.26921 -0.06627 0.26921 C -0.06211 0.28009 -0.06757 0.2669 -0.06237 0.27616 C -0.05885 0.28217 -0.06302 0.27893 -0.05846 0.28148 C -0.05768 0.28333 -0.05729 0.28588 -0.05625 0.28704 C -0.05481 0.28866 -0.05286 0.28819 -0.05156 0.28981 C -0.05078 0.29074 -0.05013 0.2919 -0.04921 0.29259 C -0.04778 0.29375 -0.04609 0.29444 -0.04453 0.29537 C -0.04375 0.29583 -0.04309 0.29629 -0.04231 0.29676 C -0.04049 0.29768 -0.03867 0.29907 -0.03684 0.29954 C -0.03073 0.30092 -0.01823 0.30231 -0.01823 0.3023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151721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FB99A14B-C3AD-4410-999B-D8CAC1B7491A}"/>
              </a:ext>
            </a:extLst>
          </p:cNvPr>
          <p:cNvSpPr/>
          <p:nvPr/>
        </p:nvSpPr>
        <p:spPr>
          <a:xfrm>
            <a:off x="2700001" y="4895916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CACB16A-A750-41DC-8674-3BC9BE5E7D1B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8671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463 L 0.03346 0.00463 C 0.03593 0.00509 0.03854 0.00509 0.04114 0.00601 C 0.04192 0.00601 0.0427 0.00694 0.04349 0.00717 C 0.0457 0.00787 0.04804 0.00833 0.05039 0.00879 C 0.05586 0.00833 0.06119 0.0081 0.06666 0.00717 C 0.07591 0.00578 0.0552 0.00324 0.07513 0.00324 L 0.17031 0.0032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A5AECF-4DDB-4E40-8A50-5A65CBB093C3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BFC31FF9-05E9-4BF4-8A39-2DE66205CB55}"/>
              </a:ext>
            </a:extLst>
          </p:cNvPr>
          <p:cNvSpPr/>
          <p:nvPr/>
        </p:nvSpPr>
        <p:spPr>
          <a:xfrm>
            <a:off x="2676126" y="5231879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8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00046 L 0.03659 0.00046 C 0.03867 -0.00139 0.04076 -0.00324 0.04284 -0.00509 C 0.04362 -0.00602 0.04453 -0.00671 0.04518 -0.00787 C 0.05143 -0.02084 0.04531 -0.01273 0.05052 -0.01898 C 0.05248 -0.02917 0.04961 -0.0169 0.05365 -0.0257 C 0.05417 -0.02685 0.05417 -0.02847 0.05443 -0.02986 C 0.05469 -0.03171 0.05456 -0.0338 0.05521 -0.03542 C 0.05573 -0.03658 0.05677 -0.03634 0.05755 -0.03681 C 0.06159 -0.04746 0.05886 -0.03889 0.0599 -0.06412 C 0.06003 -0.06968 0.06042 -0.07523 0.06068 -0.08079 C 0.06042 -0.09398 0.06029 -0.10718 0.0599 -0.1206 C 0.05977 -0.12523 0.05964 -0.12986 0.05912 -0.13426 C 0.05886 -0.13588 0.05794 -0.13704 0.05755 -0.13843 C 0.05104 -0.15834 0.05951 -0.13264 0.05521 -0.14815 C 0.05482 -0.14954 0.05417 -0.1507 0.05365 -0.15209 C 0.05208 -0.16019 0.05404 -0.15278 0.05052 -0.15903 C 0.04753 -0.16435 0.05052 -0.16227 0.0474 -0.16875 C 0.04688 -0.16991 0.04583 -0.17037 0.04518 -0.1713 C 0.04349 -0.17408 0.04167 -0.17639 0.0405 -0.17963 L 0.03737 -0.18796 C 0.03685 -0.18935 0.03607 -0.19051 0.03581 -0.1919 C 0.03555 -0.19329 0.03542 -0.19491 0.03503 -0.19607 C 0.03412 -0.19908 0.03373 -0.20324 0.03203 -0.2044 C 0.03047 -0.20533 0.02865 -0.20556 0.02735 -0.20718 C 0.02656 -0.2081 0.02591 -0.20949 0.025 -0.20996 C 0.02279 -0.21088 0.02031 -0.21088 0.01797 -0.21134 C 0.01172 -0.21505 0.01498 -0.21366 0.00794 -0.21528 C 0.00495 -0.21713 0.00651 -0.21667 0.00339 -0.2166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1668" y="2411954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4A6786A1-79EE-493D-8281-F738AAF99839}"/>
              </a:ext>
            </a:extLst>
          </p:cNvPr>
          <p:cNvSpPr/>
          <p:nvPr/>
        </p:nvSpPr>
        <p:spPr>
          <a:xfrm>
            <a:off x="2676126" y="5533539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3D0143F-A214-4D1C-9C0B-5E594103D31D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006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1 -2.22222E-6 L -0.03451 -2.22222E-6 C -0.05118 0.00648 -0.04219 0.00371 -0.07318 0.00394 L -0.18295 0.003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356" y="228897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2555085-50F1-497D-A8FA-9FF6AEAECB88}"/>
              </a:ext>
            </a:extLst>
          </p:cNvPr>
          <p:cNvSpPr/>
          <p:nvPr/>
        </p:nvSpPr>
        <p:spPr>
          <a:xfrm>
            <a:off x="2700001" y="5895147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FD9FA2E-D06B-4463-BC53-966CA784016C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671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2 -0.00301 L -0.03372 -0.00301 C -0.0358 -0.00139 -0.03789 0.00046 -0.03997 0.00231 C -0.04466 0.00694 -0.03984 0.0037 -0.04453 0.00648 C -0.0552 0.01921 -0.04427 0.00602 -0.05234 0.0162 C -0.05481 0.01921 -0.05481 0.01852 -0.0569 0.02291 C -0.05755 0.0243 -0.05794 0.02592 -0.05846 0.02708 C -0.05924 0.0287 -0.06015 0.02986 -0.0608 0.03125 C -0.06145 0.03264 -0.06171 0.03426 -0.06237 0.03541 C -0.06302 0.03657 -0.06393 0.03727 -0.06471 0.03819 C -0.06497 0.03958 -0.06497 0.0412 -0.06549 0.04236 C -0.06601 0.04352 -0.06705 0.04398 -0.06783 0.04491 C -0.06862 0.04629 -0.06927 0.04768 -0.07005 0.04907 C -0.07057 0.05185 -0.07109 0.05555 -0.07239 0.05741 C -0.07304 0.05833 -0.07395 0.05833 -0.07474 0.05879 C -0.07604 0.06597 -0.07461 0.06018 -0.07786 0.06713 C -0.08112 0.07384 -0.07747 0.06875 -0.08164 0.07384 C -0.08359 0.08379 -0.08229 0.07963 -0.08476 0.08634 L -0.08632 0.09444 C -0.08658 0.09583 -0.08671 0.09745 -0.08711 0.09861 L -0.08867 0.10278 C -0.09088 0.11852 -0.08776 0.09907 -0.09101 0.1125 C -0.0914 0.11412 -0.0914 0.11597 -0.09179 0.11782 C -0.09192 0.11921 -0.09231 0.1206 -0.09257 0.12199 C -0.09283 0.12569 -0.09296 0.1294 -0.09336 0.1331 C -0.09349 0.13495 -0.09401 0.13657 -0.09401 0.13842 C -0.09401 0.15463 -0.09375 0.1706 -0.09336 0.18657 C -0.09323 0.18981 -0.09296 0.19305 -0.09257 0.19629 C -0.09218 0.19907 -0.0914 0.20185 -0.09101 0.20463 C -0.09049 0.20833 -0.09062 0.2125 -0.08945 0.21551 L -0.08632 0.22384 C -0.08606 0.22523 -0.08593 0.22662 -0.08554 0.22801 C -0.08515 0.2294 -0.08437 0.23055 -0.08398 0.23194 C -0.08151 0.24213 -0.08437 0.23912 -0.0802 0.24166 C -0.07968 0.24305 -0.07903 0.24444 -0.07864 0.24583 C -0.07799 0.24768 -0.07786 0.24977 -0.07708 0.25139 C -0.0763 0.25278 -0.075 0.25324 -0.07395 0.25416 C -0.07343 0.25532 -0.07291 0.25671 -0.07239 0.2581 C -0.07187 0.25995 -0.07174 0.26227 -0.07083 0.26366 C -0.06953 0.26597 -0.06627 0.26921 -0.06627 0.26921 C -0.06211 0.28009 -0.06757 0.2669 -0.06237 0.27616 C -0.05885 0.28217 -0.06302 0.27893 -0.05846 0.28148 C -0.05768 0.28333 -0.05729 0.28588 -0.05625 0.28704 C -0.05481 0.28866 -0.05286 0.28819 -0.05156 0.28981 C -0.05078 0.29074 -0.05013 0.2919 -0.04921 0.29259 C -0.04778 0.29375 -0.04609 0.29444 -0.04453 0.29537 C -0.04375 0.29583 -0.04309 0.29629 -0.04231 0.29676 C -0.04049 0.29768 -0.03867 0.29907 -0.03684 0.29954 C -0.03073 0.30092 -0.01823 0.30231 -0.01823 0.3023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151721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FB99A14B-C3AD-4410-999B-D8CAC1B7491A}"/>
              </a:ext>
            </a:extLst>
          </p:cNvPr>
          <p:cNvSpPr/>
          <p:nvPr/>
        </p:nvSpPr>
        <p:spPr>
          <a:xfrm>
            <a:off x="2700001" y="6168542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CACB16A-A750-41DC-8674-3BC9BE5E7D1B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409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463 L 0.03346 0.00463 C 0.03593 0.00509 0.03854 0.00509 0.04114 0.00601 C 0.04192 0.00601 0.0427 0.00694 0.04349 0.00717 C 0.0457 0.00787 0.04804 0.00833 0.05039 0.00879 C 0.05586 0.00833 0.06119 0.0081 0.06666 0.00717 C 0.07591 0.00578 0.0552 0.00324 0.07513 0.00324 L 0.17031 0.0032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61F29A5-990B-4098-8859-C613313B760A}"/>
              </a:ext>
            </a:extLst>
          </p:cNvPr>
          <p:cNvSpPr/>
          <p:nvPr/>
        </p:nvSpPr>
        <p:spPr>
          <a:xfrm>
            <a:off x="2700001" y="6470201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542DFD62-1D52-48D7-9638-B140B6370EC8}"/>
              </a:ext>
            </a:extLst>
          </p:cNvPr>
          <p:cNvSpPr/>
          <p:nvPr/>
        </p:nvSpPr>
        <p:spPr>
          <a:xfrm>
            <a:off x="10378910" y="4788816"/>
            <a:ext cx="1461155" cy="538555"/>
          </a:xfrm>
          <a:prstGeom prst="wedgeRoundRectCallout">
            <a:avLst>
              <a:gd name="adj1" fmla="val -78693"/>
              <a:gd name="adj2" fmla="val -71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測驗結束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BB2E8B5-D15E-46BC-855B-623D66BF2296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pic>
        <p:nvPicPr>
          <p:cNvPr id="6146" name="Picture 2" descr="https://cdn-icons-png.flaticon.com/256/5433/5433999.png">
            <a:extLst>
              <a:ext uri="{FF2B5EF4-FFF2-40B4-BE49-F238E27FC236}">
                <a16:creationId xmlns:a16="http://schemas.microsoft.com/office/drawing/2014/main" id="{5DEEF8C3-5BDD-43F2-8FE6-C790620D3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1387">
            <a:off x="11285535" y="4422016"/>
            <a:ext cx="679202" cy="67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36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A5AECF-4DDB-4E40-8A50-5A65CBB093C3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執行程式</a:t>
            </a:r>
          </a:p>
        </p:txBody>
      </p:sp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141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D19AB9BC-B8DB-4BF4-998F-D86D6234DF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D949E01B-DC0E-4B13-BF80-8C43A6B94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50651D8-E60E-4FD7-B239-BD379C3C7C05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執行程式</a:t>
            </a:r>
          </a:p>
        </p:txBody>
      </p:sp>
    </p:spTree>
    <p:extLst>
      <p:ext uri="{BB962C8B-B14F-4D97-AF65-F5344CB8AC3E}">
        <p14:creationId xmlns:p14="http://schemas.microsoft.com/office/powerpoint/2010/main" val="1575608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045891E6-F337-4543-A62D-D87C551B84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E252EE7-CB2B-4633-A94A-1D9ADA28CEE6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Picture 2" descr="https://cdn-icons-png.flaticon.com/256/2513/2513212.png">
            <a:extLst>
              <a:ext uri="{FF2B5EF4-FFF2-40B4-BE49-F238E27FC236}">
                <a16:creationId xmlns:a16="http://schemas.microsoft.com/office/drawing/2014/main" id="{B460802F-E68F-4C9C-8BE1-23E79231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161CB6A-E82A-4860-9253-5773E5144DD8}"/>
              </a:ext>
            </a:extLst>
          </p:cNvPr>
          <p:cNvSpPr/>
          <p:nvPr/>
        </p:nvSpPr>
        <p:spPr>
          <a:xfrm>
            <a:off x="2643441" y="322160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035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00046 L 0.03659 0.00046 C 0.03867 -0.00139 0.04076 -0.00324 0.04284 -0.00509 C 0.04362 -0.00602 0.04453 -0.00671 0.04518 -0.00787 C 0.05143 -0.02084 0.04531 -0.01273 0.05052 -0.01898 C 0.05248 -0.02917 0.04961 -0.0169 0.05365 -0.0257 C 0.05417 -0.02685 0.05417 -0.02847 0.05443 -0.02986 C 0.05469 -0.03171 0.05456 -0.0338 0.05521 -0.03542 C 0.05573 -0.03658 0.05677 -0.03634 0.05755 -0.03681 C 0.06159 -0.04746 0.05886 -0.03889 0.0599 -0.06412 C 0.06003 -0.06968 0.06042 -0.07523 0.06068 -0.08079 C 0.06042 -0.09398 0.06029 -0.10718 0.0599 -0.1206 C 0.05977 -0.12523 0.05964 -0.12986 0.05912 -0.13426 C 0.05886 -0.13588 0.05794 -0.13704 0.05755 -0.13843 C 0.05104 -0.15834 0.05951 -0.13264 0.05521 -0.14815 C 0.05482 -0.14954 0.05417 -0.1507 0.05365 -0.15209 C 0.05208 -0.16019 0.05404 -0.15278 0.05052 -0.15903 C 0.04753 -0.16435 0.05052 -0.16227 0.0474 -0.16875 C 0.04688 -0.16991 0.04583 -0.17037 0.04518 -0.1713 C 0.04349 -0.17408 0.04167 -0.17639 0.0405 -0.17963 L 0.03737 -0.18796 C 0.03685 -0.18935 0.03607 -0.19051 0.03581 -0.1919 C 0.03555 -0.19329 0.03542 -0.19491 0.03503 -0.19607 C 0.03412 -0.19908 0.03373 -0.20324 0.03203 -0.2044 C 0.03047 -0.20533 0.02865 -0.20556 0.02735 -0.20718 C 0.02656 -0.2081 0.02591 -0.20949 0.025 -0.20996 C 0.02279 -0.21088 0.02031 -0.21088 0.01797 -0.21134 C 0.01172 -0.21505 0.01498 -0.21366 0.00794 -0.21528 C 0.00495 -0.21713 0.00651 -0.21667 0.00339 -0.2166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F1C5952F-E830-42BB-89BB-54C512BBDC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7497B496-EBA7-45A0-970D-DA8521E1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1668" y="2411954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E6371A1-AC1A-4DD8-8747-C4EF98A79B56}"/>
              </a:ext>
            </a:extLst>
          </p:cNvPr>
          <p:cNvSpPr/>
          <p:nvPr/>
        </p:nvSpPr>
        <p:spPr>
          <a:xfrm>
            <a:off x="2643441" y="356097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0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1 -2.22222E-6 L -0.03451 -2.22222E-6 C -0.05118 0.00648 -0.04219 0.00371 -0.07318 0.00394 L -0.18295 0.003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FCD012A8-8753-449E-9BDA-1A10F485AD2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https://cdn-icons-png.flaticon.com/256/2513/2513212.png">
            <a:extLst>
              <a:ext uri="{FF2B5EF4-FFF2-40B4-BE49-F238E27FC236}">
                <a16:creationId xmlns:a16="http://schemas.microsoft.com/office/drawing/2014/main" id="{74591616-8993-40B7-9D99-AA63DDE49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356" y="228897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73E613E-4CC5-43D2-ACE6-135CB4ED889D}"/>
              </a:ext>
            </a:extLst>
          </p:cNvPr>
          <p:cNvSpPr/>
          <p:nvPr/>
        </p:nvSpPr>
        <p:spPr>
          <a:xfrm>
            <a:off x="2643441" y="3909771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91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2 -0.00301 L -0.03372 -0.00301 C -0.0358 -0.00139 -0.03789 0.00046 -0.03997 0.00231 C -0.04466 0.00694 -0.03984 0.0037 -0.04453 0.00648 C -0.0552 0.01921 -0.04427 0.00602 -0.05234 0.0162 C -0.05481 0.01921 -0.05481 0.01852 -0.0569 0.02291 C -0.05755 0.0243 -0.05794 0.02592 -0.05846 0.02708 C -0.05924 0.0287 -0.06015 0.02986 -0.0608 0.03125 C -0.06145 0.03264 -0.06171 0.03426 -0.06237 0.03541 C -0.06302 0.03657 -0.06393 0.03727 -0.06471 0.03819 C -0.06497 0.03958 -0.06497 0.0412 -0.06549 0.04236 C -0.06601 0.04352 -0.06705 0.04398 -0.06783 0.04491 C -0.06862 0.04629 -0.06927 0.04768 -0.07005 0.04907 C -0.07057 0.05185 -0.07109 0.05555 -0.07239 0.05741 C -0.07304 0.05833 -0.07395 0.05833 -0.07474 0.05879 C -0.07604 0.06597 -0.07461 0.06018 -0.07786 0.06713 C -0.08112 0.07384 -0.07747 0.06875 -0.08164 0.07384 C -0.08359 0.08379 -0.08229 0.07963 -0.08476 0.08634 L -0.08632 0.09444 C -0.08658 0.09583 -0.08671 0.09745 -0.08711 0.09861 L -0.08867 0.10278 C -0.09088 0.11852 -0.08776 0.09907 -0.09101 0.1125 C -0.0914 0.11412 -0.0914 0.11597 -0.09179 0.11782 C -0.09192 0.11921 -0.09231 0.1206 -0.09257 0.12199 C -0.09283 0.12569 -0.09296 0.1294 -0.09336 0.1331 C -0.09349 0.13495 -0.09401 0.13657 -0.09401 0.13842 C -0.09401 0.15463 -0.09375 0.1706 -0.09336 0.18657 C -0.09323 0.18981 -0.09296 0.19305 -0.09257 0.19629 C -0.09218 0.19907 -0.0914 0.20185 -0.09101 0.20463 C -0.09049 0.20833 -0.09062 0.2125 -0.08945 0.21551 L -0.08632 0.22384 C -0.08606 0.22523 -0.08593 0.22662 -0.08554 0.22801 C -0.08515 0.2294 -0.08437 0.23055 -0.08398 0.23194 C -0.08151 0.24213 -0.08437 0.23912 -0.0802 0.24166 C -0.07968 0.24305 -0.07903 0.24444 -0.07864 0.24583 C -0.07799 0.24768 -0.07786 0.24977 -0.07708 0.25139 C -0.0763 0.25278 -0.075 0.25324 -0.07395 0.25416 C -0.07343 0.25532 -0.07291 0.25671 -0.07239 0.2581 C -0.07187 0.25995 -0.07174 0.26227 -0.07083 0.26366 C -0.06953 0.26597 -0.06627 0.26921 -0.06627 0.26921 C -0.06211 0.28009 -0.06757 0.2669 -0.06237 0.27616 C -0.05885 0.28217 -0.06302 0.27893 -0.05846 0.28148 C -0.05768 0.28333 -0.05729 0.28588 -0.05625 0.28704 C -0.05481 0.28866 -0.05286 0.28819 -0.05156 0.28981 C -0.05078 0.29074 -0.05013 0.2919 -0.04921 0.29259 C -0.04778 0.29375 -0.04609 0.29444 -0.04453 0.29537 C -0.04375 0.29583 -0.04309 0.29629 -0.04231 0.29676 C -0.04049 0.29768 -0.03867 0.29907 -0.03684 0.29954 C -0.03073 0.30092 -0.01823 0.30231 -0.01823 0.3023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2155B4FE-EABA-4ADB-82F2-1C5838F2DF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981DE0E6-2AD4-4E55-9B25-0456ABB5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151721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A954C3F-5091-497D-8140-E57210511345}"/>
              </a:ext>
            </a:extLst>
          </p:cNvPr>
          <p:cNvSpPr/>
          <p:nvPr/>
        </p:nvSpPr>
        <p:spPr>
          <a:xfrm>
            <a:off x="2643441" y="4277416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44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463 L 0.03346 0.00463 C 0.03593 0.00509 0.03854 0.00509 0.04114 0.00601 C 0.04192 0.00601 0.0427 0.00694 0.04349 0.00717 C 0.0457 0.00787 0.04804 0.00833 0.05039 0.00879 C 0.05586 0.00833 0.06119 0.0081 0.06666 0.00717 C 0.07591 0.00578 0.0552 0.00324 0.07513 0.00324 L 0.17031 0.0032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045891E6-F337-4543-A62D-D87C551B84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E252EE7-CB2B-4633-A94A-1D9ADA28CEE6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Picture 2" descr="https://cdn-icons-png.flaticon.com/256/2513/2513212.png">
            <a:extLst>
              <a:ext uri="{FF2B5EF4-FFF2-40B4-BE49-F238E27FC236}">
                <a16:creationId xmlns:a16="http://schemas.microsoft.com/office/drawing/2014/main" id="{B460802F-E68F-4C9C-8BE1-23E79231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161CB6A-E82A-4860-9253-5773E5144DD8}"/>
              </a:ext>
            </a:extLst>
          </p:cNvPr>
          <p:cNvSpPr/>
          <p:nvPr/>
        </p:nvSpPr>
        <p:spPr>
          <a:xfrm>
            <a:off x="2643441" y="322160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54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00046 L 0.03659 0.00046 C 0.03867 -0.00139 0.04076 -0.00324 0.04284 -0.00509 C 0.04362 -0.00602 0.04453 -0.00671 0.04518 -0.00787 C 0.05143 -0.02084 0.04531 -0.01273 0.05052 -0.01898 C 0.05248 -0.02917 0.04961 -0.0169 0.05365 -0.0257 C 0.05417 -0.02685 0.05417 -0.02847 0.05443 -0.02986 C 0.05469 -0.03171 0.05456 -0.0338 0.05521 -0.03542 C 0.05573 -0.03658 0.05677 -0.03634 0.05755 -0.03681 C 0.06159 -0.04746 0.05886 -0.03889 0.0599 -0.06412 C 0.06003 -0.06968 0.06042 -0.07523 0.06068 -0.08079 C 0.06042 -0.09398 0.06029 -0.10718 0.0599 -0.1206 C 0.05977 -0.12523 0.05964 -0.12986 0.05912 -0.13426 C 0.05886 -0.13588 0.05794 -0.13704 0.05755 -0.13843 C 0.05104 -0.15834 0.05951 -0.13264 0.05521 -0.14815 C 0.05482 -0.14954 0.05417 -0.1507 0.05365 -0.15209 C 0.05208 -0.16019 0.05404 -0.15278 0.05052 -0.15903 C 0.04753 -0.16435 0.05052 -0.16227 0.0474 -0.16875 C 0.04688 -0.16991 0.04583 -0.17037 0.04518 -0.1713 C 0.04349 -0.17408 0.04167 -0.17639 0.0405 -0.17963 L 0.03737 -0.18796 C 0.03685 -0.18935 0.03607 -0.19051 0.03581 -0.1919 C 0.03555 -0.19329 0.03542 -0.19491 0.03503 -0.19607 C 0.03412 -0.19908 0.03373 -0.20324 0.03203 -0.2044 C 0.03047 -0.20533 0.02865 -0.20556 0.02735 -0.20718 C 0.02656 -0.2081 0.02591 -0.20949 0.025 -0.20996 C 0.02279 -0.21088 0.02031 -0.21088 0.01797 -0.21134 C 0.01172 -0.21505 0.01498 -0.21366 0.00794 -0.21528 C 0.00495 -0.21713 0.00651 -0.21667 0.00339 -0.2166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F1C5952F-E830-42BB-89BB-54C512BBDC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7497B496-EBA7-45A0-970D-DA8521E1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1668" y="2411954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E6371A1-AC1A-4DD8-8747-C4EF98A79B56}"/>
              </a:ext>
            </a:extLst>
          </p:cNvPr>
          <p:cNvSpPr/>
          <p:nvPr/>
        </p:nvSpPr>
        <p:spPr>
          <a:xfrm>
            <a:off x="2643441" y="356097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70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1 -2.22222E-6 L -0.03451 -2.22222E-6 C -0.05118 0.00648 -0.04219 0.00371 -0.07318 0.00394 L -0.18295 0.003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FCD012A8-8753-449E-9BDA-1A10F485AD2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https://cdn-icons-png.flaticon.com/256/2513/2513212.png">
            <a:extLst>
              <a:ext uri="{FF2B5EF4-FFF2-40B4-BE49-F238E27FC236}">
                <a16:creationId xmlns:a16="http://schemas.microsoft.com/office/drawing/2014/main" id="{74591616-8993-40B7-9D99-AA63DDE49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356" y="228897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73E613E-4CC5-43D2-ACE6-135CB4ED889D}"/>
              </a:ext>
            </a:extLst>
          </p:cNvPr>
          <p:cNvSpPr/>
          <p:nvPr/>
        </p:nvSpPr>
        <p:spPr>
          <a:xfrm>
            <a:off x="2643441" y="3909771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40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2 -0.00301 L -0.03372 -0.00301 C -0.0358 -0.00139 -0.03789 0.00046 -0.03997 0.00231 C -0.04466 0.00694 -0.03984 0.0037 -0.04453 0.00648 C -0.0552 0.01921 -0.04427 0.00602 -0.05234 0.0162 C -0.05481 0.01921 -0.05481 0.01852 -0.0569 0.02291 C -0.05755 0.0243 -0.05794 0.02592 -0.05846 0.02708 C -0.05924 0.0287 -0.06015 0.02986 -0.0608 0.03125 C -0.06145 0.03264 -0.06171 0.03426 -0.06237 0.03541 C -0.06302 0.03657 -0.06393 0.03727 -0.06471 0.03819 C -0.06497 0.03958 -0.06497 0.0412 -0.06549 0.04236 C -0.06601 0.04352 -0.06705 0.04398 -0.06783 0.04491 C -0.06862 0.04629 -0.06927 0.04768 -0.07005 0.04907 C -0.07057 0.05185 -0.07109 0.05555 -0.07239 0.05741 C -0.07304 0.05833 -0.07395 0.05833 -0.07474 0.05879 C -0.07604 0.06597 -0.07461 0.06018 -0.07786 0.06713 C -0.08112 0.07384 -0.07747 0.06875 -0.08164 0.07384 C -0.08359 0.08379 -0.08229 0.07963 -0.08476 0.08634 L -0.08632 0.09444 C -0.08658 0.09583 -0.08671 0.09745 -0.08711 0.09861 L -0.08867 0.10278 C -0.09088 0.11852 -0.08776 0.09907 -0.09101 0.1125 C -0.0914 0.11412 -0.0914 0.11597 -0.09179 0.11782 C -0.09192 0.11921 -0.09231 0.1206 -0.09257 0.12199 C -0.09283 0.12569 -0.09296 0.1294 -0.09336 0.1331 C -0.09349 0.13495 -0.09401 0.13657 -0.09401 0.13842 C -0.09401 0.15463 -0.09375 0.1706 -0.09336 0.18657 C -0.09323 0.18981 -0.09296 0.19305 -0.09257 0.19629 C -0.09218 0.19907 -0.0914 0.20185 -0.09101 0.20463 C -0.09049 0.20833 -0.09062 0.2125 -0.08945 0.21551 L -0.08632 0.22384 C -0.08606 0.22523 -0.08593 0.22662 -0.08554 0.22801 C -0.08515 0.2294 -0.08437 0.23055 -0.08398 0.23194 C -0.08151 0.24213 -0.08437 0.23912 -0.0802 0.24166 C -0.07968 0.24305 -0.07903 0.24444 -0.07864 0.24583 C -0.07799 0.24768 -0.07786 0.24977 -0.07708 0.25139 C -0.0763 0.25278 -0.075 0.25324 -0.07395 0.25416 C -0.07343 0.25532 -0.07291 0.25671 -0.07239 0.2581 C -0.07187 0.25995 -0.07174 0.26227 -0.07083 0.26366 C -0.06953 0.26597 -0.06627 0.26921 -0.06627 0.26921 C -0.06211 0.28009 -0.06757 0.2669 -0.06237 0.27616 C -0.05885 0.28217 -0.06302 0.27893 -0.05846 0.28148 C -0.05768 0.28333 -0.05729 0.28588 -0.05625 0.28704 C -0.05481 0.28866 -0.05286 0.28819 -0.05156 0.28981 C -0.05078 0.29074 -0.05013 0.2919 -0.04921 0.29259 C -0.04778 0.29375 -0.04609 0.29444 -0.04453 0.29537 C -0.04375 0.29583 -0.04309 0.29629 -0.04231 0.29676 C -0.04049 0.29768 -0.03867 0.29907 -0.03684 0.29954 C -0.03073 0.30092 -0.01823 0.30231 -0.01823 0.3023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2155B4FE-EABA-4ADB-82F2-1C5838F2DF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981DE0E6-2AD4-4E55-9B25-0456ABB5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151721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A954C3F-5091-497D-8140-E57210511345}"/>
              </a:ext>
            </a:extLst>
          </p:cNvPr>
          <p:cNvSpPr/>
          <p:nvPr/>
        </p:nvSpPr>
        <p:spPr>
          <a:xfrm>
            <a:off x="2643441" y="4277416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37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463 L 0.03346 0.00463 C 0.03593 0.00509 0.03854 0.00509 0.04114 0.00601 C 0.04192 0.00601 0.0427 0.00694 0.04349 0.00717 C 0.0457 0.00787 0.04804 0.00833 0.05039 0.00879 C 0.05586 0.00833 0.06119 0.0081 0.06666 0.00717 C 0.07591 0.00578 0.0552 0.00324 0.07513 0.00324 L 0.17031 0.0032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045891E6-F337-4543-A62D-D87C551B84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E252EE7-CB2B-4633-A94A-1D9ADA28CEE6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Picture 2" descr="https://cdn-icons-png.flaticon.com/256/2513/2513212.png">
            <a:extLst>
              <a:ext uri="{FF2B5EF4-FFF2-40B4-BE49-F238E27FC236}">
                <a16:creationId xmlns:a16="http://schemas.microsoft.com/office/drawing/2014/main" id="{B460802F-E68F-4C9C-8BE1-23E79231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161CB6A-E82A-4860-9253-5773E5144DD8}"/>
              </a:ext>
            </a:extLst>
          </p:cNvPr>
          <p:cNvSpPr/>
          <p:nvPr/>
        </p:nvSpPr>
        <p:spPr>
          <a:xfrm>
            <a:off x="2643441" y="322160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16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00046 L 0.03659 0.00046 C 0.03867 -0.00139 0.04076 -0.00324 0.04284 -0.00509 C 0.04362 -0.00602 0.04453 -0.00671 0.04518 -0.00787 C 0.05143 -0.02084 0.04531 -0.01273 0.05052 -0.01898 C 0.05248 -0.02917 0.04961 -0.0169 0.05365 -0.0257 C 0.05417 -0.02685 0.05417 -0.02847 0.05443 -0.02986 C 0.05469 -0.03171 0.05456 -0.0338 0.05521 -0.03542 C 0.05573 -0.03658 0.05677 -0.03634 0.05755 -0.03681 C 0.06159 -0.04746 0.05886 -0.03889 0.0599 -0.06412 C 0.06003 -0.06968 0.06042 -0.07523 0.06068 -0.08079 C 0.06042 -0.09398 0.06029 -0.10718 0.0599 -0.1206 C 0.05977 -0.12523 0.05964 -0.12986 0.05912 -0.13426 C 0.05886 -0.13588 0.05794 -0.13704 0.05755 -0.13843 C 0.05104 -0.15834 0.05951 -0.13264 0.05521 -0.14815 C 0.05482 -0.14954 0.05417 -0.1507 0.05365 -0.15209 C 0.05208 -0.16019 0.05404 -0.15278 0.05052 -0.15903 C 0.04753 -0.16435 0.05052 -0.16227 0.0474 -0.16875 C 0.04688 -0.16991 0.04583 -0.17037 0.04518 -0.1713 C 0.04349 -0.17408 0.04167 -0.17639 0.0405 -0.17963 L 0.03737 -0.18796 C 0.03685 -0.18935 0.03607 -0.19051 0.03581 -0.1919 C 0.03555 -0.19329 0.03542 -0.19491 0.03503 -0.19607 C 0.03412 -0.19908 0.03373 -0.20324 0.03203 -0.2044 C 0.03047 -0.20533 0.02865 -0.20556 0.02735 -0.20718 C 0.02656 -0.2081 0.02591 -0.20949 0.025 -0.20996 C 0.02279 -0.21088 0.02031 -0.21088 0.01797 -0.21134 C 0.01172 -0.21505 0.01498 -0.21366 0.00794 -0.21528 C 0.00495 -0.21713 0.00651 -0.21667 0.00339 -0.2166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A5AECF-4DDB-4E40-8A50-5A65CBB093C3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BFC31FF9-05E9-4BF4-8A39-2DE66205CB55}"/>
              </a:ext>
            </a:extLst>
          </p:cNvPr>
          <p:cNvSpPr/>
          <p:nvPr/>
        </p:nvSpPr>
        <p:spPr>
          <a:xfrm>
            <a:off x="2676126" y="1376312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84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00046 L 0.03659 0.00046 C 0.03867 -0.00139 0.04076 -0.00324 0.04284 -0.00509 C 0.04362 -0.00602 0.04453 -0.00671 0.04518 -0.00787 C 0.05143 -0.02084 0.04531 -0.01273 0.05052 -0.01898 C 0.05248 -0.02917 0.04961 -0.0169 0.05365 -0.0257 C 0.05417 -0.02685 0.05417 -0.02847 0.05443 -0.02986 C 0.05469 -0.03171 0.05456 -0.0338 0.05521 -0.03542 C 0.05573 -0.03658 0.05677 -0.03634 0.05755 -0.03681 C 0.06159 -0.04746 0.05886 -0.03889 0.0599 -0.06412 C 0.06003 -0.06968 0.06042 -0.07523 0.06068 -0.08079 C 0.06042 -0.09398 0.06029 -0.10718 0.0599 -0.1206 C 0.05977 -0.12523 0.05964 -0.12986 0.05912 -0.13426 C 0.05886 -0.13588 0.05794 -0.13704 0.05755 -0.13843 C 0.05104 -0.15834 0.05951 -0.13264 0.05521 -0.14815 C 0.05482 -0.14954 0.05417 -0.1507 0.05365 -0.15209 C 0.05208 -0.16019 0.05404 -0.15278 0.05052 -0.15903 C 0.04753 -0.16435 0.05052 -0.16227 0.0474 -0.16875 C 0.04688 -0.16991 0.04583 -0.17037 0.04518 -0.1713 C 0.04349 -0.17408 0.04167 -0.17639 0.0405 -0.17963 L 0.03737 -0.18796 C 0.03685 -0.18935 0.03607 -0.19051 0.03581 -0.1919 C 0.03555 -0.19329 0.03542 -0.19491 0.03503 -0.19607 C 0.03412 -0.19908 0.03373 -0.20324 0.03203 -0.2044 C 0.03047 -0.20533 0.02865 -0.20556 0.02735 -0.20718 C 0.02656 -0.2081 0.02591 -0.20949 0.025 -0.20996 C 0.02279 -0.21088 0.02031 -0.21088 0.01797 -0.21134 C 0.01172 -0.21505 0.01498 -0.21366 0.00794 -0.21528 C 0.00495 -0.21713 0.00651 -0.21667 0.00339 -0.2166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F1C5952F-E830-42BB-89BB-54C512BBDC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7497B496-EBA7-45A0-970D-DA8521E1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1668" y="2411954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E6371A1-AC1A-4DD8-8747-C4EF98A79B56}"/>
              </a:ext>
            </a:extLst>
          </p:cNvPr>
          <p:cNvSpPr/>
          <p:nvPr/>
        </p:nvSpPr>
        <p:spPr>
          <a:xfrm>
            <a:off x="2643441" y="356097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46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1 -2.22222E-6 L -0.03451 -2.22222E-6 C -0.05118 0.00648 -0.04219 0.00371 -0.07318 0.00394 L -0.18295 0.003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FCD012A8-8753-449E-9BDA-1A10F485AD2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https://cdn-icons-png.flaticon.com/256/2513/2513212.png">
            <a:extLst>
              <a:ext uri="{FF2B5EF4-FFF2-40B4-BE49-F238E27FC236}">
                <a16:creationId xmlns:a16="http://schemas.microsoft.com/office/drawing/2014/main" id="{74591616-8993-40B7-9D99-AA63DDE49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356" y="228897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73E613E-4CC5-43D2-ACE6-135CB4ED889D}"/>
              </a:ext>
            </a:extLst>
          </p:cNvPr>
          <p:cNvSpPr/>
          <p:nvPr/>
        </p:nvSpPr>
        <p:spPr>
          <a:xfrm>
            <a:off x="2643441" y="3909771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560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2 -0.00301 L -0.03372 -0.00301 C -0.0358 -0.00139 -0.03789 0.00046 -0.03997 0.00231 C -0.04466 0.00694 -0.03984 0.0037 -0.04453 0.00648 C -0.0552 0.01921 -0.04427 0.00602 -0.05234 0.0162 C -0.05481 0.01921 -0.05481 0.01852 -0.0569 0.02291 C -0.05755 0.0243 -0.05794 0.02592 -0.05846 0.02708 C -0.05924 0.0287 -0.06015 0.02986 -0.0608 0.03125 C -0.06145 0.03264 -0.06171 0.03426 -0.06237 0.03541 C -0.06302 0.03657 -0.06393 0.03727 -0.06471 0.03819 C -0.06497 0.03958 -0.06497 0.0412 -0.06549 0.04236 C -0.06601 0.04352 -0.06705 0.04398 -0.06783 0.04491 C -0.06862 0.04629 -0.06927 0.04768 -0.07005 0.04907 C -0.07057 0.05185 -0.07109 0.05555 -0.07239 0.05741 C -0.07304 0.05833 -0.07395 0.05833 -0.07474 0.05879 C -0.07604 0.06597 -0.07461 0.06018 -0.07786 0.06713 C -0.08112 0.07384 -0.07747 0.06875 -0.08164 0.07384 C -0.08359 0.08379 -0.08229 0.07963 -0.08476 0.08634 L -0.08632 0.09444 C -0.08658 0.09583 -0.08671 0.09745 -0.08711 0.09861 L -0.08867 0.10278 C -0.09088 0.11852 -0.08776 0.09907 -0.09101 0.1125 C -0.0914 0.11412 -0.0914 0.11597 -0.09179 0.11782 C -0.09192 0.11921 -0.09231 0.1206 -0.09257 0.12199 C -0.09283 0.12569 -0.09296 0.1294 -0.09336 0.1331 C -0.09349 0.13495 -0.09401 0.13657 -0.09401 0.13842 C -0.09401 0.15463 -0.09375 0.1706 -0.09336 0.18657 C -0.09323 0.18981 -0.09296 0.19305 -0.09257 0.19629 C -0.09218 0.19907 -0.0914 0.20185 -0.09101 0.20463 C -0.09049 0.20833 -0.09062 0.2125 -0.08945 0.21551 L -0.08632 0.22384 C -0.08606 0.22523 -0.08593 0.22662 -0.08554 0.22801 C -0.08515 0.2294 -0.08437 0.23055 -0.08398 0.23194 C -0.08151 0.24213 -0.08437 0.23912 -0.0802 0.24166 C -0.07968 0.24305 -0.07903 0.24444 -0.07864 0.24583 C -0.07799 0.24768 -0.07786 0.24977 -0.07708 0.25139 C -0.0763 0.25278 -0.075 0.25324 -0.07395 0.25416 C -0.07343 0.25532 -0.07291 0.25671 -0.07239 0.2581 C -0.07187 0.25995 -0.07174 0.26227 -0.07083 0.26366 C -0.06953 0.26597 -0.06627 0.26921 -0.06627 0.26921 C -0.06211 0.28009 -0.06757 0.2669 -0.06237 0.27616 C -0.05885 0.28217 -0.06302 0.27893 -0.05846 0.28148 C -0.05768 0.28333 -0.05729 0.28588 -0.05625 0.28704 C -0.05481 0.28866 -0.05286 0.28819 -0.05156 0.28981 C -0.05078 0.29074 -0.05013 0.2919 -0.04921 0.29259 C -0.04778 0.29375 -0.04609 0.29444 -0.04453 0.29537 C -0.04375 0.29583 -0.04309 0.29629 -0.04231 0.29676 C -0.04049 0.29768 -0.03867 0.29907 -0.03684 0.29954 C -0.03073 0.30092 -0.01823 0.30231 -0.01823 0.3023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2155B4FE-EABA-4ADB-82F2-1C5838F2DF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981DE0E6-2AD4-4E55-9B25-0456ABB5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151721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A954C3F-5091-497D-8140-E57210511345}"/>
              </a:ext>
            </a:extLst>
          </p:cNvPr>
          <p:cNvSpPr/>
          <p:nvPr/>
        </p:nvSpPr>
        <p:spPr>
          <a:xfrm>
            <a:off x="2643441" y="4277416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4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463 L 0.03346 0.00463 C 0.03593 0.00509 0.03854 0.00509 0.04114 0.00601 C 0.04192 0.00601 0.0427 0.00694 0.04349 0.00717 C 0.0457 0.00787 0.04804 0.00833 0.05039 0.00879 C 0.05586 0.00833 0.06119 0.0081 0.06666 0.00717 C 0.07591 0.00578 0.0552 0.00324 0.07513 0.00324 L 0.17031 0.0032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045891E6-F337-4543-A62D-D87C551B84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E252EE7-CB2B-4633-A94A-1D9ADA28CEE6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Picture 2" descr="https://cdn-icons-png.flaticon.com/256/2513/2513212.png">
            <a:extLst>
              <a:ext uri="{FF2B5EF4-FFF2-40B4-BE49-F238E27FC236}">
                <a16:creationId xmlns:a16="http://schemas.microsoft.com/office/drawing/2014/main" id="{B460802F-E68F-4C9C-8BE1-23E79231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161CB6A-E82A-4860-9253-5773E5144DD8}"/>
              </a:ext>
            </a:extLst>
          </p:cNvPr>
          <p:cNvSpPr/>
          <p:nvPr/>
        </p:nvSpPr>
        <p:spPr>
          <a:xfrm>
            <a:off x="2643441" y="322160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34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00046 L 0.03659 0.00046 C 0.03867 -0.00139 0.04076 -0.00324 0.04284 -0.00509 C 0.04362 -0.00602 0.04453 -0.00671 0.04518 -0.00787 C 0.05143 -0.02084 0.04531 -0.01273 0.05052 -0.01898 C 0.05248 -0.02917 0.04961 -0.0169 0.05365 -0.0257 C 0.05417 -0.02685 0.05417 -0.02847 0.05443 -0.02986 C 0.05469 -0.03171 0.05456 -0.0338 0.05521 -0.03542 C 0.05573 -0.03658 0.05677 -0.03634 0.05755 -0.03681 C 0.06159 -0.04746 0.05886 -0.03889 0.0599 -0.06412 C 0.06003 -0.06968 0.06042 -0.07523 0.06068 -0.08079 C 0.06042 -0.09398 0.06029 -0.10718 0.0599 -0.1206 C 0.05977 -0.12523 0.05964 -0.12986 0.05912 -0.13426 C 0.05886 -0.13588 0.05794 -0.13704 0.05755 -0.13843 C 0.05104 -0.15834 0.05951 -0.13264 0.05521 -0.14815 C 0.05482 -0.14954 0.05417 -0.1507 0.05365 -0.15209 C 0.05208 -0.16019 0.05404 -0.15278 0.05052 -0.15903 C 0.04753 -0.16435 0.05052 -0.16227 0.0474 -0.16875 C 0.04688 -0.16991 0.04583 -0.17037 0.04518 -0.1713 C 0.04349 -0.17408 0.04167 -0.17639 0.0405 -0.17963 L 0.03737 -0.18796 C 0.03685 -0.18935 0.03607 -0.19051 0.03581 -0.1919 C 0.03555 -0.19329 0.03542 -0.19491 0.03503 -0.19607 C 0.03412 -0.19908 0.03373 -0.20324 0.03203 -0.2044 C 0.03047 -0.20533 0.02865 -0.20556 0.02735 -0.20718 C 0.02656 -0.2081 0.02591 -0.20949 0.025 -0.20996 C 0.02279 -0.21088 0.02031 -0.21088 0.01797 -0.21134 C 0.01172 -0.21505 0.01498 -0.21366 0.00794 -0.21528 C 0.00495 -0.21713 0.00651 -0.21667 0.00339 -0.2166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F1C5952F-E830-42BB-89BB-54C512BBDCF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7497B496-EBA7-45A0-970D-DA8521E14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1668" y="2411954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5E6371A1-AC1A-4DD8-8747-C4EF98A79B56}"/>
              </a:ext>
            </a:extLst>
          </p:cNvPr>
          <p:cNvSpPr/>
          <p:nvPr/>
        </p:nvSpPr>
        <p:spPr>
          <a:xfrm>
            <a:off x="2643441" y="356097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21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1 -2.22222E-6 L -0.03451 -2.22222E-6 C -0.05118 0.00648 -0.04219 0.00371 -0.07318 0.00394 L -0.18295 0.003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FCD012A8-8753-449E-9BDA-1A10F485AD2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https://cdn-icons-png.flaticon.com/256/2513/2513212.png">
            <a:extLst>
              <a:ext uri="{FF2B5EF4-FFF2-40B4-BE49-F238E27FC236}">
                <a16:creationId xmlns:a16="http://schemas.microsoft.com/office/drawing/2014/main" id="{74591616-8993-40B7-9D99-AA63DDE49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356" y="228897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573E613E-4CC5-43D2-ACE6-135CB4ED889D}"/>
              </a:ext>
            </a:extLst>
          </p:cNvPr>
          <p:cNvSpPr/>
          <p:nvPr/>
        </p:nvSpPr>
        <p:spPr>
          <a:xfrm>
            <a:off x="2643441" y="3909771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481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2 -0.00301 L -0.03372 -0.00301 C -0.0358 -0.00139 -0.03789 0.00046 -0.03997 0.00231 C -0.04466 0.00694 -0.03984 0.0037 -0.04453 0.00648 C -0.0552 0.01921 -0.04427 0.00602 -0.05234 0.0162 C -0.05481 0.01921 -0.05481 0.01852 -0.0569 0.02291 C -0.05755 0.0243 -0.05794 0.02592 -0.05846 0.02708 C -0.05924 0.0287 -0.06015 0.02986 -0.0608 0.03125 C -0.06145 0.03264 -0.06171 0.03426 -0.06237 0.03541 C -0.06302 0.03657 -0.06393 0.03727 -0.06471 0.03819 C -0.06497 0.03958 -0.06497 0.0412 -0.06549 0.04236 C -0.06601 0.04352 -0.06705 0.04398 -0.06783 0.04491 C -0.06862 0.04629 -0.06927 0.04768 -0.07005 0.04907 C -0.07057 0.05185 -0.07109 0.05555 -0.07239 0.05741 C -0.07304 0.05833 -0.07395 0.05833 -0.07474 0.05879 C -0.07604 0.06597 -0.07461 0.06018 -0.07786 0.06713 C -0.08112 0.07384 -0.07747 0.06875 -0.08164 0.07384 C -0.08359 0.08379 -0.08229 0.07963 -0.08476 0.08634 L -0.08632 0.09444 C -0.08658 0.09583 -0.08671 0.09745 -0.08711 0.09861 L -0.08867 0.10278 C -0.09088 0.11852 -0.08776 0.09907 -0.09101 0.1125 C -0.0914 0.11412 -0.0914 0.11597 -0.09179 0.11782 C -0.09192 0.11921 -0.09231 0.1206 -0.09257 0.12199 C -0.09283 0.12569 -0.09296 0.1294 -0.09336 0.1331 C -0.09349 0.13495 -0.09401 0.13657 -0.09401 0.13842 C -0.09401 0.15463 -0.09375 0.1706 -0.09336 0.18657 C -0.09323 0.18981 -0.09296 0.19305 -0.09257 0.19629 C -0.09218 0.19907 -0.0914 0.20185 -0.09101 0.20463 C -0.09049 0.20833 -0.09062 0.2125 -0.08945 0.21551 L -0.08632 0.22384 C -0.08606 0.22523 -0.08593 0.22662 -0.08554 0.22801 C -0.08515 0.2294 -0.08437 0.23055 -0.08398 0.23194 C -0.08151 0.24213 -0.08437 0.23912 -0.0802 0.24166 C -0.07968 0.24305 -0.07903 0.24444 -0.07864 0.24583 C -0.07799 0.24768 -0.07786 0.24977 -0.07708 0.25139 C -0.0763 0.25278 -0.075 0.25324 -0.07395 0.25416 C -0.07343 0.25532 -0.07291 0.25671 -0.07239 0.2581 C -0.07187 0.25995 -0.07174 0.26227 -0.07083 0.26366 C -0.06953 0.26597 -0.06627 0.26921 -0.06627 0.26921 C -0.06211 0.28009 -0.06757 0.2669 -0.06237 0.27616 C -0.05885 0.28217 -0.06302 0.27893 -0.05846 0.28148 C -0.05768 0.28333 -0.05729 0.28588 -0.05625 0.28704 C -0.05481 0.28866 -0.05286 0.28819 -0.05156 0.28981 C -0.05078 0.29074 -0.05013 0.2919 -0.04921 0.29259 C -0.04778 0.29375 -0.04609 0.29444 -0.04453 0.29537 C -0.04375 0.29583 -0.04309 0.29629 -0.04231 0.29676 C -0.04049 0.29768 -0.03867 0.29907 -0.03684 0.29954 C -0.03073 0.30092 -0.01823 0.30231 -0.01823 0.3023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5FE8DEE-8491-4BCA-9300-A0C3F38B93B1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2155B4FE-EABA-4ADB-82F2-1C5838F2DF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https://cdn-icons-png.flaticon.com/256/2513/2513212.png">
            <a:extLst>
              <a:ext uri="{FF2B5EF4-FFF2-40B4-BE49-F238E27FC236}">
                <a16:creationId xmlns:a16="http://schemas.microsoft.com/office/drawing/2014/main" id="{981DE0E6-2AD4-4E55-9B25-0456ABB52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151721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A954C3F-5091-497D-8140-E57210511345}"/>
              </a:ext>
            </a:extLst>
          </p:cNvPr>
          <p:cNvSpPr/>
          <p:nvPr/>
        </p:nvSpPr>
        <p:spPr>
          <a:xfrm>
            <a:off x="2643441" y="4277416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63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463 L 0.03346 0.00463 C 0.03593 0.00509 0.03854 0.00509 0.04114 0.00601 C 0.04192 0.00601 0.0427 0.00694 0.04349 0.00717 C 0.0457 0.00787 0.04804 0.00833 0.05039 0.00879 C 0.05586 0.00833 0.06119 0.0081 0.06666 0.00717 C 0.07591 0.00578 0.0552 0.00324 0.07513 0.00324 L 0.17031 0.0032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954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rgbClr val="000000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在程式的世界裡，我們可以使用「迴圈」，來處理重複的程序。</a:t>
            </a:r>
          </a:p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endParaRPr lang="en-US" altLang="zh-TW" dirty="0">
              <a:solidFill>
                <a:srgbClr val="2B2B2B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Google Shape;348;g130a18f59c4_0_125">
            <a:extLst>
              <a:ext uri="{FF2B5EF4-FFF2-40B4-BE49-F238E27FC236}">
                <a16:creationId xmlns:a16="http://schemas.microsoft.com/office/drawing/2014/main" id="{64CED9EE-C438-40A0-8BA8-540BF6E0EA66}"/>
              </a:ext>
            </a:extLst>
          </p:cNvPr>
          <p:cNvSpPr/>
          <p:nvPr/>
        </p:nvSpPr>
        <p:spPr>
          <a:xfrm>
            <a:off x="3052296" y="2640910"/>
            <a:ext cx="2449200" cy="2379900"/>
          </a:xfrm>
          <a:prstGeom prst="roundRect">
            <a:avLst>
              <a:gd name="adj" fmla="val 6861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 i  in  range(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:</a:t>
            </a:r>
            <a:endParaRPr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print(“跑直道”)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print(“跑彎道”)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300" dirty="0">
                <a:solidFill>
                  <a:schemeClr val="dk2"/>
                </a:solidFill>
                <a:highlight>
                  <a:srgbClr val="FFF2CC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縮排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Google Shape;333;g130a18f59c4_0_108">
            <a:extLst>
              <a:ext uri="{FF2B5EF4-FFF2-40B4-BE49-F238E27FC236}">
                <a16:creationId xmlns:a16="http://schemas.microsoft.com/office/drawing/2014/main" id="{2155B4FE-EABA-4ADB-82F2-1C5838F2DF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A954C3F-5091-497D-8140-E57210511345}"/>
              </a:ext>
            </a:extLst>
          </p:cNvPr>
          <p:cNvSpPr/>
          <p:nvPr/>
        </p:nvSpPr>
        <p:spPr>
          <a:xfrm>
            <a:off x="2643441" y="4673343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Picture 2" descr="https://cdn-icons-png.flaticon.com/256/2513/2513212.png">
            <a:extLst>
              <a:ext uri="{FF2B5EF4-FFF2-40B4-BE49-F238E27FC236}">
                <a16:creationId xmlns:a16="http://schemas.microsoft.com/office/drawing/2014/main" id="{C93BB04C-3EE0-49C4-83C8-2413D160A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A846A422-1D59-45CB-9CC4-3699C2204E4D}"/>
              </a:ext>
            </a:extLst>
          </p:cNvPr>
          <p:cNvSpPr/>
          <p:nvPr/>
        </p:nvSpPr>
        <p:spPr>
          <a:xfrm>
            <a:off x="10378910" y="4788816"/>
            <a:ext cx="1461155" cy="538555"/>
          </a:xfrm>
          <a:prstGeom prst="wedgeRoundRectCallout">
            <a:avLst>
              <a:gd name="adj1" fmla="val -78693"/>
              <a:gd name="adj2" fmla="val -7150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測驗結束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DC95EB7C-EB4D-4368-A830-E2F1635BD674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pic>
        <p:nvPicPr>
          <p:cNvPr id="18" name="Picture 2" descr="https://cdn-icons-png.flaticon.com/256/5433/5433999.png">
            <a:extLst>
              <a:ext uri="{FF2B5EF4-FFF2-40B4-BE49-F238E27FC236}">
                <a16:creationId xmlns:a16="http://schemas.microsoft.com/office/drawing/2014/main" id="{98843194-E8B8-41B7-A5E3-41F2438AC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1387">
            <a:off x="11285535" y="4422016"/>
            <a:ext cx="679202" cy="67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98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961BFD-D8FD-4A0C-B5FF-4EBBD89358BD}"/>
              </a:ext>
            </a:extLst>
          </p:cNvPr>
          <p:cNvSpPr txBox="1"/>
          <p:nvPr/>
        </p:nvSpPr>
        <p:spPr>
          <a:xfrm>
            <a:off x="2981511" y="1076414"/>
            <a:ext cx="8942342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想一想，使用迴圈來處理重複的程序有什麼優點呢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Picture 2" descr="Free vector icon. Download thousands of free icons of  in SVG, PSD, PNG, EPS format or as ICON FONT">
            <a:extLst>
              <a:ext uri="{FF2B5EF4-FFF2-40B4-BE49-F238E27FC236}">
                <a16:creationId xmlns:a16="http://schemas.microsoft.com/office/drawing/2014/main" id="{125BE04B-EAEC-4E62-BC7A-F22DBA04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6" y="1005697"/>
            <a:ext cx="631895" cy="6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ree vector icon. Download thousands of free icons of  in SVG, PSD, PNG, EPS format or as ICON FONT">
            <a:extLst>
              <a:ext uri="{FF2B5EF4-FFF2-40B4-BE49-F238E27FC236}">
                <a16:creationId xmlns:a16="http://schemas.microsoft.com/office/drawing/2014/main" id="{36F1F8E5-2902-451A-951F-FB966834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74" y="2002777"/>
            <a:ext cx="685657" cy="6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B9A539B-9CFB-45FD-9C0D-D8A22CB28C98}"/>
              </a:ext>
            </a:extLst>
          </p:cNvPr>
          <p:cNvSpPr/>
          <p:nvPr/>
        </p:nvSpPr>
        <p:spPr>
          <a:xfrm>
            <a:off x="10527437" y="2345605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2E83787-0C5C-4F5A-9CFE-B18134F7096C}"/>
              </a:ext>
            </a:extLst>
          </p:cNvPr>
          <p:cNvSpPr/>
          <p:nvPr/>
        </p:nvSpPr>
        <p:spPr>
          <a:xfrm>
            <a:off x="3060835" y="2002777"/>
            <a:ext cx="7103444" cy="6856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4238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0961BFD-D8FD-4A0C-B5FF-4EBBD89358BD}"/>
              </a:ext>
            </a:extLst>
          </p:cNvPr>
          <p:cNvSpPr txBox="1"/>
          <p:nvPr/>
        </p:nvSpPr>
        <p:spPr>
          <a:xfrm>
            <a:off x="2981511" y="1076414"/>
            <a:ext cx="8942342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想一想，使用迴圈來處理重複的程序有什麼優點呢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Picture 2" descr="Free vector icon. Download thousands of free icons of  in SVG, PSD, PNG, EPS format or as ICON FONT">
            <a:extLst>
              <a:ext uri="{FF2B5EF4-FFF2-40B4-BE49-F238E27FC236}">
                <a16:creationId xmlns:a16="http://schemas.microsoft.com/office/drawing/2014/main" id="{125BE04B-EAEC-4E62-BC7A-F22DBA04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6" y="1005697"/>
            <a:ext cx="631895" cy="6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Free vector icon. Download thousands of free icons of  in SVG, PSD, PNG, EPS format or as ICON FONT">
            <a:extLst>
              <a:ext uri="{FF2B5EF4-FFF2-40B4-BE49-F238E27FC236}">
                <a16:creationId xmlns:a16="http://schemas.microsoft.com/office/drawing/2014/main" id="{36F1F8E5-2902-451A-951F-FB9668349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74" y="2002777"/>
            <a:ext cx="685657" cy="6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B9A539B-9CFB-45FD-9C0D-D8A22CB28C98}"/>
              </a:ext>
            </a:extLst>
          </p:cNvPr>
          <p:cNvSpPr/>
          <p:nvPr/>
        </p:nvSpPr>
        <p:spPr>
          <a:xfrm>
            <a:off x="10527437" y="2345605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</a:p>
        </p:txBody>
      </p:sp>
      <p:pic>
        <p:nvPicPr>
          <p:cNvPr id="21" name="Picture 6" descr="先生のイラスト（女性）">
            <a:extLst>
              <a:ext uri="{FF2B5EF4-FFF2-40B4-BE49-F238E27FC236}">
                <a16:creationId xmlns:a16="http://schemas.microsoft.com/office/drawing/2014/main" id="{950F7C09-B55B-4567-8253-A882F34DC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190" y="4384865"/>
            <a:ext cx="32861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語音泡泡: 圓角矩形 21">
            <a:extLst>
              <a:ext uri="{FF2B5EF4-FFF2-40B4-BE49-F238E27FC236}">
                <a16:creationId xmlns:a16="http://schemas.microsoft.com/office/drawing/2014/main" id="{BD8381F3-5CF4-4505-93AF-4929F06753E2}"/>
              </a:ext>
            </a:extLst>
          </p:cNvPr>
          <p:cNvSpPr/>
          <p:nvPr/>
        </p:nvSpPr>
        <p:spPr>
          <a:xfrm>
            <a:off x="2469823" y="3334022"/>
            <a:ext cx="6730738" cy="3158229"/>
          </a:xfrm>
          <a:prstGeom prst="wedgeRoundRectCallout">
            <a:avLst>
              <a:gd name="adj1" fmla="val 66719"/>
              <a:gd name="adj2" fmla="val 285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使用迴圈能夠以較少的程式碼來實現相同的操作，從而</a:t>
            </a:r>
            <a:r>
              <a:rPr lang="zh-TW" altLang="en-US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節省了撰寫程式碼所需的時間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使用迴圈確保相同的操作在每次迭代中都被正確地執行，可</a:t>
            </a:r>
            <a:r>
              <a:rPr lang="zh-TW" altLang="en-US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避免人工執行重複操作所帶來的錯誤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使用迴圈能夠</a:t>
            </a:r>
            <a:r>
              <a:rPr lang="zh-TW" altLang="en-US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提高程式碼的可讀性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，因為相關的操作都被放置在同一個結構中，使得程式的結構更清楚、易理解。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B2E83787-0C5C-4F5A-9CFE-B18134F7096C}"/>
              </a:ext>
            </a:extLst>
          </p:cNvPr>
          <p:cNvSpPr/>
          <p:nvPr/>
        </p:nvSpPr>
        <p:spPr>
          <a:xfrm>
            <a:off x="3060835" y="2002777"/>
            <a:ext cx="7103444" cy="6856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064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1668" y="2411954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4A6786A1-79EE-493D-8281-F738AAF99839}"/>
              </a:ext>
            </a:extLst>
          </p:cNvPr>
          <p:cNvSpPr/>
          <p:nvPr/>
        </p:nvSpPr>
        <p:spPr>
          <a:xfrm>
            <a:off x="2676126" y="1696826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3D0143F-A214-4D1C-9C0B-5E594103D31D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000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1 -2.22222E-6 L -0.03451 -2.22222E-6 C -0.05118 0.00648 -0.04219 0.00371 -0.07318 0.00394 L -0.18295 0.003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5" name="文字方塊 44">
            <a:extLst>
              <a:ext uri="{FF2B5EF4-FFF2-40B4-BE49-F238E27FC236}">
                <a16:creationId xmlns:a16="http://schemas.microsoft.com/office/drawing/2014/main" id="{2CEA982D-43C6-45AD-83F4-F69E7DD0378B}"/>
              </a:ext>
            </a:extLst>
          </p:cNvPr>
          <p:cNvSpPr txBox="1"/>
          <p:nvPr/>
        </p:nvSpPr>
        <p:spPr>
          <a:xfrm>
            <a:off x="9102617" y="1132287"/>
            <a:ext cx="239596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n:"))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A536ED-8904-4957-AAD7-F928298DD8FF}"/>
              </a:ext>
            </a:extLst>
          </p:cNvPr>
          <p:cNvSpPr txBox="1"/>
          <p:nvPr/>
        </p:nvSpPr>
        <p:spPr>
          <a:xfrm>
            <a:off x="210454" y="1151518"/>
            <a:ext cx="3003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25896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550000"/>
              </p:ext>
            </p:extLst>
          </p:nvPr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575537"/>
              </p:ext>
            </p:extLst>
          </p:nvPr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269745B-E352-4258-B1EF-2EBD1A86A7CD}"/>
              </a:ext>
            </a:extLst>
          </p:cNvPr>
          <p:cNvCxnSpPr>
            <a:cxnSpLocks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05C955-0AC0-4369-810A-7C01268CC884}"/>
              </a:ext>
            </a:extLst>
          </p:cNvPr>
          <p:cNvSpPr txBox="1"/>
          <p:nvPr/>
        </p:nvSpPr>
        <p:spPr>
          <a:xfrm>
            <a:off x="9102617" y="1132287"/>
            <a:ext cx="239596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n:")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03FC44E8-FFF1-4976-AF10-4BF321BA60D3}"/>
              </a:ext>
            </a:extLst>
          </p:cNvPr>
          <p:cNvSpPr txBox="1"/>
          <p:nvPr/>
        </p:nvSpPr>
        <p:spPr>
          <a:xfrm>
            <a:off x="210455" y="1151518"/>
            <a:ext cx="2584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C340023-CA6F-4D81-ABF9-5AE59EE6FE45}"/>
              </a:ext>
            </a:extLst>
          </p:cNvPr>
          <p:cNvGrpSpPr/>
          <p:nvPr/>
        </p:nvGrpSpPr>
        <p:grpSpPr>
          <a:xfrm>
            <a:off x="9999238" y="301918"/>
            <a:ext cx="848591" cy="753526"/>
            <a:chOff x="1801091" y="2370882"/>
            <a:chExt cx="848591" cy="753526"/>
          </a:xfrm>
        </p:grpSpPr>
        <p:sp>
          <p:nvSpPr>
            <p:cNvPr id="16" name="圓柱形 15">
              <a:extLst>
                <a:ext uri="{FF2B5EF4-FFF2-40B4-BE49-F238E27FC236}">
                  <a16:creationId xmlns:a16="http://schemas.microsoft.com/office/drawing/2014/main" id="{95E82710-49A2-4CD8-BB19-E61803E527C7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E6B9922-0435-4ADC-9ACC-6D995B460186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582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269745B-E352-4258-B1EF-2EBD1A86A7CD}"/>
              </a:ext>
            </a:extLst>
          </p:cNvPr>
          <p:cNvCxnSpPr>
            <a:cxnSpLocks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05C955-0AC0-4369-810A-7C01268CC884}"/>
              </a:ext>
            </a:extLst>
          </p:cNvPr>
          <p:cNvSpPr txBox="1"/>
          <p:nvPr/>
        </p:nvSpPr>
        <p:spPr>
          <a:xfrm>
            <a:off x="9102617" y="1132287"/>
            <a:ext cx="239596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F213CA2-CEC1-4038-BC3D-FF81D5072E17}"/>
              </a:ext>
            </a:extLst>
          </p:cNvPr>
          <p:cNvSpPr txBox="1"/>
          <p:nvPr/>
        </p:nvSpPr>
        <p:spPr>
          <a:xfrm>
            <a:off x="210454" y="1151518"/>
            <a:ext cx="28762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3518E48-5953-427A-B9F5-68F79E573699}"/>
              </a:ext>
            </a:extLst>
          </p:cNvPr>
          <p:cNvGrpSpPr/>
          <p:nvPr/>
        </p:nvGrpSpPr>
        <p:grpSpPr>
          <a:xfrm>
            <a:off x="10056008" y="220236"/>
            <a:ext cx="848591" cy="753526"/>
            <a:chOff x="1801091" y="2370882"/>
            <a:chExt cx="848591" cy="753526"/>
          </a:xfrm>
        </p:grpSpPr>
        <p:sp>
          <p:nvSpPr>
            <p:cNvPr id="16" name="圓柱形 15">
              <a:extLst>
                <a:ext uri="{FF2B5EF4-FFF2-40B4-BE49-F238E27FC236}">
                  <a16:creationId xmlns:a16="http://schemas.microsoft.com/office/drawing/2014/main" id="{C43F906F-EC3A-4FE4-95CD-A998154A3B6C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3368812-38A2-4511-90F3-AA7563BA9EC4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5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092 L -0.00196 0.00092 C -0.00717 -0.0007 -0.01237 -0.00232 -0.01758 -0.00417 C -0.02136 -0.00556 -0.025 -0.00834 -0.02891 -0.00926 L -0.04024 -0.01158 C -0.05534 -0.01088 -0.07045 -0.01065 -0.08555 -0.00926 C -0.08737 -0.00903 -0.0892 -0.00741 -0.09115 -0.00672 C -0.09402 -0.00556 -0.09675 -0.0051 -0.09961 -0.00417 C -0.10105 -0.00324 -0.10248 -0.00232 -0.10391 -0.00162 C -0.10573 -0.0007 -0.10769 -0.00023 -0.10951 0.00092 C -0.1129 0.00301 -0.11615 0.00578 -0.11941 0.00833 C -0.12422 0.0125 -0.12865 0.01805 -0.1336 0.02106 L -0.14206 0.02615 C -0.14818 0.03333 -0.15261 0.03912 -0.16042 0.04375 C -0.17071 0.04977 -0.15795 0.04236 -0.17032 0.04861 C -0.17175 0.0493 -0.17318 0.05046 -0.17461 0.05115 C -0.18112 0.05416 -0.1862 0.05463 -0.19297 0.05625 C -0.1974 0.05879 -0.19857 0.05902 -0.20287 0.06389 C -0.20586 0.0669 -0.20808 0.07245 -0.21146 0.07384 C -0.21185 0.07407 -0.22032 0.07754 -0.22136 0.07893 C -0.22214 0.08009 -0.22227 0.08217 -0.22266 0.08402 " pathEditMode="relative" ptsTypes="AAAAAAAAAAAAAAAAAAA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12796717-6E8E-4745-A1BD-0B455E470E07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7B6B289-7A26-45E5-B70E-17BFF1F008B6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0" name="圓柱形 19">
              <a:extLst>
                <a:ext uri="{FF2B5EF4-FFF2-40B4-BE49-F238E27FC236}">
                  <a16:creationId xmlns:a16="http://schemas.microsoft.com/office/drawing/2014/main" id="{D2C3DE3C-0934-4407-9E58-D0224B20604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3BA5D02-D084-4113-8267-8DEABD5C5BAA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031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C1BBA15-3BA4-45A6-BA32-3CAA807E8633}"/>
              </a:ext>
            </a:extLst>
          </p:cNvPr>
          <p:cNvSpPr txBox="1"/>
          <p:nvPr/>
        </p:nvSpPr>
        <p:spPr>
          <a:xfrm>
            <a:off x="210454" y="1151518"/>
            <a:ext cx="50292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A4EEBFA-C2CD-4FD1-AF23-DF6050125BF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1" name="圓柱形 20">
              <a:extLst>
                <a:ext uri="{FF2B5EF4-FFF2-40B4-BE49-F238E27FC236}">
                  <a16:creationId xmlns:a16="http://schemas.microsoft.com/office/drawing/2014/main" id="{6E2D5CA7-3B3E-461D-8C0B-121405EFC687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A66272E-7389-4FBF-B490-E5E6F082C51B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954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003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165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0FE75901-0721-405D-A4C5-671C31889E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2840" y="4236882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EFD55357-9344-4674-878D-9B916A3F2386}"/>
              </a:ext>
            </a:extLst>
          </p:cNvPr>
          <p:cNvGrpSpPr/>
          <p:nvPr/>
        </p:nvGrpSpPr>
        <p:grpSpPr>
          <a:xfrm>
            <a:off x="4672840" y="4667337"/>
            <a:ext cx="4921664" cy="285750"/>
            <a:chOff x="3715178" y="3083634"/>
            <a:chExt cx="4921664" cy="28575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2AAA0F0-0D7F-48E5-9E3E-4B1983781D60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35E56-3CE9-4C02-9FC7-A93569888EF1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橢圓 25">
            <a:extLst>
              <a:ext uri="{FF2B5EF4-FFF2-40B4-BE49-F238E27FC236}">
                <a16:creationId xmlns:a16="http://schemas.microsoft.com/office/drawing/2014/main" id="{6A0EC75B-C7FA-4BB3-8D5A-9B08222FFF8F}"/>
              </a:ext>
            </a:extLst>
          </p:cNvPr>
          <p:cNvSpPr/>
          <p:nvPr/>
        </p:nvSpPr>
        <p:spPr>
          <a:xfrm>
            <a:off x="4793672" y="471289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AC819C0-2A07-4360-AFB0-70532A704F58}"/>
              </a:ext>
            </a:extLst>
          </p:cNvPr>
          <p:cNvSpPr txBox="1"/>
          <p:nvPr/>
        </p:nvSpPr>
        <p:spPr>
          <a:xfrm>
            <a:off x="2386412" y="4482671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66464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E9E4CCB-2382-4EDC-811C-D174192C7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566224"/>
              </p:ext>
            </p:extLst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345EF490-0F38-4D60-9EDB-BBE2FFC09BCD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40350A34-3A98-49CE-87A2-94C3E8E9A095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739E5F5-6CF0-41CD-9861-21E7CE518776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橢圓 25">
            <a:extLst>
              <a:ext uri="{FF2B5EF4-FFF2-40B4-BE49-F238E27FC236}">
                <a16:creationId xmlns:a16="http://schemas.microsoft.com/office/drawing/2014/main" id="{1D8FB47D-BCDA-4A6A-90C3-02DB8A3C0F58}"/>
              </a:ext>
            </a:extLst>
          </p:cNvPr>
          <p:cNvSpPr/>
          <p:nvPr/>
        </p:nvSpPr>
        <p:spPr>
          <a:xfrm>
            <a:off x="477081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D1B5FF8-BD17-4DD2-92A6-D48555D0C7BB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24F21828-8B62-4365-A54C-985250C8A022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D369268-57C5-4BC7-93FC-38AE4503662C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 err="1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Sm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D17346F-D34F-46D6-82BC-10CB8FC8BADA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3BF82676-94D4-4B24-9557-7DBB516DBEC4}"/>
              </a:ext>
            </a:extLst>
          </p:cNvPr>
          <p:cNvCxnSpPr>
            <a:stCxn id="24" idx="1"/>
            <a:endCxn id="3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4C165504-A04C-4106-88F5-9E203F87A1B7}"/>
              </a:ext>
            </a:extLst>
          </p:cNvPr>
          <p:cNvCxnSpPr>
            <a:stCxn id="36" idx="3"/>
            <a:endCxn id="24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770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E9E4CCB-2382-4EDC-811C-D174192C70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345EF490-0F38-4D60-9EDB-BBE2FFC09BCD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40350A34-3A98-49CE-87A2-94C3E8E9A095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739E5F5-6CF0-41CD-9861-21E7CE518776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橢圓 25">
            <a:extLst>
              <a:ext uri="{FF2B5EF4-FFF2-40B4-BE49-F238E27FC236}">
                <a16:creationId xmlns:a16="http://schemas.microsoft.com/office/drawing/2014/main" id="{1D8FB47D-BCDA-4A6A-90C3-02DB8A3C0F58}"/>
              </a:ext>
            </a:extLst>
          </p:cNvPr>
          <p:cNvSpPr/>
          <p:nvPr/>
        </p:nvSpPr>
        <p:spPr>
          <a:xfrm>
            <a:off x="477081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D1B5FF8-BD17-4DD2-92A6-D48555D0C7BB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24F21828-8B62-4365-A54C-985250C8A022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D369268-57C5-4BC7-93FC-38AE4503662C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 err="1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Sm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D17346F-D34F-46D6-82BC-10CB8FC8BADA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3BF82676-94D4-4B24-9557-7DBB516DBEC4}"/>
              </a:ext>
            </a:extLst>
          </p:cNvPr>
          <p:cNvCxnSpPr>
            <a:stCxn id="24" idx="1"/>
            <a:endCxn id="3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4C165504-A04C-4106-88F5-9E203F87A1B7}"/>
              </a:ext>
            </a:extLst>
          </p:cNvPr>
          <p:cNvCxnSpPr>
            <a:stCxn id="36" idx="3"/>
            <a:endCxn id="24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4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356" y="228897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2555085-50F1-497D-A8FA-9FF6AEAECB88}"/>
              </a:ext>
            </a:extLst>
          </p:cNvPr>
          <p:cNvSpPr/>
          <p:nvPr/>
        </p:nvSpPr>
        <p:spPr>
          <a:xfrm>
            <a:off x="2700001" y="203015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FD9FA2E-D06B-4463-BC53-966CA784016C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231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2 -0.00301 L -0.03372 -0.00301 C -0.0358 -0.00139 -0.03789 0.00046 -0.03997 0.00231 C -0.04466 0.00694 -0.03984 0.0037 -0.04453 0.00648 C -0.0552 0.01921 -0.04427 0.00602 -0.05234 0.0162 C -0.05481 0.01921 -0.05481 0.01852 -0.0569 0.02291 C -0.05755 0.0243 -0.05794 0.02592 -0.05846 0.02708 C -0.05924 0.0287 -0.06015 0.02986 -0.0608 0.03125 C -0.06145 0.03264 -0.06171 0.03426 -0.06237 0.03541 C -0.06302 0.03657 -0.06393 0.03727 -0.06471 0.03819 C -0.06497 0.03958 -0.06497 0.0412 -0.06549 0.04236 C -0.06601 0.04352 -0.06705 0.04398 -0.06783 0.04491 C -0.06862 0.04629 -0.06927 0.04768 -0.07005 0.04907 C -0.07057 0.05185 -0.07109 0.05555 -0.07239 0.05741 C -0.07304 0.05833 -0.07395 0.05833 -0.07474 0.05879 C -0.07604 0.06597 -0.07461 0.06018 -0.07786 0.06713 C -0.08112 0.07384 -0.07747 0.06875 -0.08164 0.07384 C -0.08359 0.08379 -0.08229 0.07963 -0.08476 0.08634 L -0.08632 0.09444 C -0.08658 0.09583 -0.08671 0.09745 -0.08711 0.09861 L -0.08867 0.10278 C -0.09088 0.11852 -0.08776 0.09907 -0.09101 0.1125 C -0.0914 0.11412 -0.0914 0.11597 -0.09179 0.11782 C -0.09192 0.11921 -0.09231 0.1206 -0.09257 0.12199 C -0.09283 0.12569 -0.09296 0.1294 -0.09336 0.1331 C -0.09349 0.13495 -0.09401 0.13657 -0.09401 0.13842 C -0.09401 0.15463 -0.09375 0.1706 -0.09336 0.18657 C -0.09323 0.18981 -0.09296 0.19305 -0.09257 0.19629 C -0.09218 0.19907 -0.0914 0.20185 -0.09101 0.20463 C -0.09049 0.20833 -0.09062 0.2125 -0.08945 0.21551 L -0.08632 0.22384 C -0.08606 0.22523 -0.08593 0.22662 -0.08554 0.22801 C -0.08515 0.2294 -0.08437 0.23055 -0.08398 0.23194 C -0.08151 0.24213 -0.08437 0.23912 -0.0802 0.24166 C -0.07968 0.24305 -0.07903 0.24444 -0.07864 0.24583 C -0.07799 0.24768 -0.07786 0.24977 -0.07708 0.25139 C -0.0763 0.25278 -0.075 0.25324 -0.07395 0.25416 C -0.07343 0.25532 -0.07291 0.25671 -0.07239 0.2581 C -0.07187 0.25995 -0.07174 0.26227 -0.07083 0.26366 C -0.06953 0.26597 -0.06627 0.26921 -0.06627 0.26921 C -0.06211 0.28009 -0.06757 0.2669 -0.06237 0.27616 C -0.05885 0.28217 -0.06302 0.27893 -0.05846 0.28148 C -0.05768 0.28333 -0.05729 0.28588 -0.05625 0.28704 C -0.05481 0.28866 -0.05286 0.28819 -0.05156 0.28981 C -0.05078 0.29074 -0.05013 0.2919 -0.04921 0.29259 C -0.04778 0.29375 -0.04609 0.29444 -0.04453 0.29537 C -0.04375 0.29583 -0.04309 0.29629 -0.04231 0.29676 C -0.04049 0.29768 -0.03867 0.29907 -0.03684 0.29954 C -0.03073 0.30092 -0.01823 0.30231 -0.01823 0.3023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9D6DCA77-A143-44EC-91E4-A9E8D2801D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585BCE0B-D3A0-4173-83DA-5088E06861AD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C400E8E7-C747-4F32-9B0C-1BFDDA3C1B93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AC01D310-D394-46F8-8DB6-402F35215E52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橢圓 25">
            <a:extLst>
              <a:ext uri="{FF2B5EF4-FFF2-40B4-BE49-F238E27FC236}">
                <a16:creationId xmlns:a16="http://schemas.microsoft.com/office/drawing/2014/main" id="{6503377A-4D83-4A99-875F-4BBC676CE93A}"/>
              </a:ext>
            </a:extLst>
          </p:cNvPr>
          <p:cNvSpPr/>
          <p:nvPr/>
        </p:nvSpPr>
        <p:spPr>
          <a:xfrm>
            <a:off x="477081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AD4C010-D40D-4705-B06E-EF3BCA31E71F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F24ADCBE-C993-4662-B7F0-22D65A54D896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53C2D6E-5AFE-4105-A357-E3BA251B6E4D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92ECC8D-305F-4986-93AA-983A508CA35B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EEBAF177-837A-4BAD-B494-EC2C4EB0644C}"/>
              </a:ext>
            </a:extLst>
          </p:cNvPr>
          <p:cNvCxnSpPr>
            <a:stCxn id="24" idx="1"/>
            <a:endCxn id="3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BB29B951-B521-4062-9D45-BE7A2CB97641}"/>
              </a:ext>
            </a:extLst>
          </p:cNvPr>
          <p:cNvCxnSpPr>
            <a:stCxn id="36" idx="3"/>
            <a:endCxn id="24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4971127-A4B1-4E0E-BF3C-ABDAD9486FBE}"/>
              </a:ext>
            </a:extLst>
          </p:cNvPr>
          <p:cNvSpPr txBox="1"/>
          <p:nvPr/>
        </p:nvSpPr>
        <p:spPr>
          <a:xfrm>
            <a:off x="4026265" y="4926330"/>
            <a:ext cx="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487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03357 L 0.0069 -0.03357 C 0.00716 -0.05695 0.00729 -0.08033 0.00781 -0.1037 C 0.00794 -0.11088 0.00807 -0.11806 0.00873 -0.12523 C 0.00899 -0.1287 0.00873 -0.13403 0.01055 -0.13519 C 0.01159 -0.13588 0.01237 -0.13681 0.01341 -0.13681 C 0.02865 -0.13843 0.05938 -0.14028 0.05938 -0.14028 C 0.07031 -0.14514 0.05886 -0.14051 0.08373 -0.14352 C 0.09037 -0.14445 0.09688 -0.14583 0.10339 -0.14699 C 0.15287 -0.14514 0.13763 -0.1581 0.15417 -0.14352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EA558701-6862-49D9-A1D8-4380A9E5AD7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F52D0D1E-9DEB-45A7-B473-C99640D2BF16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C4AA858A-7910-4E0B-B380-43973E20906A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93BA7A74-ACAA-44FF-AB6F-280790274B50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橢圓 25">
            <a:extLst>
              <a:ext uri="{FF2B5EF4-FFF2-40B4-BE49-F238E27FC236}">
                <a16:creationId xmlns:a16="http://schemas.microsoft.com/office/drawing/2014/main" id="{CAABEE72-4789-492D-9226-ED680B630D33}"/>
              </a:ext>
            </a:extLst>
          </p:cNvPr>
          <p:cNvSpPr/>
          <p:nvPr/>
        </p:nvSpPr>
        <p:spPr>
          <a:xfrm>
            <a:off x="477081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257205E-ADC1-4B63-B72C-4E9EFC4B8C99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284E34D9-67E3-4EEE-9DF7-818281012E33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BC27AB3-2963-4EDC-92AB-9ADB85BCB76F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09D1797-4DBC-4253-8FE3-011302549958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0F81C7FD-8F6B-482D-8838-7A204268F388}"/>
              </a:ext>
            </a:extLst>
          </p:cNvPr>
          <p:cNvCxnSpPr>
            <a:stCxn id="24" idx="1"/>
            <a:endCxn id="3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109EA4FE-E22A-4B73-9F36-6116E1B67D50}"/>
              </a:ext>
            </a:extLst>
          </p:cNvPr>
          <p:cNvCxnSpPr>
            <a:stCxn id="36" idx="3"/>
            <a:endCxn id="24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50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F18102EC-2A4E-4B5B-AD9F-C3692CEDD5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F539FDC4-5444-4005-B1C1-94A38E6E55F8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43D65F1E-7686-405F-A86A-7E4B24956F46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9D69993-0455-4FF2-9320-97EAEF020129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橢圓 43">
            <a:extLst>
              <a:ext uri="{FF2B5EF4-FFF2-40B4-BE49-F238E27FC236}">
                <a16:creationId xmlns:a16="http://schemas.microsoft.com/office/drawing/2014/main" id="{3EE75DD8-E423-45CB-A709-5021611DBB91}"/>
              </a:ext>
            </a:extLst>
          </p:cNvPr>
          <p:cNvSpPr/>
          <p:nvPr/>
        </p:nvSpPr>
        <p:spPr>
          <a:xfrm>
            <a:off x="477081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BE73D39-3E10-4A41-8F7A-A67171317B68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5FB07EF1-0503-4B92-BCF4-B22E58CCBB44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7ABFAC8-27A6-45A6-8705-FB34C4FC1514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1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0FD6B3F-8102-43F9-B271-711E79289FEF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2D4187A8-A00B-4D48-89E9-4D822917085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DEE3FD71-2034-4C75-AA27-CB68906DE12B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4225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356631" y="277107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F439B55E-217F-49BD-817B-C222E5E286D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9E35D308-58D0-4719-94B9-08DED7693C4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FE5A5B1-A52D-475B-8473-950835AC930A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8EF0BCF2-B8FA-4999-842A-A4BA9F19AD23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橢圓 25">
            <a:extLst>
              <a:ext uri="{FF2B5EF4-FFF2-40B4-BE49-F238E27FC236}">
                <a16:creationId xmlns:a16="http://schemas.microsoft.com/office/drawing/2014/main" id="{0997DE9B-1D3B-4DEC-A2AB-9D267F1EBD2E}"/>
              </a:ext>
            </a:extLst>
          </p:cNvPr>
          <p:cNvSpPr/>
          <p:nvPr/>
        </p:nvSpPr>
        <p:spPr>
          <a:xfrm>
            <a:off x="477081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80930B8-23F2-49A2-B965-5BB77D7437AF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E56398A1-8563-455D-83EC-E76005FC363D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46F228D-D520-4F00-A158-48D036FB22CE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1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0389B21-3BF9-45B8-92DE-FE29502C140E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BD6A7622-F924-431E-B84A-8F0D8149EE2B}"/>
              </a:ext>
            </a:extLst>
          </p:cNvPr>
          <p:cNvCxnSpPr>
            <a:stCxn id="24" idx="1"/>
            <a:endCxn id="3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B9194F2C-168A-4DCE-AD2D-DB8A4043CA04}"/>
              </a:ext>
            </a:extLst>
          </p:cNvPr>
          <p:cNvCxnSpPr>
            <a:stCxn id="36" idx="3"/>
            <a:endCxn id="24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72D38875-55DB-4E91-98EB-98F7A3AA74E5}"/>
              </a:ext>
            </a:extLst>
          </p:cNvPr>
          <p:cNvGrpSpPr/>
          <p:nvPr/>
        </p:nvGrpSpPr>
        <p:grpSpPr>
          <a:xfrm>
            <a:off x="7501695" y="2628846"/>
            <a:ext cx="848591" cy="753526"/>
            <a:chOff x="1801091" y="2370882"/>
            <a:chExt cx="848591" cy="753526"/>
          </a:xfrm>
        </p:grpSpPr>
        <p:sp>
          <p:nvSpPr>
            <p:cNvPr id="41" name="圓柱形 40">
              <a:extLst>
                <a:ext uri="{FF2B5EF4-FFF2-40B4-BE49-F238E27FC236}">
                  <a16:creationId xmlns:a16="http://schemas.microsoft.com/office/drawing/2014/main" id="{0EE2313C-60C1-4C5E-8C1B-E9F962447958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A9829CE-3282-43D1-A108-52E73045A2D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9F98709A-992A-4A9F-B0E8-07DEE0F86791}"/>
              </a:ext>
            </a:extLst>
          </p:cNvPr>
          <p:cNvCxnSpPr>
            <a:cxnSpLocks/>
          </p:cNvCxnSpPr>
          <p:nvPr/>
        </p:nvCxnSpPr>
        <p:spPr>
          <a:xfrm>
            <a:off x="5445678" y="2303076"/>
            <a:ext cx="2056017" cy="751545"/>
          </a:xfrm>
          <a:prstGeom prst="bentConnector3">
            <a:avLst>
              <a:gd name="adj1" fmla="val 41747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8893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4D0163D-F7FD-49C3-A54E-ACD181F2199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E4E6BB63-6C4B-4BDF-8505-F274943E4E2D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C3C97B1-79B1-4332-AAAF-0EDF951EBEF6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D3CD62A4-1AA0-4366-B3B2-8243D3DFB391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橢圓 25">
            <a:extLst>
              <a:ext uri="{FF2B5EF4-FFF2-40B4-BE49-F238E27FC236}">
                <a16:creationId xmlns:a16="http://schemas.microsoft.com/office/drawing/2014/main" id="{099F4C90-845E-472B-9C9A-6ACD3471E789}"/>
              </a:ext>
            </a:extLst>
          </p:cNvPr>
          <p:cNvSpPr/>
          <p:nvPr/>
        </p:nvSpPr>
        <p:spPr>
          <a:xfrm>
            <a:off x="521658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06636B0-7A3B-4392-99B6-C1601F58CE75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EF484A9D-A51A-4BB3-9E4D-28C7A66ED013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B06F363-1146-42DE-B66E-78D378617E3F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C2B3B82-9E0D-4CAF-9C20-8C130817585A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A27F39CA-D2CD-4894-84FE-5B7F37BA9C5F}"/>
              </a:ext>
            </a:extLst>
          </p:cNvPr>
          <p:cNvCxnSpPr>
            <a:stCxn id="24" idx="1"/>
            <a:endCxn id="3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4991ECE8-B146-4A16-9D0B-91935CFEE0D7}"/>
              </a:ext>
            </a:extLst>
          </p:cNvPr>
          <p:cNvCxnSpPr>
            <a:stCxn id="36" idx="3"/>
            <a:endCxn id="24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4996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D69FFF0-66DD-429D-9DCB-C406DD8EC5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73F9039A-581D-4425-9A5D-15DF1029CA01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A214C474-EA98-4B44-89F7-3E0CDDCF4860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78F7412-1CEF-43F2-901A-CC8851B461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橢圓 43">
            <a:extLst>
              <a:ext uri="{FF2B5EF4-FFF2-40B4-BE49-F238E27FC236}">
                <a16:creationId xmlns:a16="http://schemas.microsoft.com/office/drawing/2014/main" id="{6F680E75-81FB-44F7-874F-0DFACCB1CD22}"/>
              </a:ext>
            </a:extLst>
          </p:cNvPr>
          <p:cNvSpPr/>
          <p:nvPr/>
        </p:nvSpPr>
        <p:spPr>
          <a:xfrm>
            <a:off x="521658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5F63E32-39C9-4EFA-A31D-2091E9DCDDF5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A73F4E5-DA8B-47C4-949D-62C23B815633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63EE3B-D32F-4F5A-9392-8E7E97BE66C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39C34A0-861F-4348-AD71-A4A844348FA1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AF41863-A603-4ACF-B220-8C0B3B34EEC0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8DDBB26A-6019-4234-833F-5F92F23EEE62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63735EE-D6A1-4229-B3C1-F252B84AF920}"/>
              </a:ext>
            </a:extLst>
          </p:cNvPr>
          <p:cNvSpPr txBox="1"/>
          <p:nvPr/>
        </p:nvSpPr>
        <p:spPr>
          <a:xfrm>
            <a:off x="4026265" y="4926330"/>
            <a:ext cx="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681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03357 L 0.0069 -0.03357 C 0.00716 -0.05695 0.00729 -0.08033 0.00781 -0.1037 C 0.00794 -0.11088 0.00807 -0.11806 0.00873 -0.12523 C 0.00899 -0.1287 0.00873 -0.13403 0.01055 -0.13519 C 0.01159 -0.13588 0.01237 -0.13681 0.01341 -0.13681 C 0.02865 -0.13843 0.05938 -0.14028 0.05938 -0.14028 C 0.07031 -0.14514 0.05886 -0.14051 0.08373 -0.14352 C 0.09037 -0.14445 0.09688 -0.14583 0.10339 -0.14699 C 0.15287 -0.14514 0.13763 -0.1581 0.15417 -0.14352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E607183-6341-4EB4-8663-6E1E1FC1E7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9BC1BFCD-E582-4062-8435-DC4B6FBDFE62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31F625D0-BE0D-4E4C-BD0E-98D7F21F467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54C53C4-63F8-4D37-8AF0-911B3F760CDB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橢圓 25">
            <a:extLst>
              <a:ext uri="{FF2B5EF4-FFF2-40B4-BE49-F238E27FC236}">
                <a16:creationId xmlns:a16="http://schemas.microsoft.com/office/drawing/2014/main" id="{18EDF7CE-AA28-4605-B8AC-DCC352EE6EB4}"/>
              </a:ext>
            </a:extLst>
          </p:cNvPr>
          <p:cNvSpPr/>
          <p:nvPr/>
        </p:nvSpPr>
        <p:spPr>
          <a:xfrm>
            <a:off x="521658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2AD433A-63DC-442F-9290-336D5CEF94D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25B71EF6-57D4-410B-9474-9F2BC3C0FB6A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6B53F10-E055-4FAF-B4A9-AA8CCC1A878C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2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270C058-5806-47D7-8D7D-1E6738BEB5DA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38830DA9-B0A6-4CFC-B00F-0A1E0796927E}"/>
              </a:ext>
            </a:extLst>
          </p:cNvPr>
          <p:cNvCxnSpPr>
            <a:stCxn id="24" idx="1"/>
            <a:endCxn id="3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6152F260-044C-4FDC-B03D-DCDE7A587547}"/>
              </a:ext>
            </a:extLst>
          </p:cNvPr>
          <p:cNvCxnSpPr>
            <a:stCxn id="36" idx="3"/>
            <a:endCxn id="24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2434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橢圓 43">
            <a:extLst>
              <a:ext uri="{FF2B5EF4-FFF2-40B4-BE49-F238E27FC236}">
                <a16:creationId xmlns:a16="http://schemas.microsoft.com/office/drawing/2014/main" id="{0FC9BD2C-CD44-4AD7-A775-043E5E12D05E}"/>
              </a:ext>
            </a:extLst>
          </p:cNvPr>
          <p:cNvSpPr/>
          <p:nvPr/>
        </p:nvSpPr>
        <p:spPr>
          <a:xfrm>
            <a:off x="521658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2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305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橢圓 43">
            <a:extLst>
              <a:ext uri="{FF2B5EF4-FFF2-40B4-BE49-F238E27FC236}">
                <a16:creationId xmlns:a16="http://schemas.microsoft.com/office/drawing/2014/main" id="{0FC9BD2C-CD44-4AD7-A775-043E5E12D05E}"/>
              </a:ext>
            </a:extLst>
          </p:cNvPr>
          <p:cNvSpPr/>
          <p:nvPr/>
        </p:nvSpPr>
        <p:spPr>
          <a:xfrm>
            <a:off x="521658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2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E4063A7-873F-4774-B0E4-7D9A99A2FE45}"/>
              </a:ext>
            </a:extLst>
          </p:cNvPr>
          <p:cNvGrpSpPr/>
          <p:nvPr/>
        </p:nvGrpSpPr>
        <p:grpSpPr>
          <a:xfrm>
            <a:off x="7486548" y="2635434"/>
            <a:ext cx="848591" cy="753526"/>
            <a:chOff x="1801091" y="2370882"/>
            <a:chExt cx="848591" cy="753526"/>
          </a:xfrm>
        </p:grpSpPr>
        <p:sp>
          <p:nvSpPr>
            <p:cNvPr id="35" name="圓柱形 34">
              <a:extLst>
                <a:ext uri="{FF2B5EF4-FFF2-40B4-BE49-F238E27FC236}">
                  <a16:creationId xmlns:a16="http://schemas.microsoft.com/office/drawing/2014/main" id="{1A63B959-9039-4E0F-8302-3B00CA0CDFE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CE6C2-CD5B-4332-8FE8-BBFF8E54988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C899A37E-5F85-4B41-B930-6CE2781163EB}"/>
              </a:ext>
            </a:extLst>
          </p:cNvPr>
          <p:cNvCxnSpPr>
            <a:cxnSpLocks/>
          </p:cNvCxnSpPr>
          <p:nvPr/>
        </p:nvCxnSpPr>
        <p:spPr>
          <a:xfrm>
            <a:off x="5452999" y="2149593"/>
            <a:ext cx="2033549" cy="206873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D031161-0043-4D16-82FB-FF06BA416085}"/>
              </a:ext>
            </a:extLst>
          </p:cNvPr>
          <p:cNvSpPr txBox="1"/>
          <p:nvPr/>
        </p:nvSpPr>
        <p:spPr>
          <a:xfrm>
            <a:off x="6440382" y="283326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ADC176B7-1C82-45A2-BF3A-4D786DDC64F4}"/>
              </a:ext>
            </a:extLst>
          </p:cNvPr>
          <p:cNvCxnSpPr>
            <a:cxnSpLocks/>
          </p:cNvCxnSpPr>
          <p:nvPr/>
        </p:nvCxnSpPr>
        <p:spPr>
          <a:xfrm>
            <a:off x="5417076" y="2295202"/>
            <a:ext cx="2067075" cy="758624"/>
          </a:xfrm>
          <a:prstGeom prst="bentConnector3">
            <a:avLst>
              <a:gd name="adj1" fmla="val 44984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28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橢圓 43">
            <a:extLst>
              <a:ext uri="{FF2B5EF4-FFF2-40B4-BE49-F238E27FC236}">
                <a16:creationId xmlns:a16="http://schemas.microsoft.com/office/drawing/2014/main" id="{0FC9BD2C-CD44-4AD7-A775-043E5E12D05E}"/>
              </a:ext>
            </a:extLst>
          </p:cNvPr>
          <p:cNvSpPr/>
          <p:nvPr/>
        </p:nvSpPr>
        <p:spPr>
          <a:xfrm>
            <a:off x="5216582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2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40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4151721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FB99A14B-C3AD-4410-999B-D8CAC1B7491A}"/>
              </a:ext>
            </a:extLst>
          </p:cNvPr>
          <p:cNvSpPr/>
          <p:nvPr/>
        </p:nvSpPr>
        <p:spPr>
          <a:xfrm>
            <a:off x="2700001" y="2350671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CACB16A-A750-41DC-8674-3BC9BE5E7D1B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32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46 0.00463 L 0.03346 0.00463 C 0.03593 0.00509 0.03854 0.00509 0.04114 0.00601 C 0.04192 0.00601 0.0427 0.00694 0.04349 0.00717 C 0.0457 0.00787 0.04804 0.00833 0.05039 0.00879 C 0.05586 0.00833 0.06119 0.0081 0.06666 0.00717 C 0.07591 0.00578 0.0552 0.00324 0.07513 0.00324 L 0.17031 0.00324 " pathEditMode="relative" ptsTypes="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D69FFF0-66DD-429D-9DCB-C406DD8EC5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73F9039A-581D-4425-9A5D-15DF1029CA01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A214C474-EA98-4B44-89F7-3E0CDDCF4860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78F7412-1CEF-43F2-901A-CC8851B461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5F63E32-39C9-4EFA-A31D-2091E9DCDDF5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A73F4E5-DA8B-47C4-949D-62C23B815633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63EE3B-D32F-4F5A-9392-8E7E97BE66C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39C34A0-861F-4348-AD71-A4A844348FA1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AF41863-A603-4ACF-B220-8C0B3B34EEC0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8DDBB26A-6019-4234-833F-5F92F23EEE62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63735EE-D6A1-4229-B3C1-F252B84AF920}"/>
              </a:ext>
            </a:extLst>
          </p:cNvPr>
          <p:cNvSpPr txBox="1"/>
          <p:nvPr/>
        </p:nvSpPr>
        <p:spPr>
          <a:xfrm>
            <a:off x="4026265" y="4926330"/>
            <a:ext cx="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983B796-5BF5-4A7B-85AD-2DF065D397F6}"/>
              </a:ext>
            </a:extLst>
          </p:cNvPr>
          <p:cNvSpPr/>
          <p:nvPr/>
        </p:nvSpPr>
        <p:spPr>
          <a:xfrm>
            <a:off x="5697347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9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03357 L 0.0069 -0.03357 C 0.00716 -0.05695 0.00729 -0.08033 0.00781 -0.1037 C 0.00794 -0.11088 0.00807 -0.11806 0.00873 -0.12523 C 0.00899 -0.1287 0.00873 -0.13403 0.01055 -0.13519 C 0.01159 -0.13588 0.01237 -0.13681 0.01341 -0.13681 C 0.02865 -0.13843 0.05938 -0.14028 0.05938 -0.14028 C 0.07031 -0.14514 0.05886 -0.14051 0.08373 -0.14352 C 0.09037 -0.14445 0.09688 -0.14583 0.10339 -0.14699 C 0.15287 -0.14514 0.13763 -0.1581 0.15417 -0.14352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E607183-6341-4EB4-8663-6E1E1FC1E7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9BC1BFCD-E582-4062-8435-DC4B6FBDFE62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31F625D0-BE0D-4E4C-BD0E-98D7F21F467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54C53C4-63F8-4D37-8AF0-911B3F760CDB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2AD433A-63DC-442F-9290-336D5CEF94D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25B71EF6-57D4-410B-9474-9F2BC3C0FB6A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6B53F10-E055-4FAF-B4A9-AA8CCC1A878C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3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270C058-5806-47D7-8D7D-1E6738BEB5DA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38830DA9-B0A6-4CFC-B00F-0A1E0796927E}"/>
              </a:ext>
            </a:extLst>
          </p:cNvPr>
          <p:cNvCxnSpPr>
            <a:stCxn id="24" idx="1"/>
            <a:endCxn id="3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6152F260-044C-4FDC-B03D-DCDE7A587547}"/>
              </a:ext>
            </a:extLst>
          </p:cNvPr>
          <p:cNvCxnSpPr>
            <a:stCxn id="36" idx="3"/>
            <a:endCxn id="24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BB303E4F-CD4C-48FE-ACCC-B92EB854E5B5}"/>
              </a:ext>
            </a:extLst>
          </p:cNvPr>
          <p:cNvSpPr/>
          <p:nvPr/>
        </p:nvSpPr>
        <p:spPr>
          <a:xfrm>
            <a:off x="5697347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429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6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3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A161EE6A-1C31-4CBC-8972-D4A93DC02F18}"/>
              </a:ext>
            </a:extLst>
          </p:cNvPr>
          <p:cNvSpPr/>
          <p:nvPr/>
        </p:nvSpPr>
        <p:spPr>
          <a:xfrm>
            <a:off x="5697347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674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6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3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E4063A7-873F-4774-B0E4-7D9A99A2FE45}"/>
              </a:ext>
            </a:extLst>
          </p:cNvPr>
          <p:cNvGrpSpPr/>
          <p:nvPr/>
        </p:nvGrpSpPr>
        <p:grpSpPr>
          <a:xfrm>
            <a:off x="7486548" y="2635434"/>
            <a:ext cx="848591" cy="753526"/>
            <a:chOff x="1801091" y="2370882"/>
            <a:chExt cx="848591" cy="753526"/>
          </a:xfrm>
        </p:grpSpPr>
        <p:sp>
          <p:nvSpPr>
            <p:cNvPr id="35" name="圓柱形 34">
              <a:extLst>
                <a:ext uri="{FF2B5EF4-FFF2-40B4-BE49-F238E27FC236}">
                  <a16:creationId xmlns:a16="http://schemas.microsoft.com/office/drawing/2014/main" id="{1A63B959-9039-4E0F-8302-3B00CA0CDFE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CE6C2-CD5B-4332-8FE8-BBFF8E54988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C899A37E-5F85-4B41-B930-6CE2781163EB}"/>
              </a:ext>
            </a:extLst>
          </p:cNvPr>
          <p:cNvCxnSpPr>
            <a:cxnSpLocks/>
          </p:cNvCxnSpPr>
          <p:nvPr/>
        </p:nvCxnSpPr>
        <p:spPr>
          <a:xfrm>
            <a:off x="5452999" y="2149593"/>
            <a:ext cx="2033549" cy="206873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D031161-0043-4D16-82FB-FF06BA416085}"/>
              </a:ext>
            </a:extLst>
          </p:cNvPr>
          <p:cNvSpPr txBox="1"/>
          <p:nvPr/>
        </p:nvSpPr>
        <p:spPr>
          <a:xfrm>
            <a:off x="6440382" y="283326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ADC176B7-1C82-45A2-BF3A-4D786DDC64F4}"/>
              </a:ext>
            </a:extLst>
          </p:cNvPr>
          <p:cNvCxnSpPr>
            <a:cxnSpLocks/>
          </p:cNvCxnSpPr>
          <p:nvPr/>
        </p:nvCxnSpPr>
        <p:spPr>
          <a:xfrm>
            <a:off x="5417076" y="2295202"/>
            <a:ext cx="2067075" cy="758624"/>
          </a:xfrm>
          <a:prstGeom prst="bentConnector3">
            <a:avLst>
              <a:gd name="adj1" fmla="val 44984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EE7C526D-ACF5-4208-9D7E-6B1490328AC4}"/>
              </a:ext>
            </a:extLst>
          </p:cNvPr>
          <p:cNvSpPr/>
          <p:nvPr/>
        </p:nvSpPr>
        <p:spPr>
          <a:xfrm>
            <a:off x="5697347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28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6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3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325651B1-86F5-49AE-AD2A-8C24335FD1E3}"/>
              </a:ext>
            </a:extLst>
          </p:cNvPr>
          <p:cNvSpPr/>
          <p:nvPr/>
        </p:nvSpPr>
        <p:spPr>
          <a:xfrm>
            <a:off x="5697347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4508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D69FFF0-66DD-429D-9DCB-C406DD8EC5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73F9039A-581D-4425-9A5D-15DF1029CA01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A214C474-EA98-4B44-89F7-3E0CDDCF4860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78F7412-1CEF-43F2-901A-CC8851B461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5F63E32-39C9-4EFA-A31D-2091E9DCDDF5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A73F4E5-DA8B-47C4-949D-62C23B815633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63EE3B-D32F-4F5A-9392-8E7E97BE66C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6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39C34A0-861F-4348-AD71-A4A844348FA1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AF41863-A603-4ACF-B220-8C0B3B34EEC0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8DDBB26A-6019-4234-833F-5F92F23EEE62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63735EE-D6A1-4229-B3C1-F252B84AF920}"/>
              </a:ext>
            </a:extLst>
          </p:cNvPr>
          <p:cNvSpPr txBox="1"/>
          <p:nvPr/>
        </p:nvSpPr>
        <p:spPr>
          <a:xfrm>
            <a:off x="4026265" y="4926330"/>
            <a:ext cx="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C3984ABE-7AC8-455E-8550-50DA35A45330}"/>
              </a:ext>
            </a:extLst>
          </p:cNvPr>
          <p:cNvSpPr/>
          <p:nvPr/>
        </p:nvSpPr>
        <p:spPr>
          <a:xfrm>
            <a:off x="6130983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70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03357 L 0.0069 -0.03357 C 0.00716 -0.05695 0.00729 -0.08033 0.00781 -0.1037 C 0.00794 -0.11088 0.00807 -0.11806 0.00873 -0.12523 C 0.00899 -0.1287 0.00873 -0.13403 0.01055 -0.13519 C 0.01159 -0.13588 0.01237 -0.13681 0.01341 -0.13681 C 0.02865 -0.13843 0.05938 -0.14028 0.05938 -0.14028 C 0.07031 -0.14514 0.05886 -0.14051 0.08373 -0.14352 C 0.09037 -0.14445 0.09688 -0.14583 0.10339 -0.14699 C 0.15287 -0.14514 0.13763 -0.1581 0.15417 -0.14352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E607183-6341-4EB4-8663-6E1E1FC1E7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9BC1BFCD-E582-4062-8435-DC4B6FBDFE62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31F625D0-BE0D-4E4C-BD0E-98D7F21F467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54C53C4-63F8-4D37-8AF0-911B3F760CDB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2AD433A-63DC-442F-9290-336D5CEF94D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25B71EF6-57D4-410B-9474-9F2BC3C0FB6A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6B53F10-E055-4FAF-B4A9-AA8CCC1A878C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6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4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270C058-5806-47D7-8D7D-1E6738BEB5DA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38830DA9-B0A6-4CFC-B00F-0A1E0796927E}"/>
              </a:ext>
            </a:extLst>
          </p:cNvPr>
          <p:cNvCxnSpPr>
            <a:stCxn id="24" idx="1"/>
            <a:endCxn id="3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6152F260-044C-4FDC-B03D-DCDE7A587547}"/>
              </a:ext>
            </a:extLst>
          </p:cNvPr>
          <p:cNvCxnSpPr>
            <a:stCxn id="36" idx="3"/>
            <a:endCxn id="24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78923C2F-45CF-4809-8F77-D8960C116A42}"/>
              </a:ext>
            </a:extLst>
          </p:cNvPr>
          <p:cNvSpPr/>
          <p:nvPr/>
        </p:nvSpPr>
        <p:spPr>
          <a:xfrm>
            <a:off x="6130983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199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10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6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4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FB130AAF-B5CC-4859-95B3-2BE67424B9EC}"/>
              </a:ext>
            </a:extLst>
          </p:cNvPr>
          <p:cNvSpPr/>
          <p:nvPr/>
        </p:nvSpPr>
        <p:spPr>
          <a:xfrm>
            <a:off x="6130983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9354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10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6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4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E4063A7-873F-4774-B0E4-7D9A99A2FE45}"/>
              </a:ext>
            </a:extLst>
          </p:cNvPr>
          <p:cNvGrpSpPr/>
          <p:nvPr/>
        </p:nvGrpSpPr>
        <p:grpSpPr>
          <a:xfrm>
            <a:off x="7486548" y="2635434"/>
            <a:ext cx="848591" cy="753526"/>
            <a:chOff x="1801091" y="2370882"/>
            <a:chExt cx="848591" cy="753526"/>
          </a:xfrm>
        </p:grpSpPr>
        <p:sp>
          <p:nvSpPr>
            <p:cNvPr id="35" name="圓柱形 34">
              <a:extLst>
                <a:ext uri="{FF2B5EF4-FFF2-40B4-BE49-F238E27FC236}">
                  <a16:creationId xmlns:a16="http://schemas.microsoft.com/office/drawing/2014/main" id="{1A63B959-9039-4E0F-8302-3B00CA0CDFE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CE6C2-CD5B-4332-8FE8-BBFF8E54988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C899A37E-5F85-4B41-B930-6CE2781163EB}"/>
              </a:ext>
            </a:extLst>
          </p:cNvPr>
          <p:cNvCxnSpPr>
            <a:cxnSpLocks/>
          </p:cNvCxnSpPr>
          <p:nvPr/>
        </p:nvCxnSpPr>
        <p:spPr>
          <a:xfrm>
            <a:off x="5452999" y="2149593"/>
            <a:ext cx="2033549" cy="206873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D031161-0043-4D16-82FB-FF06BA416085}"/>
              </a:ext>
            </a:extLst>
          </p:cNvPr>
          <p:cNvSpPr txBox="1"/>
          <p:nvPr/>
        </p:nvSpPr>
        <p:spPr>
          <a:xfrm>
            <a:off x="6440382" y="283326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ADC176B7-1C82-45A2-BF3A-4D786DDC64F4}"/>
              </a:ext>
            </a:extLst>
          </p:cNvPr>
          <p:cNvCxnSpPr>
            <a:cxnSpLocks/>
          </p:cNvCxnSpPr>
          <p:nvPr/>
        </p:nvCxnSpPr>
        <p:spPr>
          <a:xfrm>
            <a:off x="5417076" y="2295202"/>
            <a:ext cx="2067075" cy="758624"/>
          </a:xfrm>
          <a:prstGeom prst="bentConnector3">
            <a:avLst>
              <a:gd name="adj1" fmla="val 44984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2435F0A9-DF76-426F-9474-3CE36D4691D0}"/>
              </a:ext>
            </a:extLst>
          </p:cNvPr>
          <p:cNvSpPr/>
          <p:nvPr/>
        </p:nvSpPr>
        <p:spPr>
          <a:xfrm>
            <a:off x="6130983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8254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10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6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4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1BB1C244-0228-4CF6-A182-0CE67F0B80AC}"/>
              </a:ext>
            </a:extLst>
          </p:cNvPr>
          <p:cNvSpPr/>
          <p:nvPr/>
        </p:nvSpPr>
        <p:spPr>
          <a:xfrm>
            <a:off x="6130983" y="5527707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38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FA5AECF-4DDB-4E40-8A50-5A65CBB093C3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546" y="413286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箭號: 向右 5">
            <a:extLst>
              <a:ext uri="{FF2B5EF4-FFF2-40B4-BE49-F238E27FC236}">
                <a16:creationId xmlns:a16="http://schemas.microsoft.com/office/drawing/2014/main" id="{BFC31FF9-05E9-4BF4-8A39-2DE66205CB55}"/>
              </a:ext>
            </a:extLst>
          </p:cNvPr>
          <p:cNvSpPr/>
          <p:nvPr/>
        </p:nvSpPr>
        <p:spPr>
          <a:xfrm>
            <a:off x="2676126" y="2677212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7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59 0.00046 L 0.03659 0.00046 C 0.03867 -0.00139 0.04076 -0.00324 0.04284 -0.00509 C 0.04362 -0.00602 0.04453 -0.00671 0.04518 -0.00787 C 0.05143 -0.02084 0.04531 -0.01273 0.05052 -0.01898 C 0.05248 -0.02917 0.04961 -0.0169 0.05365 -0.0257 C 0.05417 -0.02685 0.05417 -0.02847 0.05443 -0.02986 C 0.05469 -0.03171 0.05456 -0.0338 0.05521 -0.03542 C 0.05573 -0.03658 0.05677 -0.03634 0.05755 -0.03681 C 0.06159 -0.04746 0.05886 -0.03889 0.0599 -0.06412 C 0.06003 -0.06968 0.06042 -0.07523 0.06068 -0.08079 C 0.06042 -0.09398 0.06029 -0.10718 0.0599 -0.1206 C 0.05977 -0.12523 0.05964 -0.12986 0.05912 -0.13426 C 0.05886 -0.13588 0.05794 -0.13704 0.05755 -0.13843 C 0.05104 -0.15834 0.05951 -0.13264 0.05521 -0.14815 C 0.05482 -0.14954 0.05417 -0.1507 0.05365 -0.15209 C 0.05208 -0.16019 0.05404 -0.15278 0.05052 -0.15903 C 0.04753 -0.16435 0.05052 -0.16227 0.0474 -0.16875 C 0.04688 -0.16991 0.04583 -0.17037 0.04518 -0.1713 C 0.04349 -0.17408 0.04167 -0.17639 0.0405 -0.17963 L 0.03737 -0.18796 C 0.03685 -0.18935 0.03607 -0.19051 0.03581 -0.1919 C 0.03555 -0.19329 0.03542 -0.19491 0.03503 -0.19607 C 0.03412 -0.19908 0.03373 -0.20324 0.03203 -0.2044 C 0.03047 -0.20533 0.02865 -0.20556 0.02735 -0.20718 C 0.02656 -0.2081 0.02591 -0.20949 0.025 -0.20996 C 0.02279 -0.21088 0.02031 -0.21088 0.01797 -0.21134 C 0.01172 -0.21505 0.01498 -0.21366 0.00794 -0.21528 C 0.00495 -0.21713 0.00651 -0.21667 0.00339 -0.21667 " pathEditMode="relative" ptsTypes="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D69FFF0-66DD-429D-9DCB-C406DD8EC5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73F9039A-581D-4425-9A5D-15DF1029CA01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A214C474-EA98-4B44-89F7-3E0CDDCF4860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78F7412-1CEF-43F2-901A-CC8851B461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5F63E32-39C9-4EFA-A31D-2091E9DCDDF5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A73F4E5-DA8B-47C4-949D-62C23B815633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63EE3B-D32F-4F5A-9392-8E7E97BE66C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39C34A0-861F-4348-AD71-A4A844348FA1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AF41863-A603-4ACF-B220-8C0B3B34EEC0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8DDBB26A-6019-4234-833F-5F92F23EEE62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63735EE-D6A1-4229-B3C1-F252B84AF920}"/>
              </a:ext>
            </a:extLst>
          </p:cNvPr>
          <p:cNvSpPr txBox="1"/>
          <p:nvPr/>
        </p:nvSpPr>
        <p:spPr>
          <a:xfrm>
            <a:off x="4026265" y="4926330"/>
            <a:ext cx="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AAD8A468-CBCA-4F9E-B03D-12A09068FDB9}"/>
              </a:ext>
            </a:extLst>
          </p:cNvPr>
          <p:cNvSpPr/>
          <p:nvPr/>
        </p:nvSpPr>
        <p:spPr>
          <a:xfrm>
            <a:off x="6576911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4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03357 L 0.0069 -0.03357 C 0.00716 -0.05695 0.00729 -0.08033 0.00781 -0.1037 C 0.00794 -0.11088 0.00807 -0.11806 0.00873 -0.12523 C 0.00899 -0.1287 0.00873 -0.13403 0.01055 -0.13519 C 0.01159 -0.13588 0.01237 -0.13681 0.01341 -0.13681 C 0.02865 -0.13843 0.05938 -0.14028 0.05938 -0.14028 C 0.07031 -0.14514 0.05886 -0.14051 0.08373 -0.14352 C 0.09037 -0.14445 0.09688 -0.14583 0.10339 -0.14699 C 0.15287 -0.14514 0.13763 -0.1581 0.15417 -0.14352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E607183-6341-4EB4-8663-6E1E1FC1E7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9BC1BFCD-E582-4062-8435-DC4B6FBDFE62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31F625D0-BE0D-4E4C-BD0E-98D7F21F467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54C53C4-63F8-4D37-8AF0-911B3F760CDB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2AD433A-63DC-442F-9290-336D5CEF94D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25B71EF6-57D4-410B-9474-9F2BC3C0FB6A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6B53F10-E055-4FAF-B4A9-AA8CCC1A878C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270C058-5806-47D7-8D7D-1E6738BEB5DA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38830DA9-B0A6-4CFC-B00F-0A1E0796927E}"/>
              </a:ext>
            </a:extLst>
          </p:cNvPr>
          <p:cNvCxnSpPr>
            <a:stCxn id="24" idx="1"/>
            <a:endCxn id="3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6152F260-044C-4FDC-B03D-DCDE7A587547}"/>
              </a:ext>
            </a:extLst>
          </p:cNvPr>
          <p:cNvCxnSpPr>
            <a:stCxn id="36" idx="3"/>
            <a:endCxn id="24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48960120-8AF6-41DA-8BC9-757453E8EB70}"/>
              </a:ext>
            </a:extLst>
          </p:cNvPr>
          <p:cNvSpPr/>
          <p:nvPr/>
        </p:nvSpPr>
        <p:spPr>
          <a:xfrm>
            <a:off x="6576911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2657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15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E5DF08E0-48A2-4E24-BA63-270989BC3383}"/>
              </a:ext>
            </a:extLst>
          </p:cNvPr>
          <p:cNvSpPr/>
          <p:nvPr/>
        </p:nvSpPr>
        <p:spPr>
          <a:xfrm>
            <a:off x="6576911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055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15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E4063A7-873F-4774-B0E4-7D9A99A2FE45}"/>
              </a:ext>
            </a:extLst>
          </p:cNvPr>
          <p:cNvGrpSpPr/>
          <p:nvPr/>
        </p:nvGrpSpPr>
        <p:grpSpPr>
          <a:xfrm>
            <a:off x="7486548" y="2635434"/>
            <a:ext cx="848591" cy="753526"/>
            <a:chOff x="1801091" y="2370882"/>
            <a:chExt cx="848591" cy="753526"/>
          </a:xfrm>
        </p:grpSpPr>
        <p:sp>
          <p:nvSpPr>
            <p:cNvPr id="35" name="圓柱形 34">
              <a:extLst>
                <a:ext uri="{FF2B5EF4-FFF2-40B4-BE49-F238E27FC236}">
                  <a16:creationId xmlns:a16="http://schemas.microsoft.com/office/drawing/2014/main" id="{1A63B959-9039-4E0F-8302-3B00CA0CDFE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CE6C2-CD5B-4332-8FE8-BBFF8E54988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C899A37E-5F85-4B41-B930-6CE2781163EB}"/>
              </a:ext>
            </a:extLst>
          </p:cNvPr>
          <p:cNvCxnSpPr>
            <a:cxnSpLocks/>
          </p:cNvCxnSpPr>
          <p:nvPr/>
        </p:nvCxnSpPr>
        <p:spPr>
          <a:xfrm>
            <a:off x="5452999" y="2149593"/>
            <a:ext cx="2033549" cy="206873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D031161-0043-4D16-82FB-FF06BA416085}"/>
              </a:ext>
            </a:extLst>
          </p:cNvPr>
          <p:cNvSpPr txBox="1"/>
          <p:nvPr/>
        </p:nvSpPr>
        <p:spPr>
          <a:xfrm>
            <a:off x="6440382" y="283326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ADC176B7-1C82-45A2-BF3A-4D786DDC64F4}"/>
              </a:ext>
            </a:extLst>
          </p:cNvPr>
          <p:cNvCxnSpPr>
            <a:cxnSpLocks/>
          </p:cNvCxnSpPr>
          <p:nvPr/>
        </p:nvCxnSpPr>
        <p:spPr>
          <a:xfrm>
            <a:off x="5417076" y="2295202"/>
            <a:ext cx="2067075" cy="758624"/>
          </a:xfrm>
          <a:prstGeom prst="bentConnector3">
            <a:avLst>
              <a:gd name="adj1" fmla="val 44984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310E5C9D-DD99-4002-8DFA-9AD3DBCE9A36}"/>
              </a:ext>
            </a:extLst>
          </p:cNvPr>
          <p:cNvSpPr/>
          <p:nvPr/>
        </p:nvSpPr>
        <p:spPr>
          <a:xfrm>
            <a:off x="6576911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7005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1BB1C244-0228-4CF6-A182-0CE67F0B80AC}"/>
              </a:ext>
            </a:extLst>
          </p:cNvPr>
          <p:cNvSpPr/>
          <p:nvPr/>
        </p:nvSpPr>
        <p:spPr>
          <a:xfrm>
            <a:off x="6576911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5906D79-FDE8-4B81-9914-A1621839B961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97BB542-C2BB-47A9-8857-41BC003C4FF7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15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FAC818E-F885-400C-BD1A-185EAD21A0BB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51584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D69FFF0-66DD-429D-9DCB-C406DD8EC5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73F9039A-581D-4425-9A5D-15DF1029CA01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A214C474-EA98-4B44-89F7-3E0CDDCF4860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78F7412-1CEF-43F2-901A-CC8851B461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5F63E32-39C9-4EFA-A31D-2091E9DCDDF5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A73F4E5-DA8B-47C4-949D-62C23B815633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63EE3B-D32F-4F5A-9392-8E7E97BE66C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39C34A0-861F-4348-AD71-A4A844348FA1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AF41863-A603-4ACF-B220-8C0B3B34EEC0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8DDBB26A-6019-4234-833F-5F92F23EEE62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63735EE-D6A1-4229-B3C1-F252B84AF920}"/>
              </a:ext>
            </a:extLst>
          </p:cNvPr>
          <p:cNvSpPr txBox="1"/>
          <p:nvPr/>
        </p:nvSpPr>
        <p:spPr>
          <a:xfrm>
            <a:off x="4026265" y="4926330"/>
            <a:ext cx="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7664534D-20E5-4F2F-88B9-285F80AFEAB5}"/>
              </a:ext>
            </a:extLst>
          </p:cNvPr>
          <p:cNvSpPr/>
          <p:nvPr/>
        </p:nvSpPr>
        <p:spPr>
          <a:xfrm>
            <a:off x="7019972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41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03357 L 0.0069 -0.03357 C 0.00716 -0.05695 0.00729 -0.08033 0.00781 -0.1037 C 0.00794 -0.11088 0.00807 -0.11806 0.00873 -0.12523 C 0.00899 -0.1287 0.00873 -0.13403 0.01055 -0.13519 C 0.01159 -0.13588 0.01237 -0.13681 0.01341 -0.13681 C 0.02865 -0.13843 0.05938 -0.14028 0.05938 -0.14028 C 0.07031 -0.14514 0.05886 -0.14051 0.08373 -0.14352 C 0.09037 -0.14445 0.09688 -0.14583 0.10339 -0.14699 C 0.15287 -0.14514 0.13763 -0.1581 0.15417 -0.14352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E607183-6341-4EB4-8663-6E1E1FC1E7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9BC1BFCD-E582-4062-8435-DC4B6FBDFE62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31F625D0-BE0D-4E4C-BD0E-98D7F21F467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54C53C4-63F8-4D37-8AF0-911B3F760CDB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2AD433A-63DC-442F-9290-336D5CEF94D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25B71EF6-57D4-410B-9474-9F2BC3C0FB6A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6B53F10-E055-4FAF-B4A9-AA8CCC1A878C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6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270C058-5806-47D7-8D7D-1E6738BEB5DA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38830DA9-B0A6-4CFC-B00F-0A1E0796927E}"/>
              </a:ext>
            </a:extLst>
          </p:cNvPr>
          <p:cNvCxnSpPr>
            <a:stCxn id="24" idx="1"/>
            <a:endCxn id="3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6152F260-044C-4FDC-B03D-DCDE7A587547}"/>
              </a:ext>
            </a:extLst>
          </p:cNvPr>
          <p:cNvCxnSpPr>
            <a:stCxn id="36" idx="3"/>
            <a:endCxn id="24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7311623E-8819-474A-AE9E-D6628862300B}"/>
              </a:ext>
            </a:extLst>
          </p:cNvPr>
          <p:cNvSpPr/>
          <p:nvPr/>
        </p:nvSpPr>
        <p:spPr>
          <a:xfrm>
            <a:off x="7019972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654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21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6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6BC6AAEC-387C-438B-A268-B5BF1C8F4FE3}"/>
              </a:ext>
            </a:extLst>
          </p:cNvPr>
          <p:cNvSpPr/>
          <p:nvPr/>
        </p:nvSpPr>
        <p:spPr>
          <a:xfrm>
            <a:off x="7019972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142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21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6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E4063A7-873F-4774-B0E4-7D9A99A2FE45}"/>
              </a:ext>
            </a:extLst>
          </p:cNvPr>
          <p:cNvGrpSpPr/>
          <p:nvPr/>
        </p:nvGrpSpPr>
        <p:grpSpPr>
          <a:xfrm>
            <a:off x="7486548" y="2635434"/>
            <a:ext cx="848591" cy="753526"/>
            <a:chOff x="1801091" y="2370882"/>
            <a:chExt cx="848591" cy="753526"/>
          </a:xfrm>
        </p:grpSpPr>
        <p:sp>
          <p:nvSpPr>
            <p:cNvPr id="35" name="圓柱形 34">
              <a:extLst>
                <a:ext uri="{FF2B5EF4-FFF2-40B4-BE49-F238E27FC236}">
                  <a16:creationId xmlns:a16="http://schemas.microsoft.com/office/drawing/2014/main" id="{1A63B959-9039-4E0F-8302-3B00CA0CDFE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CE6C2-CD5B-4332-8FE8-BBFF8E54988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C899A37E-5F85-4B41-B930-6CE2781163EB}"/>
              </a:ext>
            </a:extLst>
          </p:cNvPr>
          <p:cNvCxnSpPr>
            <a:cxnSpLocks/>
          </p:cNvCxnSpPr>
          <p:nvPr/>
        </p:nvCxnSpPr>
        <p:spPr>
          <a:xfrm>
            <a:off x="5452999" y="2149593"/>
            <a:ext cx="2033549" cy="206873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D031161-0043-4D16-82FB-FF06BA416085}"/>
              </a:ext>
            </a:extLst>
          </p:cNvPr>
          <p:cNvSpPr txBox="1"/>
          <p:nvPr/>
        </p:nvSpPr>
        <p:spPr>
          <a:xfrm>
            <a:off x="6440382" y="283326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ADC176B7-1C82-45A2-BF3A-4D786DDC64F4}"/>
              </a:ext>
            </a:extLst>
          </p:cNvPr>
          <p:cNvCxnSpPr>
            <a:cxnSpLocks/>
          </p:cNvCxnSpPr>
          <p:nvPr/>
        </p:nvCxnSpPr>
        <p:spPr>
          <a:xfrm>
            <a:off x="5417076" y="2295202"/>
            <a:ext cx="2067075" cy="758624"/>
          </a:xfrm>
          <a:prstGeom prst="bentConnector3">
            <a:avLst>
              <a:gd name="adj1" fmla="val 44984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19584918-EB10-4B3E-8DF0-9BB6E07FDA3E}"/>
              </a:ext>
            </a:extLst>
          </p:cNvPr>
          <p:cNvSpPr/>
          <p:nvPr/>
        </p:nvSpPr>
        <p:spPr>
          <a:xfrm>
            <a:off x="7019972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4772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1BB1C244-0228-4CF6-A182-0CE67F0B80AC}"/>
              </a:ext>
            </a:extLst>
          </p:cNvPr>
          <p:cNvSpPr/>
          <p:nvPr/>
        </p:nvSpPr>
        <p:spPr>
          <a:xfrm>
            <a:off x="7019972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5906D79-FDE8-4B81-9914-A1621839B961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97BB542-C2BB-47A9-8857-41BC003C4FF7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21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15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6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FAC818E-F885-400C-BD1A-185EAD21A0BB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203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401668" y="2411954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4A6786A1-79EE-493D-8281-F738AAF99839}"/>
              </a:ext>
            </a:extLst>
          </p:cNvPr>
          <p:cNvSpPr/>
          <p:nvPr/>
        </p:nvSpPr>
        <p:spPr>
          <a:xfrm>
            <a:off x="2676126" y="2988298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3D0143F-A214-4D1C-9C0B-5E594103D31D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720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51 -2.22222E-6 L -0.03451 -2.22222E-6 C -0.05118 0.00648 -0.04219 0.00371 -0.07318 0.00394 L -0.18295 0.00394 " pathEditMode="relative" ptsTypes="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D69FFF0-66DD-429D-9DCB-C406DD8EC5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73F9039A-581D-4425-9A5D-15DF1029CA01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A214C474-EA98-4B44-89F7-3E0CDDCF4860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78F7412-1CEF-43F2-901A-CC8851B461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5F63E32-39C9-4EFA-A31D-2091E9DCDDF5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A73F4E5-DA8B-47C4-949D-62C23B815633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63EE3B-D32F-4F5A-9392-8E7E97BE66C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39C34A0-861F-4348-AD71-A4A844348FA1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AF41863-A603-4ACF-B220-8C0B3B34EEC0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8DDBB26A-6019-4234-833F-5F92F23EEE62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63735EE-D6A1-4229-B3C1-F252B84AF920}"/>
              </a:ext>
            </a:extLst>
          </p:cNvPr>
          <p:cNvSpPr txBox="1"/>
          <p:nvPr/>
        </p:nvSpPr>
        <p:spPr>
          <a:xfrm>
            <a:off x="4026265" y="4926330"/>
            <a:ext cx="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3C16B6A1-F62A-48F5-A754-93008D7E6058}"/>
              </a:ext>
            </a:extLst>
          </p:cNvPr>
          <p:cNvSpPr/>
          <p:nvPr/>
        </p:nvSpPr>
        <p:spPr>
          <a:xfrm>
            <a:off x="7472457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10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03357 L 0.0069 -0.03357 C 0.00716 -0.05695 0.00729 -0.08033 0.00781 -0.1037 C 0.00794 -0.11088 0.00807 -0.11806 0.00873 -0.12523 C 0.00899 -0.1287 0.00873 -0.13403 0.01055 -0.13519 C 0.01159 -0.13588 0.01237 -0.13681 0.01341 -0.13681 C 0.02865 -0.13843 0.05938 -0.14028 0.05938 -0.14028 C 0.07031 -0.14514 0.05886 -0.14051 0.08373 -0.14352 C 0.09037 -0.14445 0.09688 -0.14583 0.10339 -0.14699 C 0.15287 -0.14514 0.13763 -0.1581 0.15417 -0.14352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E607183-6341-4EB4-8663-6E1E1FC1E7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9BC1BFCD-E582-4062-8435-DC4B6FBDFE62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31F625D0-BE0D-4E4C-BD0E-98D7F21F467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54C53C4-63F8-4D37-8AF0-911B3F760CDB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2AD433A-63DC-442F-9290-336D5CEF94D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25B71EF6-57D4-410B-9474-9F2BC3C0FB6A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6B53F10-E055-4FAF-B4A9-AA8CCC1A878C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7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270C058-5806-47D7-8D7D-1E6738BEB5DA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38830DA9-B0A6-4CFC-B00F-0A1E0796927E}"/>
              </a:ext>
            </a:extLst>
          </p:cNvPr>
          <p:cNvCxnSpPr>
            <a:stCxn id="24" idx="1"/>
            <a:endCxn id="3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6152F260-044C-4FDC-B03D-DCDE7A587547}"/>
              </a:ext>
            </a:extLst>
          </p:cNvPr>
          <p:cNvCxnSpPr>
            <a:stCxn id="36" idx="3"/>
            <a:endCxn id="24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3D3B0309-F510-458C-A358-86237F5149B7}"/>
              </a:ext>
            </a:extLst>
          </p:cNvPr>
          <p:cNvSpPr/>
          <p:nvPr/>
        </p:nvSpPr>
        <p:spPr>
          <a:xfrm>
            <a:off x="7472457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9700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28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7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172F62B4-CB44-49B4-8502-C516904BEBB9}"/>
              </a:ext>
            </a:extLst>
          </p:cNvPr>
          <p:cNvSpPr/>
          <p:nvPr/>
        </p:nvSpPr>
        <p:spPr>
          <a:xfrm>
            <a:off x="7472457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810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21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7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E4063A7-873F-4774-B0E4-7D9A99A2FE45}"/>
              </a:ext>
            </a:extLst>
          </p:cNvPr>
          <p:cNvGrpSpPr/>
          <p:nvPr/>
        </p:nvGrpSpPr>
        <p:grpSpPr>
          <a:xfrm>
            <a:off x="7486548" y="2635434"/>
            <a:ext cx="848591" cy="753526"/>
            <a:chOff x="1801091" y="2370882"/>
            <a:chExt cx="848591" cy="753526"/>
          </a:xfrm>
        </p:grpSpPr>
        <p:sp>
          <p:nvSpPr>
            <p:cNvPr id="35" name="圓柱形 34">
              <a:extLst>
                <a:ext uri="{FF2B5EF4-FFF2-40B4-BE49-F238E27FC236}">
                  <a16:creationId xmlns:a16="http://schemas.microsoft.com/office/drawing/2014/main" id="{1A63B959-9039-4E0F-8302-3B00CA0CDFE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CE6C2-CD5B-4332-8FE8-BBFF8E54988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C899A37E-5F85-4B41-B930-6CE2781163EB}"/>
              </a:ext>
            </a:extLst>
          </p:cNvPr>
          <p:cNvCxnSpPr>
            <a:cxnSpLocks/>
          </p:cNvCxnSpPr>
          <p:nvPr/>
        </p:nvCxnSpPr>
        <p:spPr>
          <a:xfrm>
            <a:off x="5452999" y="2149593"/>
            <a:ext cx="2033549" cy="206873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D031161-0043-4D16-82FB-FF06BA416085}"/>
              </a:ext>
            </a:extLst>
          </p:cNvPr>
          <p:cNvSpPr txBox="1"/>
          <p:nvPr/>
        </p:nvSpPr>
        <p:spPr>
          <a:xfrm>
            <a:off x="6440382" y="283326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ADC176B7-1C82-45A2-BF3A-4D786DDC64F4}"/>
              </a:ext>
            </a:extLst>
          </p:cNvPr>
          <p:cNvCxnSpPr>
            <a:cxnSpLocks/>
          </p:cNvCxnSpPr>
          <p:nvPr/>
        </p:nvCxnSpPr>
        <p:spPr>
          <a:xfrm>
            <a:off x="5417076" y="2295202"/>
            <a:ext cx="2067075" cy="758624"/>
          </a:xfrm>
          <a:prstGeom prst="bentConnector3">
            <a:avLst>
              <a:gd name="adj1" fmla="val 44984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654EF06B-C207-40D3-B7B0-6B1194CF0690}"/>
              </a:ext>
            </a:extLst>
          </p:cNvPr>
          <p:cNvSpPr/>
          <p:nvPr/>
        </p:nvSpPr>
        <p:spPr>
          <a:xfrm>
            <a:off x="7472457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9307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1BB1C244-0228-4CF6-A182-0CE67F0B80AC}"/>
              </a:ext>
            </a:extLst>
          </p:cNvPr>
          <p:cNvSpPr/>
          <p:nvPr/>
        </p:nvSpPr>
        <p:spPr>
          <a:xfrm>
            <a:off x="7472457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5906D79-FDE8-4B81-9914-A1621839B961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97BB542-C2BB-47A9-8857-41BC003C4FF7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28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21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7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FAC818E-F885-400C-BD1A-185EAD21A0BB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2437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D69FFF0-66DD-429D-9DCB-C406DD8EC5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73F9039A-581D-4425-9A5D-15DF1029CA01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A214C474-EA98-4B44-89F7-3E0CDDCF4860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78F7412-1CEF-43F2-901A-CC8851B461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5F63E32-39C9-4EFA-A31D-2091E9DCDDF5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A73F4E5-DA8B-47C4-949D-62C23B815633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63EE3B-D32F-4F5A-9392-8E7E97BE66C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28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39C34A0-861F-4348-AD71-A4A844348FA1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AF41863-A603-4ACF-B220-8C0B3B34EEC0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8DDBB26A-6019-4234-833F-5F92F23EEE62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63735EE-D6A1-4229-B3C1-F252B84AF920}"/>
              </a:ext>
            </a:extLst>
          </p:cNvPr>
          <p:cNvSpPr txBox="1"/>
          <p:nvPr/>
        </p:nvSpPr>
        <p:spPr>
          <a:xfrm>
            <a:off x="4026265" y="4926330"/>
            <a:ext cx="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11E738B1-FC96-408D-8F50-0BE74AB27FD0}"/>
              </a:ext>
            </a:extLst>
          </p:cNvPr>
          <p:cNvSpPr/>
          <p:nvPr/>
        </p:nvSpPr>
        <p:spPr>
          <a:xfrm>
            <a:off x="7906094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9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03357 L 0.0069 -0.03357 C 0.00716 -0.05695 0.00729 -0.08033 0.00781 -0.1037 C 0.00794 -0.11088 0.00807 -0.11806 0.00873 -0.12523 C 0.00899 -0.1287 0.00873 -0.13403 0.01055 -0.13519 C 0.01159 -0.13588 0.01237 -0.13681 0.01341 -0.13681 C 0.02865 -0.13843 0.05938 -0.14028 0.05938 -0.14028 C 0.07031 -0.14514 0.05886 -0.14051 0.08373 -0.14352 C 0.09037 -0.14445 0.09688 -0.14583 0.10339 -0.14699 C 0.15287 -0.14514 0.13763 -0.1581 0.15417 -0.14352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E607183-6341-4EB4-8663-6E1E1FC1E7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9BC1BFCD-E582-4062-8435-DC4B6FBDFE62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31F625D0-BE0D-4E4C-BD0E-98D7F21F467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54C53C4-63F8-4D37-8AF0-911B3F760CDB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2AD433A-63DC-442F-9290-336D5CEF94D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25B71EF6-57D4-410B-9474-9F2BC3C0FB6A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6B53F10-E055-4FAF-B4A9-AA8CCC1A878C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28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8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270C058-5806-47D7-8D7D-1E6738BEB5DA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38830DA9-B0A6-4CFC-B00F-0A1E0796927E}"/>
              </a:ext>
            </a:extLst>
          </p:cNvPr>
          <p:cNvCxnSpPr>
            <a:stCxn id="24" idx="1"/>
            <a:endCxn id="3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6152F260-044C-4FDC-B03D-DCDE7A587547}"/>
              </a:ext>
            </a:extLst>
          </p:cNvPr>
          <p:cNvCxnSpPr>
            <a:stCxn id="36" idx="3"/>
            <a:endCxn id="24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CD6F63E8-A75D-4960-BF77-76F95D1CD71B}"/>
              </a:ext>
            </a:extLst>
          </p:cNvPr>
          <p:cNvSpPr/>
          <p:nvPr/>
        </p:nvSpPr>
        <p:spPr>
          <a:xfrm>
            <a:off x="7906094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7561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36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28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8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1A10D1D6-F87E-4A0B-A565-DC57DD6805CC}"/>
              </a:ext>
            </a:extLst>
          </p:cNvPr>
          <p:cNvSpPr/>
          <p:nvPr/>
        </p:nvSpPr>
        <p:spPr>
          <a:xfrm>
            <a:off x="7906094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511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36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28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8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E4063A7-873F-4774-B0E4-7D9A99A2FE45}"/>
              </a:ext>
            </a:extLst>
          </p:cNvPr>
          <p:cNvGrpSpPr/>
          <p:nvPr/>
        </p:nvGrpSpPr>
        <p:grpSpPr>
          <a:xfrm>
            <a:off x="7486548" y="2635434"/>
            <a:ext cx="848591" cy="753526"/>
            <a:chOff x="1801091" y="2370882"/>
            <a:chExt cx="848591" cy="753526"/>
          </a:xfrm>
        </p:grpSpPr>
        <p:sp>
          <p:nvSpPr>
            <p:cNvPr id="35" name="圓柱形 34">
              <a:extLst>
                <a:ext uri="{FF2B5EF4-FFF2-40B4-BE49-F238E27FC236}">
                  <a16:creationId xmlns:a16="http://schemas.microsoft.com/office/drawing/2014/main" id="{1A63B959-9039-4E0F-8302-3B00CA0CDFE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CE6C2-CD5B-4332-8FE8-BBFF8E54988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C899A37E-5F85-4B41-B930-6CE2781163EB}"/>
              </a:ext>
            </a:extLst>
          </p:cNvPr>
          <p:cNvCxnSpPr>
            <a:cxnSpLocks/>
          </p:cNvCxnSpPr>
          <p:nvPr/>
        </p:nvCxnSpPr>
        <p:spPr>
          <a:xfrm>
            <a:off x="5452999" y="2149593"/>
            <a:ext cx="2033549" cy="206873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D031161-0043-4D16-82FB-FF06BA416085}"/>
              </a:ext>
            </a:extLst>
          </p:cNvPr>
          <p:cNvSpPr txBox="1"/>
          <p:nvPr/>
        </p:nvSpPr>
        <p:spPr>
          <a:xfrm>
            <a:off x="6440382" y="283326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ADC176B7-1C82-45A2-BF3A-4D786DDC64F4}"/>
              </a:ext>
            </a:extLst>
          </p:cNvPr>
          <p:cNvCxnSpPr>
            <a:cxnSpLocks/>
          </p:cNvCxnSpPr>
          <p:nvPr/>
        </p:nvCxnSpPr>
        <p:spPr>
          <a:xfrm>
            <a:off x="5417076" y="2295202"/>
            <a:ext cx="2067075" cy="758624"/>
          </a:xfrm>
          <a:prstGeom prst="bentConnector3">
            <a:avLst>
              <a:gd name="adj1" fmla="val 44984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A4035A7F-CA0D-4934-9871-4542E9F22F25}"/>
              </a:ext>
            </a:extLst>
          </p:cNvPr>
          <p:cNvSpPr/>
          <p:nvPr/>
        </p:nvSpPr>
        <p:spPr>
          <a:xfrm>
            <a:off x="7906094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9220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1BB1C244-0228-4CF6-A182-0CE67F0B80AC}"/>
              </a:ext>
            </a:extLst>
          </p:cNvPr>
          <p:cNvSpPr/>
          <p:nvPr/>
        </p:nvSpPr>
        <p:spPr>
          <a:xfrm>
            <a:off x="7906094" y="5518991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5906D79-FDE8-4B81-9914-A1621839B961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97BB542-C2BB-47A9-8857-41BC003C4FF7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36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28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8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FAC818E-F885-400C-BD1A-185EAD21A0BB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52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C59469-6934-4636-AB40-9C4E0D1796E8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C5C04A-EC38-4E6F-9EDE-268BC53D157A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C9DF1-A57B-40B9-9964-CDF1E9B0A556}"/>
              </a:ext>
            </a:extLst>
          </p:cNvPr>
          <p:cNvSpPr txBox="1"/>
          <p:nvPr/>
        </p:nvSpPr>
        <p:spPr>
          <a:xfrm>
            <a:off x="0" y="710226"/>
            <a:ext cx="2032000" cy="2828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體適能測驗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Google Shape;332;g130a18f59c4_0_108">
            <a:extLst>
              <a:ext uri="{FF2B5EF4-FFF2-40B4-BE49-F238E27FC236}">
                <a16:creationId xmlns:a16="http://schemas.microsoft.com/office/drawing/2014/main" id="{19D71865-8AD4-4672-9E8A-E019D50EA729}"/>
              </a:ext>
            </a:extLst>
          </p:cNvPr>
          <p:cNvSpPr txBox="1"/>
          <p:nvPr/>
        </p:nvSpPr>
        <p:spPr>
          <a:xfrm>
            <a:off x="2265000" y="710226"/>
            <a:ext cx="9694000" cy="5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lvl="1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在還沒有學迴圈之前，如果我們用循序結構來實踐，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需要</a:t>
            </a:r>
            <a:r>
              <a:rPr lang="zh-TW" altLang="en-US" b="1" dirty="0">
                <a:solidFill>
                  <a:srgbClr val="FF0000"/>
                </a:solidFill>
                <a:latin typeface="Microsoft JhengHei"/>
                <a:ea typeface="Microsoft JhengHei"/>
                <a:sym typeface="Microsoft JhengHei"/>
              </a:rPr>
              <a:t>重複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sym typeface="Microsoft JhengHei"/>
              </a:rPr>
              <a:t>輸入多次一模一樣</a:t>
            </a:r>
            <a:r>
              <a:rPr lang="zh-TW" altLang="en-US" dirty="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的程式碼。</a:t>
            </a:r>
            <a:endParaRPr lang="en-US" altLang="zh-TW" dirty="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0" name="Google Shape;333;g130a18f59c4_0_108">
            <a:extLst>
              <a:ext uri="{FF2B5EF4-FFF2-40B4-BE49-F238E27FC236}">
                <a16:creationId xmlns:a16="http://schemas.microsoft.com/office/drawing/2014/main" id="{D8EB7343-2CAB-4973-BD9A-D68EA2F3D37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21792" y="2811022"/>
            <a:ext cx="4163525" cy="2397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48;g130a18f59c4_0_125">
            <a:extLst>
              <a:ext uri="{FF2B5EF4-FFF2-40B4-BE49-F238E27FC236}">
                <a16:creationId xmlns:a16="http://schemas.microsoft.com/office/drawing/2014/main" id="{3247A968-672B-4B13-94E1-6A5AF4286975}"/>
              </a:ext>
            </a:extLst>
          </p:cNvPr>
          <p:cNvSpPr/>
          <p:nvPr/>
        </p:nvSpPr>
        <p:spPr>
          <a:xfrm>
            <a:off x="3108673" y="1248780"/>
            <a:ext cx="2166657" cy="5521487"/>
          </a:xfrm>
          <a:prstGeom prst="roundRect">
            <a:avLst>
              <a:gd name="adj" fmla="val 6861"/>
            </a:avLst>
          </a:prstGeom>
          <a:solidFill>
            <a:srgbClr val="F7A4A4"/>
          </a:solidFill>
          <a:ln w="9525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print(“跑彎道”)</a:t>
            </a:r>
            <a:endParaRPr lang="en-US" altLang="zh-TW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50000"/>
              </a:lnSpc>
            </a:pP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</a:t>
            </a:r>
            <a:r>
              <a:rPr lang="zh-TW" altLang="en-US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跑彎道”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</a:t>
            </a:r>
            <a:r>
              <a:rPr lang="en-US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(“</a:t>
            </a:r>
            <a:r>
              <a:rPr lang="zh-TW" alt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跑直道”)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print(“測驗結束！”)</a:t>
            </a:r>
            <a:endParaRPr sz="14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https://cdn-icons-png.flaticon.com/256/2513/2513212.png">
            <a:extLst>
              <a:ext uri="{FF2B5EF4-FFF2-40B4-BE49-F238E27FC236}">
                <a16:creationId xmlns:a16="http://schemas.microsoft.com/office/drawing/2014/main" id="{A0D1FDC3-B9BE-445C-B938-A7DBFF001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52356" y="2288977"/>
            <a:ext cx="798136" cy="7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2555085-50F1-497D-A8FA-9FF6AEAECB88}"/>
              </a:ext>
            </a:extLst>
          </p:cNvPr>
          <p:cNvSpPr/>
          <p:nvPr/>
        </p:nvSpPr>
        <p:spPr>
          <a:xfrm>
            <a:off x="2700001" y="3340482"/>
            <a:ext cx="320511" cy="18853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FD9FA2E-D06B-4463-BC53-966CA784016C}"/>
              </a:ext>
            </a:extLst>
          </p:cNvPr>
          <p:cNvSpPr/>
          <p:nvPr/>
        </p:nvSpPr>
        <p:spPr>
          <a:xfrm>
            <a:off x="10685317" y="6292848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執行中</a:t>
            </a:r>
            <a:r>
              <a:rPr lang="en-US" altLang="zh-TW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2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7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2 -0.00301 L -0.03372 -0.00301 C -0.0358 -0.00139 -0.03789 0.00046 -0.03997 0.00231 C -0.04466 0.00694 -0.03984 0.0037 -0.04453 0.00648 C -0.0552 0.01921 -0.04427 0.00602 -0.05234 0.0162 C -0.05481 0.01921 -0.05481 0.01852 -0.0569 0.02291 C -0.05755 0.0243 -0.05794 0.02592 -0.05846 0.02708 C -0.05924 0.0287 -0.06015 0.02986 -0.0608 0.03125 C -0.06145 0.03264 -0.06171 0.03426 -0.06237 0.03541 C -0.06302 0.03657 -0.06393 0.03727 -0.06471 0.03819 C -0.06497 0.03958 -0.06497 0.0412 -0.06549 0.04236 C -0.06601 0.04352 -0.06705 0.04398 -0.06783 0.04491 C -0.06862 0.04629 -0.06927 0.04768 -0.07005 0.04907 C -0.07057 0.05185 -0.07109 0.05555 -0.07239 0.05741 C -0.07304 0.05833 -0.07395 0.05833 -0.07474 0.05879 C -0.07604 0.06597 -0.07461 0.06018 -0.07786 0.06713 C -0.08112 0.07384 -0.07747 0.06875 -0.08164 0.07384 C -0.08359 0.08379 -0.08229 0.07963 -0.08476 0.08634 L -0.08632 0.09444 C -0.08658 0.09583 -0.08671 0.09745 -0.08711 0.09861 L -0.08867 0.10278 C -0.09088 0.11852 -0.08776 0.09907 -0.09101 0.1125 C -0.0914 0.11412 -0.0914 0.11597 -0.09179 0.11782 C -0.09192 0.11921 -0.09231 0.1206 -0.09257 0.12199 C -0.09283 0.12569 -0.09296 0.1294 -0.09336 0.1331 C -0.09349 0.13495 -0.09401 0.13657 -0.09401 0.13842 C -0.09401 0.15463 -0.09375 0.1706 -0.09336 0.18657 C -0.09323 0.18981 -0.09296 0.19305 -0.09257 0.19629 C -0.09218 0.19907 -0.0914 0.20185 -0.09101 0.20463 C -0.09049 0.20833 -0.09062 0.2125 -0.08945 0.21551 L -0.08632 0.22384 C -0.08606 0.22523 -0.08593 0.22662 -0.08554 0.22801 C -0.08515 0.2294 -0.08437 0.23055 -0.08398 0.23194 C -0.08151 0.24213 -0.08437 0.23912 -0.0802 0.24166 C -0.07968 0.24305 -0.07903 0.24444 -0.07864 0.24583 C -0.07799 0.24768 -0.07786 0.24977 -0.07708 0.25139 C -0.0763 0.25278 -0.075 0.25324 -0.07395 0.25416 C -0.07343 0.25532 -0.07291 0.25671 -0.07239 0.2581 C -0.07187 0.25995 -0.07174 0.26227 -0.07083 0.26366 C -0.06953 0.26597 -0.06627 0.26921 -0.06627 0.26921 C -0.06211 0.28009 -0.06757 0.2669 -0.06237 0.27616 C -0.05885 0.28217 -0.06302 0.27893 -0.05846 0.28148 C -0.05768 0.28333 -0.05729 0.28588 -0.05625 0.28704 C -0.05481 0.28866 -0.05286 0.28819 -0.05156 0.28981 C -0.05078 0.29074 -0.05013 0.2919 -0.04921 0.29259 C -0.04778 0.29375 -0.04609 0.29444 -0.04453 0.29537 C -0.04375 0.29583 -0.04309 0.29629 -0.04231 0.29676 C -0.04049 0.29768 -0.03867 0.29907 -0.03684 0.29954 C -0.03073 0.30092 -0.01823 0.30231 -0.01823 0.30231 " pathEditMode="relative" ptsTypes="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D69FFF0-66DD-429D-9DCB-C406DD8EC5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73F9039A-581D-4425-9A5D-15DF1029CA01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A214C474-EA98-4B44-89F7-3E0CDDCF4860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78F7412-1CEF-43F2-901A-CC8851B461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5F63E32-39C9-4EFA-A31D-2091E9DCDDF5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A73F4E5-DA8B-47C4-949D-62C23B815633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63EE3B-D32F-4F5A-9392-8E7E97BE66C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36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39C34A0-861F-4348-AD71-A4A844348FA1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AF41863-A603-4ACF-B220-8C0B3B34EEC0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8DDBB26A-6019-4234-833F-5F92F23EEE62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63735EE-D6A1-4229-B3C1-F252B84AF920}"/>
              </a:ext>
            </a:extLst>
          </p:cNvPr>
          <p:cNvSpPr txBox="1"/>
          <p:nvPr/>
        </p:nvSpPr>
        <p:spPr>
          <a:xfrm>
            <a:off x="4026265" y="4926330"/>
            <a:ext cx="5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11E738B1-FC96-408D-8F50-0BE74AB27FD0}"/>
              </a:ext>
            </a:extLst>
          </p:cNvPr>
          <p:cNvSpPr/>
          <p:nvPr/>
        </p:nvSpPr>
        <p:spPr>
          <a:xfrm>
            <a:off x="8366421" y="553502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0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03357 L 0.0069 -0.03357 C 0.00716 -0.05695 0.00729 -0.08033 0.00781 -0.1037 C 0.00794 -0.11088 0.00807 -0.11806 0.00873 -0.12523 C 0.00899 -0.1287 0.00873 -0.13403 0.01055 -0.13519 C 0.01159 -0.13588 0.01237 -0.13681 0.01341 -0.13681 C 0.02865 -0.13843 0.05938 -0.14028 0.05938 -0.14028 C 0.07031 -0.14514 0.05886 -0.14051 0.08373 -0.14352 C 0.09037 -0.14445 0.09688 -0.14583 0.10339 -0.14699 C 0.15287 -0.14514 0.13763 -0.1581 0.15417 -0.14352 " pathEditMode="relative" ptsTypes="AAAAAAAA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E607183-6341-4EB4-8663-6E1E1FC1E7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9BC1BFCD-E582-4062-8435-DC4B6FBDFE62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31F625D0-BE0D-4E4C-BD0E-98D7F21F467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54C53C4-63F8-4D37-8AF0-911B3F760CDB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2AD433A-63DC-442F-9290-336D5CEF94D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25B71EF6-57D4-410B-9474-9F2BC3C0FB6A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6B53F10-E055-4FAF-B4A9-AA8CCC1A878C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36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9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270C058-5806-47D7-8D7D-1E6738BEB5DA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38830DA9-B0A6-4CFC-B00F-0A1E0796927E}"/>
              </a:ext>
            </a:extLst>
          </p:cNvPr>
          <p:cNvCxnSpPr>
            <a:stCxn id="24" idx="1"/>
            <a:endCxn id="3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6152F260-044C-4FDC-B03D-DCDE7A587547}"/>
              </a:ext>
            </a:extLst>
          </p:cNvPr>
          <p:cNvCxnSpPr>
            <a:stCxn id="36" idx="3"/>
            <a:endCxn id="24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橢圓 39">
            <a:extLst>
              <a:ext uri="{FF2B5EF4-FFF2-40B4-BE49-F238E27FC236}">
                <a16:creationId xmlns:a16="http://schemas.microsoft.com/office/drawing/2014/main" id="{1D2015B5-E236-48F6-85E4-FD5995DD2961}"/>
              </a:ext>
            </a:extLst>
          </p:cNvPr>
          <p:cNvSpPr/>
          <p:nvPr/>
        </p:nvSpPr>
        <p:spPr>
          <a:xfrm>
            <a:off x="8366421" y="553502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0752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45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36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9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5F9C0BDA-988E-46CE-B41D-11F5D67EDAAF}"/>
              </a:ext>
            </a:extLst>
          </p:cNvPr>
          <p:cNvSpPr/>
          <p:nvPr/>
        </p:nvSpPr>
        <p:spPr>
          <a:xfrm>
            <a:off x="8366421" y="553502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950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36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45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36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9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E4063A7-873F-4774-B0E4-7D9A99A2FE45}"/>
              </a:ext>
            </a:extLst>
          </p:cNvPr>
          <p:cNvGrpSpPr/>
          <p:nvPr/>
        </p:nvGrpSpPr>
        <p:grpSpPr>
          <a:xfrm>
            <a:off x="7486548" y="2635434"/>
            <a:ext cx="848591" cy="753526"/>
            <a:chOff x="1801091" y="2370882"/>
            <a:chExt cx="848591" cy="753526"/>
          </a:xfrm>
        </p:grpSpPr>
        <p:sp>
          <p:nvSpPr>
            <p:cNvPr id="35" name="圓柱形 34">
              <a:extLst>
                <a:ext uri="{FF2B5EF4-FFF2-40B4-BE49-F238E27FC236}">
                  <a16:creationId xmlns:a16="http://schemas.microsoft.com/office/drawing/2014/main" id="{1A63B959-9039-4E0F-8302-3B00CA0CDFE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CE6C2-CD5B-4332-8FE8-BBFF8E54988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C899A37E-5F85-4B41-B930-6CE2781163EB}"/>
              </a:ext>
            </a:extLst>
          </p:cNvPr>
          <p:cNvCxnSpPr>
            <a:cxnSpLocks/>
          </p:cNvCxnSpPr>
          <p:nvPr/>
        </p:nvCxnSpPr>
        <p:spPr>
          <a:xfrm>
            <a:off x="5452999" y="2149593"/>
            <a:ext cx="2033549" cy="206873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D031161-0043-4D16-82FB-FF06BA416085}"/>
              </a:ext>
            </a:extLst>
          </p:cNvPr>
          <p:cNvSpPr txBox="1"/>
          <p:nvPr/>
        </p:nvSpPr>
        <p:spPr>
          <a:xfrm>
            <a:off x="6440382" y="283326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ADC176B7-1C82-45A2-BF3A-4D786DDC64F4}"/>
              </a:ext>
            </a:extLst>
          </p:cNvPr>
          <p:cNvCxnSpPr>
            <a:cxnSpLocks/>
          </p:cNvCxnSpPr>
          <p:nvPr/>
        </p:nvCxnSpPr>
        <p:spPr>
          <a:xfrm>
            <a:off x="5417076" y="2295202"/>
            <a:ext cx="2067075" cy="758624"/>
          </a:xfrm>
          <a:prstGeom prst="bentConnector3">
            <a:avLst>
              <a:gd name="adj1" fmla="val 44984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39A873D6-945F-4934-A974-C3553A8882F0}"/>
              </a:ext>
            </a:extLst>
          </p:cNvPr>
          <p:cNvSpPr/>
          <p:nvPr/>
        </p:nvSpPr>
        <p:spPr>
          <a:xfrm>
            <a:off x="8366421" y="553502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793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5906D79-FDE8-4B81-9914-A1621839B961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97BB542-C2BB-47A9-8857-41BC003C4FF7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45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36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9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FAC818E-F885-400C-BD1A-185EAD21A0BB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8" name="橢圓 37">
            <a:extLst>
              <a:ext uri="{FF2B5EF4-FFF2-40B4-BE49-F238E27FC236}">
                <a16:creationId xmlns:a16="http://schemas.microsoft.com/office/drawing/2014/main" id="{C2CE9B82-2B8E-4EE1-8430-FD048353397C}"/>
              </a:ext>
            </a:extLst>
          </p:cNvPr>
          <p:cNvSpPr/>
          <p:nvPr/>
        </p:nvSpPr>
        <p:spPr>
          <a:xfrm>
            <a:off x="8366421" y="553502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48174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DD69FFF0-66DD-429D-9DCB-C406DD8EC5F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73F9039A-581D-4425-9A5D-15DF1029CA01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A214C474-EA98-4B44-89F7-3E0CDDCF4860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C78F7412-1CEF-43F2-901A-CC8851B4610A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5F63E32-39C9-4EFA-A31D-2091E9DCDDF5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A73F4E5-DA8B-47C4-949D-62C23B815633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063EE3B-D32F-4F5A-9392-8E7E97BE66C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45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39C34A0-861F-4348-AD71-A4A844348FA1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1AF41863-A603-4ACF-B220-8C0B3B34EEC0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8DDBB26A-6019-4234-833F-5F92F23EEE62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63735EE-D6A1-4229-B3C1-F252B84AF920}"/>
              </a:ext>
            </a:extLst>
          </p:cNvPr>
          <p:cNvSpPr txBox="1"/>
          <p:nvPr/>
        </p:nvSpPr>
        <p:spPr>
          <a:xfrm>
            <a:off x="3749764" y="4928151"/>
            <a:ext cx="5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11E738B1-FC96-408D-8F50-0BE74AB27FD0}"/>
              </a:ext>
            </a:extLst>
          </p:cNvPr>
          <p:cNvSpPr/>
          <p:nvPr/>
        </p:nvSpPr>
        <p:spPr>
          <a:xfrm>
            <a:off x="8800055" y="553502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56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03356 L 0.0069 -0.03333 C 0.00716 -0.05694 0.00729 -0.08032 0.00781 -0.1037 C 0.00794 -0.11088 0.00807 -0.11806 0.00872 -0.12523 C 0.00898 -0.1287 0.00872 -0.13403 0.01054 -0.13518 C 0.01159 -0.13588 0.01237 -0.13681 0.01341 -0.13681 C 0.02864 -0.13843 0.05937 -0.14028 0.05937 -0.14005 C 0.07031 -0.14514 0.05885 -0.14051 0.08372 -0.14352 C 0.09036 -0.14444 0.09687 -0.14583 0.10338 -0.14699 C 0.15286 -0.14514 0.13763 -0.1581 0.15416 -0.14352 " pathEditMode="relative" rAng="0" ptsTypes="AAAAAAAAA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2E607183-6341-4EB4-8663-6E1E1FC1E7F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23" name="群組 22">
            <a:extLst>
              <a:ext uri="{FF2B5EF4-FFF2-40B4-BE49-F238E27FC236}">
                <a16:creationId xmlns:a16="http://schemas.microsoft.com/office/drawing/2014/main" id="{9BC1BFCD-E582-4062-8435-DC4B6FBDFE62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31F625D0-BE0D-4E4C-BD0E-98D7F21F467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54C53C4-63F8-4D37-8AF0-911B3F760CDB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2AD433A-63DC-442F-9290-336D5CEF94DE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25B71EF6-57D4-410B-9474-9F2BC3C0FB6A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6B53F10-E055-4FAF-B4A9-AA8CCC1A878C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45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10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270C058-5806-47D7-8D7D-1E6738BEB5DA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38830DA9-B0A6-4CFC-B00F-0A1E0796927E}"/>
              </a:ext>
            </a:extLst>
          </p:cNvPr>
          <p:cNvCxnSpPr>
            <a:stCxn id="24" idx="1"/>
            <a:endCxn id="36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6152F260-044C-4FDC-B03D-DCDE7A587547}"/>
              </a:ext>
            </a:extLst>
          </p:cNvPr>
          <p:cNvCxnSpPr>
            <a:stCxn id="36" idx="3"/>
            <a:endCxn id="24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A64A59B9-B67E-43AB-8133-83244B53BDD6}"/>
              </a:ext>
            </a:extLst>
          </p:cNvPr>
          <p:cNvSpPr/>
          <p:nvPr/>
        </p:nvSpPr>
        <p:spPr>
          <a:xfrm>
            <a:off x="8800055" y="553502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88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55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45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10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橢圓 34">
            <a:extLst>
              <a:ext uri="{FF2B5EF4-FFF2-40B4-BE49-F238E27FC236}">
                <a16:creationId xmlns:a16="http://schemas.microsoft.com/office/drawing/2014/main" id="{B54D5963-C712-46DD-AAF8-823925D39277}"/>
              </a:ext>
            </a:extLst>
          </p:cNvPr>
          <p:cNvSpPr/>
          <p:nvPr/>
        </p:nvSpPr>
        <p:spPr>
          <a:xfrm>
            <a:off x="8800055" y="553502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1387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45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C782FB1-380F-411B-BA46-E676AE81D450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55B6C232-7193-473D-9622-1DD1DCB5FF88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55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45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10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7762D7E-8F92-4103-95F6-48063E2214E6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stCxn id="42" idx="1"/>
            <a:endCxn id="47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stCxn id="47" idx="3"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E4063A7-873F-4774-B0E4-7D9A99A2FE45}"/>
              </a:ext>
            </a:extLst>
          </p:cNvPr>
          <p:cNvGrpSpPr/>
          <p:nvPr/>
        </p:nvGrpSpPr>
        <p:grpSpPr>
          <a:xfrm>
            <a:off x="7486548" y="2635434"/>
            <a:ext cx="848591" cy="753526"/>
            <a:chOff x="1801091" y="2370882"/>
            <a:chExt cx="848591" cy="753526"/>
          </a:xfrm>
        </p:grpSpPr>
        <p:sp>
          <p:nvSpPr>
            <p:cNvPr id="35" name="圓柱形 34">
              <a:extLst>
                <a:ext uri="{FF2B5EF4-FFF2-40B4-BE49-F238E27FC236}">
                  <a16:creationId xmlns:a16="http://schemas.microsoft.com/office/drawing/2014/main" id="{1A63B959-9039-4E0F-8302-3B00CA0CDFE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BCE6C2-CD5B-4332-8FE8-BBFF8E54988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C899A37E-5F85-4B41-B930-6CE2781163EB}"/>
              </a:ext>
            </a:extLst>
          </p:cNvPr>
          <p:cNvCxnSpPr>
            <a:cxnSpLocks/>
          </p:cNvCxnSpPr>
          <p:nvPr/>
        </p:nvCxnSpPr>
        <p:spPr>
          <a:xfrm>
            <a:off x="5452999" y="2149593"/>
            <a:ext cx="2033549" cy="206873"/>
          </a:xfrm>
          <a:prstGeom prst="bentConnector3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D031161-0043-4D16-82FB-FF06BA416085}"/>
              </a:ext>
            </a:extLst>
          </p:cNvPr>
          <p:cNvSpPr txBox="1"/>
          <p:nvPr/>
        </p:nvSpPr>
        <p:spPr>
          <a:xfrm>
            <a:off x="6440382" y="2833264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ADC176B7-1C82-45A2-BF3A-4D786DDC64F4}"/>
              </a:ext>
            </a:extLst>
          </p:cNvPr>
          <p:cNvCxnSpPr>
            <a:cxnSpLocks/>
          </p:cNvCxnSpPr>
          <p:nvPr/>
        </p:nvCxnSpPr>
        <p:spPr>
          <a:xfrm>
            <a:off x="5417076" y="2295202"/>
            <a:ext cx="2067075" cy="758624"/>
          </a:xfrm>
          <a:prstGeom prst="bentConnector3">
            <a:avLst>
              <a:gd name="adj1" fmla="val 44984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橢圓 43">
            <a:extLst>
              <a:ext uri="{FF2B5EF4-FFF2-40B4-BE49-F238E27FC236}">
                <a16:creationId xmlns:a16="http://schemas.microsoft.com/office/drawing/2014/main" id="{7B7984A8-AF8E-4A0F-9EA7-685D6E8EF034}"/>
              </a:ext>
            </a:extLst>
          </p:cNvPr>
          <p:cNvSpPr/>
          <p:nvPr/>
        </p:nvSpPr>
        <p:spPr>
          <a:xfrm>
            <a:off x="8800055" y="553502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8000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3" name="文字方塊 32">
            <a:extLst>
              <a:ext uri="{FF2B5EF4-FFF2-40B4-BE49-F238E27FC236}">
                <a16:creationId xmlns:a16="http://schemas.microsoft.com/office/drawing/2014/main" id="{F05E39F8-14F2-468C-B57F-F23C337C076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694C27-2373-4CDF-B656-5E2ACEA9E60A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95D51E6-D9C8-48BA-BEFA-F398C4828642}"/>
              </a:ext>
            </a:extLst>
          </p:cNvPr>
          <p:cNvSpPr txBox="1"/>
          <p:nvPr/>
        </p:nvSpPr>
        <p:spPr>
          <a:xfrm>
            <a:off x="6413403" y="115900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91DD2444-4C4B-4104-A406-973CF8EA6C65}"/>
              </a:ext>
            </a:extLst>
          </p:cNvPr>
          <p:cNvCxnSpPr>
            <a:cxnSpLocks/>
          </p:cNvCxnSpPr>
          <p:nvPr/>
        </p:nvCxnSpPr>
        <p:spPr>
          <a:xfrm>
            <a:off x="5430179" y="1245459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27803F0-1290-4DB0-BAB6-04FBA21842EE}"/>
              </a:ext>
            </a:extLst>
          </p:cNvPr>
          <p:cNvSpPr txBox="1"/>
          <p:nvPr/>
        </p:nvSpPr>
        <p:spPr>
          <a:xfrm>
            <a:off x="210454" y="1151518"/>
            <a:ext cx="27798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  = int(input("</a:t>
            </a:r>
            <a:r>
              <a:rPr lang="zh-TW" altLang="en-US" dirty="0"/>
              <a:t>請輸入</a:t>
            </a:r>
            <a:r>
              <a:rPr lang="en-US" altLang="zh-TW" dirty="0"/>
              <a:t>n:"))</a:t>
            </a:r>
          </a:p>
          <a:p>
            <a:r>
              <a:rPr lang="en-US" altLang="zh-TW" dirty="0"/>
              <a:t>sum = 0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range(1,n+1,1):</a:t>
            </a:r>
          </a:p>
          <a:p>
            <a:r>
              <a:rPr lang="en-US" altLang="zh-TW" dirty="0"/>
              <a:t>    sum = sum + </a:t>
            </a:r>
            <a:r>
              <a:rPr lang="en-US" altLang="zh-TW" dirty="0" err="1"/>
              <a:t>i</a:t>
            </a:r>
            <a:endParaRPr lang="en-US" altLang="zh-TW" dirty="0"/>
          </a:p>
          <a:p>
            <a:r>
              <a:rPr lang="en-US" altLang="zh-TW" dirty="0"/>
              <a:t>print(sum)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F98A8E4-FB9D-4893-A71E-12C34E94ABA1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44A67413-C91D-4456-A36E-3925F4E1ABF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C177A13-9B79-4E33-A0AA-541E5169388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C004FF5-6BBB-47E7-B057-EC01371A434A}"/>
              </a:ext>
            </a:extLst>
          </p:cNvPr>
          <p:cNvGrpSpPr/>
          <p:nvPr/>
        </p:nvGrpSpPr>
        <p:grpSpPr>
          <a:xfrm>
            <a:off x="7471049" y="1790666"/>
            <a:ext cx="848591" cy="753526"/>
            <a:chOff x="1801091" y="2370882"/>
            <a:chExt cx="848591" cy="753526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5B302A31-DEF7-4F03-A693-097E8CBC241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55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15D86A-C59D-4F7A-BADE-78BCDEAC919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54C256-F971-43D4-B0BD-F8CE29BCA00A}"/>
              </a:ext>
            </a:extLst>
          </p:cNvPr>
          <p:cNvSpPr txBox="1"/>
          <p:nvPr/>
        </p:nvSpPr>
        <p:spPr>
          <a:xfrm>
            <a:off x="6428902" y="21025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5C7E3D01-EB9F-48B7-8B1C-BE0095D17500}"/>
              </a:ext>
            </a:extLst>
          </p:cNvPr>
          <p:cNvCxnSpPr>
            <a:cxnSpLocks/>
          </p:cNvCxnSpPr>
          <p:nvPr/>
        </p:nvCxnSpPr>
        <p:spPr>
          <a:xfrm>
            <a:off x="5445678" y="2189000"/>
            <a:ext cx="2040870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84D20710-7F8B-4AF6-A5D3-F76FCC2EA1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49980" y="5051694"/>
          <a:ext cx="49216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424">
                  <a:extLst>
                    <a:ext uri="{9D8B030D-6E8A-4147-A177-3AD203B41FA5}">
                      <a16:colId xmlns:a16="http://schemas.microsoft.com/office/drawing/2014/main" val="2349855733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96979795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53173038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1826476906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3483990267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004263929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4277282365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950831994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173994808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750251490"/>
                    </a:ext>
                  </a:extLst>
                </a:gridCol>
                <a:gridCol w="447424">
                  <a:extLst>
                    <a:ext uri="{9D8B030D-6E8A-4147-A177-3AD203B41FA5}">
                      <a16:colId xmlns:a16="http://schemas.microsoft.com/office/drawing/2014/main" val="258562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232294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1165E739-35EC-4F67-B056-256E5F24DB30}"/>
              </a:ext>
            </a:extLst>
          </p:cNvPr>
          <p:cNvGrpSpPr/>
          <p:nvPr/>
        </p:nvGrpSpPr>
        <p:grpSpPr>
          <a:xfrm>
            <a:off x="4649980" y="5482149"/>
            <a:ext cx="4921664" cy="285750"/>
            <a:chOff x="3715178" y="3083634"/>
            <a:chExt cx="4921664" cy="285750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C0BC34B-4A7C-4892-962D-B5DDEE645EC1}"/>
                </a:ext>
              </a:extLst>
            </p:cNvPr>
            <p:cNvSpPr/>
            <p:nvPr/>
          </p:nvSpPr>
          <p:spPr>
            <a:xfrm>
              <a:off x="3715178" y="3083634"/>
              <a:ext cx="4921664" cy="285750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0" b="1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1449AD24-0189-4656-A2D6-C73526695E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6010" y="3226509"/>
              <a:ext cx="468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4A61B631-84B5-4669-AAD3-2D0A737F614D}"/>
              </a:ext>
            </a:extLst>
          </p:cNvPr>
          <p:cNvSpPr txBox="1"/>
          <p:nvPr/>
        </p:nvSpPr>
        <p:spPr>
          <a:xfrm>
            <a:off x="2363552" y="5297483"/>
            <a:ext cx="19316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altLang="zh-TW" b="1" dirty="0"/>
              <a:t>range (1, n+1, 1)</a:t>
            </a:r>
            <a:endParaRPr lang="zh-TW" altLang="en-US" b="1" dirty="0"/>
          </a:p>
        </p:txBody>
      </p: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8E5AC8F6-78CC-4F42-8F1A-EF73843A3684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H="1">
            <a:off x="4649980" y="4280526"/>
            <a:ext cx="1498772" cy="1344498"/>
          </a:xfrm>
          <a:prstGeom prst="bentConnector3">
            <a:avLst>
              <a:gd name="adj1" fmla="val -15252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FE5B34D2-2D7B-41BF-92EE-D13001755D9D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8031284" y="4280526"/>
            <a:ext cx="1540360" cy="1344498"/>
          </a:xfrm>
          <a:prstGeom prst="bentConnector3">
            <a:avLst>
              <a:gd name="adj1" fmla="val 114841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C5906D79-FDE8-4B81-9914-A1621839B961}"/>
              </a:ext>
            </a:extLst>
          </p:cNvPr>
          <p:cNvGrpSpPr/>
          <p:nvPr/>
        </p:nvGrpSpPr>
        <p:grpSpPr>
          <a:xfrm>
            <a:off x="6097524" y="3667928"/>
            <a:ext cx="1933760" cy="990598"/>
            <a:chOff x="5958470" y="5073241"/>
            <a:chExt cx="1933760" cy="9905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97BB542-C2BB-47A9-8857-41BC003C4FF7}"/>
                </a:ext>
              </a:extLst>
            </p:cNvPr>
            <p:cNvSpPr/>
            <p:nvPr/>
          </p:nvSpPr>
          <p:spPr>
            <a:xfrm>
              <a:off x="6009698" y="5307839"/>
              <a:ext cx="1882532" cy="7560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zh-TW" sz="1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sum     =     sum  +      </a:t>
              </a:r>
              <a:r>
                <a:rPr lang="en-US" altLang="zh-TW" sz="1000" b="1" dirty="0" err="1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i</a:t>
              </a:r>
              <a:r>
                <a:rPr lang="en-US" altLang="zh-TW" sz="10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000" b="1" dirty="0">
                  <a:solidFill>
                    <a:schemeClr val="tx1"/>
                  </a:solidFill>
                  <a:highlight>
                    <a:srgbClr val="EAD1E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55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=  </a:t>
              </a:r>
              <a:r>
                <a:rPr lang="en-US" altLang="zh-TW" sz="16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45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+  </a:t>
              </a:r>
              <a:r>
                <a:rPr lang="en-US" altLang="zh-TW" sz="14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10</a:t>
              </a:r>
              <a:r>
                <a:rPr lang="en-US" altLang="zh-TW" sz="14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_</a:t>
              </a:r>
              <a:r>
                <a:rPr lang="en-US" altLang="zh-TW" sz="1200" b="1" dirty="0">
                  <a:solidFill>
                    <a:srgbClr val="DEEBF7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</a:t>
              </a:r>
              <a:r>
                <a:rPr lang="en-US" altLang="zh-TW" sz="1200" b="1" dirty="0">
                  <a:solidFill>
                    <a:schemeClr val="tx1"/>
                  </a:solidFill>
                  <a:highlight>
                    <a:srgbClr val="DEEBF7"/>
                  </a:highlight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  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FAC818E-F885-400C-BD1A-185EAD21A0BB}"/>
                </a:ext>
              </a:extLst>
            </p:cNvPr>
            <p:cNvSpPr/>
            <p:nvPr/>
          </p:nvSpPr>
          <p:spPr>
            <a:xfrm>
              <a:off x="5958470" y="5073241"/>
              <a:ext cx="56938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10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運算式</a:t>
              </a:r>
              <a:endParaRPr lang="en-US" altLang="zh-TW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5" name="橢圓 34">
            <a:extLst>
              <a:ext uri="{FF2B5EF4-FFF2-40B4-BE49-F238E27FC236}">
                <a16:creationId xmlns:a16="http://schemas.microsoft.com/office/drawing/2014/main" id="{DD61EB36-7989-4061-B941-C0861C1D7859}"/>
              </a:ext>
            </a:extLst>
          </p:cNvPr>
          <p:cNvSpPr/>
          <p:nvPr/>
        </p:nvSpPr>
        <p:spPr>
          <a:xfrm>
            <a:off x="8800055" y="5535025"/>
            <a:ext cx="180000" cy="180000"/>
          </a:xfrm>
          <a:prstGeom prst="ellipse">
            <a:avLst/>
          </a:prstGeom>
          <a:solidFill>
            <a:srgbClr val="80BFFF"/>
          </a:solidFill>
          <a:ln>
            <a:solidFill>
              <a:srgbClr val="80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chemeClr val="tx1"/>
                </a:solidFill>
              </a:rPr>
              <a:t>i</a:t>
            </a:r>
            <a:endParaRPr lang="zh-TW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76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10869</Words>
  <Application>Microsoft Office PowerPoint</Application>
  <PresentationFormat>寬螢幕</PresentationFormat>
  <Paragraphs>3136</Paragraphs>
  <Slides>102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102</vt:i4>
      </vt:variant>
    </vt:vector>
  </HeadingPairs>
  <TitlesOfParts>
    <vt:vector size="110" baseType="lpstr">
      <vt:lpstr>微軟正黑體</vt:lpstr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88697</dc:creator>
  <cp:lastModifiedBy>88697</cp:lastModifiedBy>
  <cp:revision>32</cp:revision>
  <dcterms:created xsi:type="dcterms:W3CDTF">2023-08-16T02:13:39Z</dcterms:created>
  <dcterms:modified xsi:type="dcterms:W3CDTF">2023-08-29T02:20:39Z</dcterms:modified>
</cp:coreProperties>
</file>