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85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86" r:id="rId21"/>
    <p:sldId id="306" r:id="rId22"/>
    <p:sldId id="307" r:id="rId23"/>
    <p:sldId id="308" r:id="rId24"/>
    <p:sldId id="309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22" r:id="rId38"/>
    <p:sldId id="324" r:id="rId39"/>
    <p:sldId id="323" r:id="rId40"/>
    <p:sldId id="260" r:id="rId41"/>
    <p:sldId id="257" r:id="rId42"/>
    <p:sldId id="263" r:id="rId43"/>
    <p:sldId id="259" r:id="rId44"/>
    <p:sldId id="265" r:id="rId45"/>
    <p:sldId id="264" r:id="rId46"/>
    <p:sldId id="266" r:id="rId47"/>
    <p:sldId id="261" r:id="rId48"/>
    <p:sldId id="267" r:id="rId49"/>
    <p:sldId id="268" r:id="rId50"/>
    <p:sldId id="275" r:id="rId51"/>
    <p:sldId id="277" r:id="rId52"/>
    <p:sldId id="269" r:id="rId53"/>
    <p:sldId id="270" r:id="rId54"/>
    <p:sldId id="271" r:id="rId55"/>
    <p:sldId id="276" r:id="rId56"/>
    <p:sldId id="272" r:id="rId57"/>
    <p:sldId id="278" r:id="rId58"/>
    <p:sldId id="273" r:id="rId59"/>
    <p:sldId id="274" r:id="rId60"/>
    <p:sldId id="258" r:id="rId6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8697" initials="8" lastIdx="1" clrIdx="0">
    <p:extLst>
      <p:ext uri="{19B8F6BF-5375-455C-9EA6-DF929625EA0E}">
        <p15:presenceInfo xmlns:p15="http://schemas.microsoft.com/office/powerpoint/2012/main" userId="8869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4A4"/>
    <a:srgbClr val="DEEBF7"/>
    <a:srgbClr val="8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1290D-9521-4B7F-A10B-8C70A17F5453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00AB3-97AC-4B59-AF4E-6975CAD0B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78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C31E0-9C29-40DB-964E-D27F2D384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8BD367-6F57-4B72-8F6E-500373F56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9FE8A8-6111-4830-9BEA-0656D3F4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5E246-612A-4E97-9FCD-6596BE1D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C11FF2-197B-4DD9-812B-ECE4CAC6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98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55BDD-4499-4009-90E1-7929FF8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D3A03F-BBA1-4BC0-AF83-54D9320E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01628-0240-4589-B2C3-393CA3D1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5E2986-F0D4-4268-B1E6-AAE61FFE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310579-FF7A-45E8-9521-9848E33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25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E6CE72-5C45-4A82-942E-EEDE8A8D3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F99539-8D5F-48E7-ADF0-331E92185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0A0A58-2CA9-495A-B478-98A668AD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CD89A6-754D-4B87-845D-70759B94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DA8F69-9A81-465B-AAB6-F1259E05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6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4EC02-C4CA-441E-9C71-76CF7249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40A3F-92D9-410D-B3AE-578175A7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494F5A-7B37-4DB4-A996-C678C4FD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DF1C64-1418-47E5-AB4E-583E2BD4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1A391-E692-4449-9C58-A1DD8F23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1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DF901-9F09-4E46-836E-B6CE0098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4C21FE-8426-43DB-8243-8DF7D281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E0106E-C4CF-49F1-A5F8-2F1FDA51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D0C9C6-7A6B-49E5-AA66-3A9B9730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17313-81C8-4020-B551-1096F937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2C9A5-E2F6-43BF-920C-469D4C43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D8845A-0BF1-422D-8853-BC377E832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C18C6D-3777-4FA4-B482-8293EF949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7805AA-6DA5-4565-BB6E-C8C4F8CD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07B00-BA3C-42F1-8E7F-A00B846D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CBD716-A1FE-471B-95D0-AD30512E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39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B3A52-9CF2-4807-9AB0-ED6B6305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50A6EA-830C-44D5-A7A1-39BA61B9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1D9C91-C984-44AE-B2BA-1AC3E4DF1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E31FB9-6EAA-482F-BD2F-8BD971613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BF5A06-5E0E-46C9-8187-5DA74A62F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F3B14D-A5DC-4744-9C69-179C4C39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A93EB7-3809-46DC-AFDD-674C70D1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6DDBA0-D20F-408D-9382-D21ADEAA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07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8DB29-5BCA-4DD4-917B-B5CB27D6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90C145-4562-4405-88A0-4F70D7A5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8B44DE-0C6E-4F2E-87E9-58E8A5D8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638140-C2D9-4F21-9A7A-2436B009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01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4A69B6-9FB6-45A5-AD87-BCF7801E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3EDE7D-7BFE-4F59-9883-690CA5A0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D49BA2-3078-4356-AFB7-BC609911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27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14A67-36B8-4A83-BB63-88B1794E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CAE2D0-916B-49BD-9235-FF8AC2CE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2AD9BE-4631-4415-977B-8D947AF4C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83D207-E3F6-4BC5-BDE8-0927FB94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2FE344-623A-4986-B95A-641F669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95A57A-ADBA-4B13-AF4E-37C64C1B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6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4EFE2-4ACC-4381-AB24-CF4C0842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1E889E2-64E5-4814-8C1F-4CF7CEBB0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D26B69-DFE8-4B4C-B071-AB5113B8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C214F8-1BB7-456C-9370-065399EB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F85C94-6885-4F26-90A7-DBC1CA1E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93E127-7046-4424-8BDF-7897247C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07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B6A4C8-77F2-4715-8694-28146C8F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F33C0B-578C-4639-9C4A-94F7A694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0006D-B5D7-4537-AAF1-A98ABE386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FB18-D583-4D8B-BA19-96783332AA28}" type="datetimeFigureOut">
              <a:rPr lang="zh-TW" altLang="en-US" smtClean="0"/>
              <a:t>2023/8/16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DC4E5-84B9-46E4-9370-23E4CED61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9E452F-8C8A-417D-8AEF-F4F873989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37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261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一學期一次的體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適能測驗要來了，在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測量心肺功能的項目，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總共要跑</a:t>
            </a: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4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圈操場，以記錄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公尺時的時間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。</a:t>
            </a: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JhengHei"/>
            </a:endParaRP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	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第一圈，我們會跑過兩次彎道兩次直道</a:t>
            </a: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第二圈，我們會跑過兩次彎道兩次直道</a:t>
            </a: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第三圈，我們會跑過兩次彎道兩次直道</a:t>
            </a: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第四圈，我們會跑過兩次彎道兩次直道</a:t>
            </a: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0237" y="4294648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A5AECF-4DDB-4E40-8A50-5A65CBB093C3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6D5E03-A684-4DD6-80CE-2F898175148A}"/>
              </a:ext>
            </a:extLst>
          </p:cNvPr>
          <p:cNvSpPr/>
          <p:nvPr/>
        </p:nvSpPr>
        <p:spPr>
          <a:xfrm>
            <a:off x="2903456" y="3538629"/>
            <a:ext cx="8342721" cy="5650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每一圈，我們都經歷一樣的歷程，且都會在相同位置遇上直道、彎道。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CBF04B-C47B-4D04-A4AB-0639D85244CA}"/>
              </a:ext>
            </a:extLst>
          </p:cNvPr>
          <p:cNvSpPr txBox="1"/>
          <p:nvPr/>
        </p:nvSpPr>
        <p:spPr>
          <a:xfrm>
            <a:off x="8521833" y="6292848"/>
            <a:ext cx="15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400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</a:t>
            </a:r>
          </a:p>
        </p:txBody>
      </p:sp>
    </p:spTree>
    <p:extLst>
      <p:ext uri="{BB962C8B-B14F-4D97-AF65-F5344CB8AC3E}">
        <p14:creationId xmlns:p14="http://schemas.microsoft.com/office/powerpoint/2010/main" val="378229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B99A14B-C3AD-4410-999B-D8CAC1B7491A}"/>
              </a:ext>
            </a:extLst>
          </p:cNvPr>
          <p:cNvSpPr/>
          <p:nvPr/>
        </p:nvSpPr>
        <p:spPr>
          <a:xfrm>
            <a:off x="2700001" y="3623294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CACB16A-A750-41DC-8674-3BC9BE5E7D1B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53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A5AECF-4DDB-4E40-8A50-5A65CBB093C3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BFC31FF9-05E9-4BF4-8A39-2DE66205CB55}"/>
              </a:ext>
            </a:extLst>
          </p:cNvPr>
          <p:cNvSpPr/>
          <p:nvPr/>
        </p:nvSpPr>
        <p:spPr>
          <a:xfrm>
            <a:off x="2676126" y="3968683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1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4A6786A1-79EE-493D-8281-F738AAF99839}"/>
              </a:ext>
            </a:extLst>
          </p:cNvPr>
          <p:cNvSpPr/>
          <p:nvPr/>
        </p:nvSpPr>
        <p:spPr>
          <a:xfrm>
            <a:off x="2676126" y="4298623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3D0143F-A214-4D1C-9C0B-5E594103D31D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8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2555085-50F1-497D-A8FA-9FF6AEAECB88}"/>
              </a:ext>
            </a:extLst>
          </p:cNvPr>
          <p:cNvSpPr/>
          <p:nvPr/>
        </p:nvSpPr>
        <p:spPr>
          <a:xfrm>
            <a:off x="2700001" y="463195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FD9FA2E-D06B-4463-BC53-966CA784016C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35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B99A14B-C3AD-4410-999B-D8CAC1B7491A}"/>
              </a:ext>
            </a:extLst>
          </p:cNvPr>
          <p:cNvSpPr/>
          <p:nvPr/>
        </p:nvSpPr>
        <p:spPr>
          <a:xfrm>
            <a:off x="2700001" y="489591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CACB16A-A750-41DC-8674-3BC9BE5E7D1B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71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A5AECF-4DDB-4E40-8A50-5A65CBB093C3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BFC31FF9-05E9-4BF4-8A39-2DE66205CB55}"/>
              </a:ext>
            </a:extLst>
          </p:cNvPr>
          <p:cNvSpPr/>
          <p:nvPr/>
        </p:nvSpPr>
        <p:spPr>
          <a:xfrm>
            <a:off x="2676126" y="5231879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8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4A6786A1-79EE-493D-8281-F738AAF99839}"/>
              </a:ext>
            </a:extLst>
          </p:cNvPr>
          <p:cNvSpPr/>
          <p:nvPr/>
        </p:nvSpPr>
        <p:spPr>
          <a:xfrm>
            <a:off x="2676126" y="5533539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3D0143F-A214-4D1C-9C0B-5E594103D31D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006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2555085-50F1-497D-A8FA-9FF6AEAECB88}"/>
              </a:ext>
            </a:extLst>
          </p:cNvPr>
          <p:cNvSpPr/>
          <p:nvPr/>
        </p:nvSpPr>
        <p:spPr>
          <a:xfrm>
            <a:off x="2700001" y="5895147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FD9FA2E-D06B-4463-BC53-966CA784016C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67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B99A14B-C3AD-4410-999B-D8CAC1B7491A}"/>
              </a:ext>
            </a:extLst>
          </p:cNvPr>
          <p:cNvSpPr/>
          <p:nvPr/>
        </p:nvSpPr>
        <p:spPr>
          <a:xfrm>
            <a:off x="2700001" y="6168542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CACB16A-A750-41DC-8674-3BC9BE5E7D1B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40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61F29A5-990B-4098-8859-C613313B760A}"/>
              </a:ext>
            </a:extLst>
          </p:cNvPr>
          <p:cNvSpPr/>
          <p:nvPr/>
        </p:nvSpPr>
        <p:spPr>
          <a:xfrm>
            <a:off x="2700001" y="6470201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542DFD62-1D52-48D7-9638-B140B6370EC8}"/>
              </a:ext>
            </a:extLst>
          </p:cNvPr>
          <p:cNvSpPr/>
          <p:nvPr/>
        </p:nvSpPr>
        <p:spPr>
          <a:xfrm>
            <a:off x="10378910" y="4788816"/>
            <a:ext cx="1461155" cy="538555"/>
          </a:xfrm>
          <a:prstGeom prst="wedgeRoundRectCallout">
            <a:avLst>
              <a:gd name="adj1" fmla="val -78693"/>
              <a:gd name="adj2" fmla="val -71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測驗結束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BB2E8B5-D15E-46BC-855B-623D66BF2296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pic>
        <p:nvPicPr>
          <p:cNvPr id="6146" name="Picture 2" descr="https://cdn-icons-png.flaticon.com/256/5433/5433999.png">
            <a:extLst>
              <a:ext uri="{FF2B5EF4-FFF2-40B4-BE49-F238E27FC236}">
                <a16:creationId xmlns:a16="http://schemas.microsoft.com/office/drawing/2014/main" id="{5DEEF8C3-5BDD-43F2-8FE6-C790620D3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1387">
            <a:off x="11285535" y="4422016"/>
            <a:ext cx="679202" cy="67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6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A5AECF-4DDB-4E40-8A50-5A65CBB093C3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</a:t>
            </a:r>
          </a:p>
        </p:txBody>
      </p:sp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4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D19AB9BC-B8DB-4BF4-998F-D86D6234D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D949E01B-DC0E-4B13-BF80-8C43A6B9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50651D8-E60E-4FD7-B239-BD379C3C7C05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</a:t>
            </a:r>
          </a:p>
        </p:txBody>
      </p:sp>
    </p:spTree>
    <p:extLst>
      <p:ext uri="{BB962C8B-B14F-4D97-AF65-F5344CB8AC3E}">
        <p14:creationId xmlns:p14="http://schemas.microsoft.com/office/powerpoint/2010/main" val="157560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045891E6-F337-4543-A62D-D87C551B84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E252EE7-CB2B-4633-A94A-1D9ADA28CEE6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Picture 2" descr="https://cdn-icons-png.flaticon.com/256/2513/2513212.png">
            <a:extLst>
              <a:ext uri="{FF2B5EF4-FFF2-40B4-BE49-F238E27FC236}">
                <a16:creationId xmlns:a16="http://schemas.microsoft.com/office/drawing/2014/main" id="{B460802F-E68F-4C9C-8BE1-23E79231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161CB6A-E82A-4860-9253-5773E5144DD8}"/>
              </a:ext>
            </a:extLst>
          </p:cNvPr>
          <p:cNvSpPr/>
          <p:nvPr/>
        </p:nvSpPr>
        <p:spPr>
          <a:xfrm>
            <a:off x="2643441" y="322160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35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F1C5952F-E830-42BB-89BB-54C512BBDC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7497B496-EBA7-45A0-970D-DA8521E1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E6371A1-AC1A-4DD8-8747-C4EF98A79B56}"/>
              </a:ext>
            </a:extLst>
          </p:cNvPr>
          <p:cNvSpPr/>
          <p:nvPr/>
        </p:nvSpPr>
        <p:spPr>
          <a:xfrm>
            <a:off x="2643441" y="356097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0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FCD012A8-8753-449E-9BDA-1A10F485AD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https://cdn-icons-png.flaticon.com/256/2513/2513212.png">
            <a:extLst>
              <a:ext uri="{FF2B5EF4-FFF2-40B4-BE49-F238E27FC236}">
                <a16:creationId xmlns:a16="http://schemas.microsoft.com/office/drawing/2014/main" id="{74591616-8993-40B7-9D99-AA63DDE49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73E613E-4CC5-43D2-ACE6-135CB4ED889D}"/>
              </a:ext>
            </a:extLst>
          </p:cNvPr>
          <p:cNvSpPr/>
          <p:nvPr/>
        </p:nvSpPr>
        <p:spPr>
          <a:xfrm>
            <a:off x="2643441" y="3909771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9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2155B4FE-EABA-4ADB-82F2-1C5838F2DF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981DE0E6-2AD4-4E55-9B25-0456ABB5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A954C3F-5091-497D-8140-E57210511345}"/>
              </a:ext>
            </a:extLst>
          </p:cNvPr>
          <p:cNvSpPr/>
          <p:nvPr/>
        </p:nvSpPr>
        <p:spPr>
          <a:xfrm>
            <a:off x="2643441" y="427741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44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045891E6-F337-4543-A62D-D87C551B84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E252EE7-CB2B-4633-A94A-1D9ADA28CEE6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Picture 2" descr="https://cdn-icons-png.flaticon.com/256/2513/2513212.png">
            <a:extLst>
              <a:ext uri="{FF2B5EF4-FFF2-40B4-BE49-F238E27FC236}">
                <a16:creationId xmlns:a16="http://schemas.microsoft.com/office/drawing/2014/main" id="{B460802F-E68F-4C9C-8BE1-23E79231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161CB6A-E82A-4860-9253-5773E5144DD8}"/>
              </a:ext>
            </a:extLst>
          </p:cNvPr>
          <p:cNvSpPr/>
          <p:nvPr/>
        </p:nvSpPr>
        <p:spPr>
          <a:xfrm>
            <a:off x="2643441" y="322160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5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F1C5952F-E830-42BB-89BB-54C512BBDC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7497B496-EBA7-45A0-970D-DA8521E1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E6371A1-AC1A-4DD8-8747-C4EF98A79B56}"/>
              </a:ext>
            </a:extLst>
          </p:cNvPr>
          <p:cNvSpPr/>
          <p:nvPr/>
        </p:nvSpPr>
        <p:spPr>
          <a:xfrm>
            <a:off x="2643441" y="356097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7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FCD012A8-8753-449E-9BDA-1A10F485AD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https://cdn-icons-png.flaticon.com/256/2513/2513212.png">
            <a:extLst>
              <a:ext uri="{FF2B5EF4-FFF2-40B4-BE49-F238E27FC236}">
                <a16:creationId xmlns:a16="http://schemas.microsoft.com/office/drawing/2014/main" id="{74591616-8993-40B7-9D99-AA63DDE49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73E613E-4CC5-43D2-ACE6-135CB4ED889D}"/>
              </a:ext>
            </a:extLst>
          </p:cNvPr>
          <p:cNvSpPr/>
          <p:nvPr/>
        </p:nvSpPr>
        <p:spPr>
          <a:xfrm>
            <a:off x="2643441" y="3909771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4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2155B4FE-EABA-4ADB-82F2-1C5838F2DF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981DE0E6-2AD4-4E55-9B25-0456ABB5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A954C3F-5091-497D-8140-E57210511345}"/>
              </a:ext>
            </a:extLst>
          </p:cNvPr>
          <p:cNvSpPr/>
          <p:nvPr/>
        </p:nvSpPr>
        <p:spPr>
          <a:xfrm>
            <a:off x="2643441" y="427741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37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045891E6-F337-4543-A62D-D87C551B84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E252EE7-CB2B-4633-A94A-1D9ADA28CEE6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Picture 2" descr="https://cdn-icons-png.flaticon.com/256/2513/2513212.png">
            <a:extLst>
              <a:ext uri="{FF2B5EF4-FFF2-40B4-BE49-F238E27FC236}">
                <a16:creationId xmlns:a16="http://schemas.microsoft.com/office/drawing/2014/main" id="{B460802F-E68F-4C9C-8BE1-23E79231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161CB6A-E82A-4860-9253-5773E5144DD8}"/>
              </a:ext>
            </a:extLst>
          </p:cNvPr>
          <p:cNvSpPr/>
          <p:nvPr/>
        </p:nvSpPr>
        <p:spPr>
          <a:xfrm>
            <a:off x="2643441" y="322160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6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A5AECF-4DDB-4E40-8A50-5A65CBB093C3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BFC31FF9-05E9-4BF4-8A39-2DE66205CB55}"/>
              </a:ext>
            </a:extLst>
          </p:cNvPr>
          <p:cNvSpPr/>
          <p:nvPr/>
        </p:nvSpPr>
        <p:spPr>
          <a:xfrm>
            <a:off x="2676126" y="1376312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8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F1C5952F-E830-42BB-89BB-54C512BBDC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7497B496-EBA7-45A0-970D-DA8521E1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E6371A1-AC1A-4DD8-8747-C4EF98A79B56}"/>
              </a:ext>
            </a:extLst>
          </p:cNvPr>
          <p:cNvSpPr/>
          <p:nvPr/>
        </p:nvSpPr>
        <p:spPr>
          <a:xfrm>
            <a:off x="2643441" y="356097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4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FCD012A8-8753-449E-9BDA-1A10F485AD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https://cdn-icons-png.flaticon.com/256/2513/2513212.png">
            <a:extLst>
              <a:ext uri="{FF2B5EF4-FFF2-40B4-BE49-F238E27FC236}">
                <a16:creationId xmlns:a16="http://schemas.microsoft.com/office/drawing/2014/main" id="{74591616-8993-40B7-9D99-AA63DDE49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73E613E-4CC5-43D2-ACE6-135CB4ED889D}"/>
              </a:ext>
            </a:extLst>
          </p:cNvPr>
          <p:cNvSpPr/>
          <p:nvPr/>
        </p:nvSpPr>
        <p:spPr>
          <a:xfrm>
            <a:off x="2643441" y="3909771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2155B4FE-EABA-4ADB-82F2-1C5838F2DF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981DE0E6-2AD4-4E55-9B25-0456ABB5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A954C3F-5091-497D-8140-E57210511345}"/>
              </a:ext>
            </a:extLst>
          </p:cNvPr>
          <p:cNvSpPr/>
          <p:nvPr/>
        </p:nvSpPr>
        <p:spPr>
          <a:xfrm>
            <a:off x="2643441" y="427741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4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045891E6-F337-4543-A62D-D87C551B84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E252EE7-CB2B-4633-A94A-1D9ADA28CEE6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Picture 2" descr="https://cdn-icons-png.flaticon.com/256/2513/2513212.png">
            <a:extLst>
              <a:ext uri="{FF2B5EF4-FFF2-40B4-BE49-F238E27FC236}">
                <a16:creationId xmlns:a16="http://schemas.microsoft.com/office/drawing/2014/main" id="{B460802F-E68F-4C9C-8BE1-23E79231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161CB6A-E82A-4860-9253-5773E5144DD8}"/>
              </a:ext>
            </a:extLst>
          </p:cNvPr>
          <p:cNvSpPr/>
          <p:nvPr/>
        </p:nvSpPr>
        <p:spPr>
          <a:xfrm>
            <a:off x="2643441" y="322160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F1C5952F-E830-42BB-89BB-54C512BBDC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7497B496-EBA7-45A0-970D-DA8521E1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E6371A1-AC1A-4DD8-8747-C4EF98A79B56}"/>
              </a:ext>
            </a:extLst>
          </p:cNvPr>
          <p:cNvSpPr/>
          <p:nvPr/>
        </p:nvSpPr>
        <p:spPr>
          <a:xfrm>
            <a:off x="2643441" y="356097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FCD012A8-8753-449E-9BDA-1A10F485AD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https://cdn-icons-png.flaticon.com/256/2513/2513212.png">
            <a:extLst>
              <a:ext uri="{FF2B5EF4-FFF2-40B4-BE49-F238E27FC236}">
                <a16:creationId xmlns:a16="http://schemas.microsoft.com/office/drawing/2014/main" id="{74591616-8993-40B7-9D99-AA63DDE49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73E613E-4CC5-43D2-ACE6-135CB4ED889D}"/>
              </a:ext>
            </a:extLst>
          </p:cNvPr>
          <p:cNvSpPr/>
          <p:nvPr/>
        </p:nvSpPr>
        <p:spPr>
          <a:xfrm>
            <a:off x="2643441" y="3909771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48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2155B4FE-EABA-4ADB-82F2-1C5838F2DF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981DE0E6-2AD4-4E55-9B25-0456ABB5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A954C3F-5091-497D-8140-E57210511345}"/>
              </a:ext>
            </a:extLst>
          </p:cNvPr>
          <p:cNvSpPr/>
          <p:nvPr/>
        </p:nvSpPr>
        <p:spPr>
          <a:xfrm>
            <a:off x="2643441" y="427741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63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2155B4FE-EABA-4ADB-82F2-1C5838F2DF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A954C3F-5091-497D-8140-E57210511345}"/>
              </a:ext>
            </a:extLst>
          </p:cNvPr>
          <p:cNvSpPr/>
          <p:nvPr/>
        </p:nvSpPr>
        <p:spPr>
          <a:xfrm>
            <a:off x="2643441" y="4673343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 descr="https://cdn-icons-png.flaticon.com/256/2513/2513212.png">
            <a:extLst>
              <a:ext uri="{FF2B5EF4-FFF2-40B4-BE49-F238E27FC236}">
                <a16:creationId xmlns:a16="http://schemas.microsoft.com/office/drawing/2014/main" id="{C93BB04C-3EE0-49C4-83C8-2413D160A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A846A422-1D59-45CB-9CC4-3699C2204E4D}"/>
              </a:ext>
            </a:extLst>
          </p:cNvPr>
          <p:cNvSpPr/>
          <p:nvPr/>
        </p:nvSpPr>
        <p:spPr>
          <a:xfrm>
            <a:off x="10378910" y="4788816"/>
            <a:ext cx="1461155" cy="538555"/>
          </a:xfrm>
          <a:prstGeom prst="wedgeRoundRectCallout">
            <a:avLst>
              <a:gd name="adj1" fmla="val -78693"/>
              <a:gd name="adj2" fmla="val -71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測驗結束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C95EB7C-EB4D-4368-A830-E2F1635BD674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pic>
        <p:nvPicPr>
          <p:cNvPr id="18" name="Picture 2" descr="https://cdn-icons-png.flaticon.com/256/5433/5433999.png">
            <a:extLst>
              <a:ext uri="{FF2B5EF4-FFF2-40B4-BE49-F238E27FC236}">
                <a16:creationId xmlns:a16="http://schemas.microsoft.com/office/drawing/2014/main" id="{98843194-E8B8-41B7-A5E3-41F2438AC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1387">
            <a:off x="11285535" y="4422016"/>
            <a:ext cx="679202" cy="67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98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961BFD-D8FD-4A0C-B5FF-4EBBD89358BD}"/>
              </a:ext>
            </a:extLst>
          </p:cNvPr>
          <p:cNvSpPr txBox="1"/>
          <p:nvPr/>
        </p:nvSpPr>
        <p:spPr>
          <a:xfrm>
            <a:off x="2981511" y="1076414"/>
            <a:ext cx="8942342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想一想，使用迴圈來處理重複的程序有什麼優點呢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Picture 2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125BE04B-EAEC-4E62-BC7A-F22DBA04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6" y="1005697"/>
            <a:ext cx="631895" cy="6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36F1F8E5-2902-451A-951F-FB966834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74" y="2002777"/>
            <a:ext cx="685657" cy="6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B9A539B-9CFB-45FD-9C0D-D8A22CB28C98}"/>
              </a:ext>
            </a:extLst>
          </p:cNvPr>
          <p:cNvSpPr/>
          <p:nvPr/>
        </p:nvSpPr>
        <p:spPr>
          <a:xfrm>
            <a:off x="10527437" y="2345605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2E83787-0C5C-4F5A-9CFE-B18134F7096C}"/>
              </a:ext>
            </a:extLst>
          </p:cNvPr>
          <p:cNvSpPr/>
          <p:nvPr/>
        </p:nvSpPr>
        <p:spPr>
          <a:xfrm>
            <a:off x="3060835" y="2002777"/>
            <a:ext cx="7103444" cy="685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4238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961BFD-D8FD-4A0C-B5FF-4EBBD89358BD}"/>
              </a:ext>
            </a:extLst>
          </p:cNvPr>
          <p:cNvSpPr txBox="1"/>
          <p:nvPr/>
        </p:nvSpPr>
        <p:spPr>
          <a:xfrm>
            <a:off x="2981511" y="1076414"/>
            <a:ext cx="8942342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想一想，使用迴圈來處理重複的程序有什麼優點呢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Picture 2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125BE04B-EAEC-4E62-BC7A-F22DBA04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6" y="1005697"/>
            <a:ext cx="631895" cy="6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36F1F8E5-2902-451A-951F-FB966834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74" y="2002777"/>
            <a:ext cx="685657" cy="6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B9A539B-9CFB-45FD-9C0D-D8A22CB28C98}"/>
              </a:ext>
            </a:extLst>
          </p:cNvPr>
          <p:cNvSpPr/>
          <p:nvPr/>
        </p:nvSpPr>
        <p:spPr>
          <a:xfrm>
            <a:off x="10527437" y="2345605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</a:p>
        </p:txBody>
      </p:sp>
      <p:pic>
        <p:nvPicPr>
          <p:cNvPr id="21" name="Picture 6" descr="先生のイラスト（女性）">
            <a:extLst>
              <a:ext uri="{FF2B5EF4-FFF2-40B4-BE49-F238E27FC236}">
                <a16:creationId xmlns:a16="http://schemas.microsoft.com/office/drawing/2014/main" id="{950F7C09-B55B-4567-8253-A882F34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190" y="4384865"/>
            <a:ext cx="32861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BD8381F3-5CF4-4505-93AF-4929F06753E2}"/>
              </a:ext>
            </a:extLst>
          </p:cNvPr>
          <p:cNvSpPr/>
          <p:nvPr/>
        </p:nvSpPr>
        <p:spPr>
          <a:xfrm>
            <a:off x="2469823" y="3334022"/>
            <a:ext cx="6730738" cy="3158229"/>
          </a:xfrm>
          <a:prstGeom prst="wedgeRoundRectCallout">
            <a:avLst>
              <a:gd name="adj1" fmla="val 66719"/>
              <a:gd name="adj2" fmla="val 285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使用迴圈能夠以較少的程式碼來實現相同的操作，從而</a:t>
            </a:r>
            <a:r>
              <a:rPr lang="zh-TW" altLang="en-US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節省了撰寫程式碼所需的時間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使用迴圈確保相同的操作在每次迭代中都被正確地執行，可</a:t>
            </a:r>
            <a:r>
              <a:rPr lang="zh-TW" altLang="en-US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避免人工執行重複操作所帶來的錯誤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使用迴圈能夠</a:t>
            </a:r>
            <a:r>
              <a:rPr lang="zh-TW" altLang="en-US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提高程式碼的可讀性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，因為相關的操作都被放置在同一個結構中，使得程式的結構更清楚、易理解。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2E83787-0C5C-4F5A-9CFE-B18134F7096C}"/>
              </a:ext>
            </a:extLst>
          </p:cNvPr>
          <p:cNvSpPr/>
          <p:nvPr/>
        </p:nvSpPr>
        <p:spPr>
          <a:xfrm>
            <a:off x="3060835" y="2002777"/>
            <a:ext cx="7103444" cy="685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064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4A6786A1-79EE-493D-8281-F738AAF99839}"/>
              </a:ext>
            </a:extLst>
          </p:cNvPr>
          <p:cNvSpPr/>
          <p:nvPr/>
        </p:nvSpPr>
        <p:spPr>
          <a:xfrm>
            <a:off x="2676126" y="169682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3D0143F-A214-4D1C-9C0B-5E594103D31D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00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CEA982D-43C6-45AD-83F4-F69E7DD0378B}"/>
              </a:ext>
            </a:extLst>
          </p:cNvPr>
          <p:cNvSpPr txBox="1"/>
          <p:nvPr/>
        </p:nvSpPr>
        <p:spPr>
          <a:xfrm>
            <a:off x="9102617" y="1132287"/>
            <a:ext cx="239596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n:"))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A536ED-8904-4957-AAD7-F928298DD8FF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589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50000"/>
              </p:ext>
            </p:extLst>
          </p:nvPr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75537"/>
              </p:ext>
            </p:extLst>
          </p:nvPr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20EDAC82-CA7F-4113-AFA3-560E5F09C213}"/>
              </a:ext>
            </a:extLst>
          </p:cNvPr>
          <p:cNvGrpSpPr/>
          <p:nvPr/>
        </p:nvGrpSpPr>
        <p:grpSpPr>
          <a:xfrm>
            <a:off x="9434199" y="218226"/>
            <a:ext cx="1413630" cy="808785"/>
            <a:chOff x="9600267" y="2766160"/>
            <a:chExt cx="1413630" cy="808785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CCAF881-67E9-4400-8B8E-FD67F2DEC4A3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箭號: 五邊形 42">
              <a:extLst>
                <a:ext uri="{FF2B5EF4-FFF2-40B4-BE49-F238E27FC236}">
                  <a16:creationId xmlns:a16="http://schemas.microsoft.com/office/drawing/2014/main" id="{A720DEE0-0A95-4DD1-9B80-81ECF379C4DF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“10”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AA1F14-1DDB-411E-B4D0-4B73A5D03B6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9102617" y="1132287"/>
            <a:ext cx="239596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3FC44E8-FFF1-4976-AF10-4BF321BA60D3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1582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20EDAC82-CA7F-4113-AFA3-560E5F09C213}"/>
              </a:ext>
            </a:extLst>
          </p:cNvPr>
          <p:cNvGrpSpPr/>
          <p:nvPr/>
        </p:nvGrpSpPr>
        <p:grpSpPr>
          <a:xfrm>
            <a:off x="9434199" y="218226"/>
            <a:ext cx="1413630" cy="808785"/>
            <a:chOff x="9600267" y="2766160"/>
            <a:chExt cx="1413630" cy="808785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CCAF881-67E9-4400-8B8E-FD67F2DEC4A3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箭號: 五邊形 42">
              <a:extLst>
                <a:ext uri="{FF2B5EF4-FFF2-40B4-BE49-F238E27FC236}">
                  <a16:creationId xmlns:a16="http://schemas.microsoft.com/office/drawing/2014/main" id="{A720DEE0-0A95-4DD1-9B80-81ECF379C4DF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AA1F14-1DDB-411E-B4D0-4B73A5D03B6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9102617" y="1132287"/>
            <a:ext cx="239596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213CA2-CEC1-4038-BC3D-FF81D5072E17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8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6 0.07732 L -0.02226 0.07732 C -0.02396 0.07245 -0.02526 0.06713 -0.02721 0.06273 C -0.02825 0.06042 -0.03203 0.05625 -0.03372 0.05417 C -0.03516 0.0507 -0.03633 0.04699 -0.03776 0.04398 C -0.03841 0.04259 -0.03958 0.04213 -0.04023 0.04097 C -0.04141 0.03912 -0.04232 0.03704 -0.04349 0.03519 C -0.04427 0.03403 -0.04518 0.03333 -0.04596 0.03241 C -0.04739 0.03056 -0.0487 0.02847 -0.05 0.02662 C -0.05065 0.0257 -0.05104 0.02431 -0.05169 0.02361 C -0.05508 0.01921 -0.05612 0.01898 -0.05976 0.01644 C -0.06042 0.01482 -0.06068 0.0132 -0.06146 0.01204 C -0.06328 0.00926 -0.06575 0.00857 -0.06797 0.00764 C -0.06927 0.00625 -0.07057 0.0044 -0.072 0.00324 C -0.07357 0.00208 -0.07526 0.00139 -0.07695 0.00046 C -0.08737 -0.00579 -0.07669 0.00023 -0.08594 -0.00393 C -0.08672 -0.0044 -0.0875 -0.00509 -0.08841 -0.00532 C -0.09075 -0.00602 -0.09323 -0.00625 -0.0957 -0.00671 C -0.10378 -0.00625 -0.11198 -0.00625 -0.12018 -0.00532 C -0.12253 -0.00509 -0.12305 -0.00278 -0.125 -0.00093 C -0.12708 0.0007 -0.13047 0.00139 -0.13242 0.00185 C -0.13398 0.00278 -0.13555 0.00394 -0.13724 0.00486 C -0.13828 0.00532 -0.13945 0.00556 -0.14049 0.00625 C -0.14219 0.00718 -0.14544 0.00903 -0.14544 0.00903 C -0.15 0.01736 -0.14531 0.01065 -0.15117 0.01482 C -0.15195 0.01551 -0.15273 0.01713 -0.15351 0.01782 C -0.1543 0.01852 -0.15521 0.01875 -0.15599 0.01921 C -0.15677 0.0213 -0.15742 0.02361 -0.15846 0.025 C -0.15911 0.02593 -0.16016 0.0257 -0.16094 0.02662 C -0.16927 0.03472 -0.16276 0.03056 -0.16823 0.0338 C -0.16849 0.03519 -0.16849 0.03681 -0.16901 0.0382 C -0.16966 0.03958 -0.1707 0.03982 -0.17148 0.04097 C -0.17474 0.0456 -0.17135 0.04282 -0.17552 0.04537 C -0.17578 0.04676 -0.17604 0.04838 -0.17643 0.04977 C -0.17747 0.05347 -0.17812 0.05417 -0.17969 0.05695 C -0.18229 0.0713 -0.17786 0.04931 -0.18294 0.06574 C -0.18503 0.07222 -0.1845 0.07477 -0.1845 0.08171 " pathEditMode="relative" ptsTypes="AAAAAAAAAAAAAAAAAAAAAAAAAAAAAAAAAAA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2796717-6E8E-4745-A1BD-0B455E470E07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031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1BBA15-3BA4-45A6-BA32-3CAA807E8633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954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771F7B4-F721-4D30-9301-496F7CD6AEA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F9690F0-05A1-469E-A326-F4A28E312549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箭號: 五邊形 17">
              <a:extLst>
                <a:ext uri="{FF2B5EF4-FFF2-40B4-BE49-F238E27FC236}">
                  <a16:creationId xmlns:a16="http://schemas.microsoft.com/office/drawing/2014/main" id="{9AB1B756-F3DC-4427-A9B3-4B18EEFD489C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2F64ED-779C-412B-B167-066C90EBF93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E8D8132-16D5-485F-A802-85C7871883F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8043E9D-386A-4D5C-A27A-0FDC70E9A9E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D4D8DC5F-A3FF-4827-840A-447CF0C9EED2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1CE4049-5FB5-4231-9D6A-7BF0A38D1154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003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771F7B4-F721-4D30-9301-496F7CD6AEA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F9690F0-05A1-469E-A326-F4A28E312549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箭號: 五邊形 17">
              <a:extLst>
                <a:ext uri="{FF2B5EF4-FFF2-40B4-BE49-F238E27FC236}">
                  <a16:creationId xmlns:a16="http://schemas.microsoft.com/office/drawing/2014/main" id="{9AB1B756-F3DC-4427-A9B3-4B18EEFD489C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2F64ED-779C-412B-B167-066C90EBF93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F0FDE3-E7B1-4DB0-A9CD-69082CEF4CCE}"/>
              </a:ext>
            </a:extLst>
          </p:cNvPr>
          <p:cNvSpPr txBox="1"/>
          <p:nvPr/>
        </p:nvSpPr>
        <p:spPr>
          <a:xfrm>
            <a:off x="6413403" y="216304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5ABC50AF-B461-46FE-A3D5-7DBC2C843595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E8D8132-16D5-485F-A802-85C7871883F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8043E9D-386A-4D5C-A27A-0FDC70E9A9E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D4D8DC5F-A3FF-4827-840A-447CF0C9EED2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1CE4049-5FB5-4231-9D6A-7BF0A38D1154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F2C93ED-6B80-4798-A381-C7361924FBD4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5692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DC4C52-1D72-4E60-BBCF-0F9F34D3A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2840" y="4236882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06233BE-4F30-4166-9AFA-6CBC9BD7EB8E}"/>
              </a:ext>
            </a:extLst>
          </p:cNvPr>
          <p:cNvGrpSpPr/>
          <p:nvPr/>
        </p:nvGrpSpPr>
        <p:grpSpPr>
          <a:xfrm>
            <a:off x="4672840" y="4667337"/>
            <a:ext cx="4921664" cy="285750"/>
            <a:chOff x="3715178" y="3083634"/>
            <a:chExt cx="4921664" cy="28575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1B3F8E1-B637-411B-BB8F-ED2EF5F83739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3288CAF-DE67-4D67-AF67-3B455A1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橢圓 3">
            <a:extLst>
              <a:ext uri="{FF2B5EF4-FFF2-40B4-BE49-F238E27FC236}">
                <a16:creationId xmlns:a16="http://schemas.microsoft.com/office/drawing/2014/main" id="{0E497DBD-041C-4AB2-8859-6CDED72CBEE5}"/>
              </a:ext>
            </a:extLst>
          </p:cNvPr>
          <p:cNvSpPr/>
          <p:nvPr/>
        </p:nvSpPr>
        <p:spPr>
          <a:xfrm>
            <a:off x="4793672" y="471289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85D6-8CA6-41E3-B2CD-DBE26902BD6E}"/>
              </a:ext>
            </a:extLst>
          </p:cNvPr>
          <p:cNvSpPr txBox="1"/>
          <p:nvPr/>
        </p:nvSpPr>
        <p:spPr>
          <a:xfrm>
            <a:off x="2386412" y="4482671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1):</a:t>
            </a:r>
            <a:endParaRPr lang="zh-TW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121BFA-A0F7-4FC2-9FC4-4669DEE38DD0}"/>
              </a:ext>
            </a:extLst>
          </p:cNvPr>
          <p:cNvSpPr txBox="1"/>
          <p:nvPr/>
        </p:nvSpPr>
        <p:spPr>
          <a:xfrm>
            <a:off x="6413403" y="216304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5D2320-D81A-42A3-B700-B0BA3FC716DE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614C044-09BC-4393-80CF-14CA6074502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129FAE6-BAD3-41E3-8AF3-4A1D1C2E2A5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箭號: 五邊形 38">
              <a:extLst>
                <a:ext uri="{FF2B5EF4-FFF2-40B4-BE49-F238E27FC236}">
                  <a16:creationId xmlns:a16="http://schemas.microsoft.com/office/drawing/2014/main" id="{F663E9AE-67F8-4040-B413-45E7F6C979E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2BAE12-84D9-4975-A2C2-7A3F27E075D9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3E659B3-BC8E-44D8-A773-0712B55DB135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61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DC4C52-1D72-4E60-BBCF-0F9F34D3A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32377"/>
              </p:ext>
            </p:extLst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06233BE-4F30-4166-9AFA-6CBC9BD7EB8E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1B3F8E1-B637-411B-BB8F-ED2EF5F83739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3288CAF-DE67-4D67-AF67-3B455A1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橢圓 3">
            <a:extLst>
              <a:ext uri="{FF2B5EF4-FFF2-40B4-BE49-F238E27FC236}">
                <a16:creationId xmlns:a16="http://schemas.microsoft.com/office/drawing/2014/main" id="{0E497DBD-041C-4AB2-8859-6CDED72CBEE5}"/>
              </a:ext>
            </a:extLst>
          </p:cNvPr>
          <p:cNvSpPr/>
          <p:nvPr/>
        </p:nvSpPr>
        <p:spPr>
          <a:xfrm>
            <a:off x="477081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85D6-8CA6-41E3-B2CD-DBE26902BD6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1):</a:t>
            </a:r>
            <a:endParaRPr lang="zh-TW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121BFA-A0F7-4FC2-9FC4-4669DEE38DD0}"/>
              </a:ext>
            </a:extLst>
          </p:cNvPr>
          <p:cNvSpPr txBox="1"/>
          <p:nvPr/>
        </p:nvSpPr>
        <p:spPr>
          <a:xfrm>
            <a:off x="6413403" y="216304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5D2320-D81A-42A3-B700-B0BA3FC716DE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614C044-09BC-4393-80CF-14CA6074502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129FAE6-BAD3-41E3-8AF3-4A1D1C2E2A5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箭號: 五邊形 38">
              <a:extLst>
                <a:ext uri="{FF2B5EF4-FFF2-40B4-BE49-F238E27FC236}">
                  <a16:creationId xmlns:a16="http://schemas.microsoft.com/office/drawing/2014/main" id="{F663E9AE-67F8-4040-B413-45E7F6C979E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2BAE12-84D9-4975-A2C2-7A3F27E075D9}"/>
                </a:ext>
              </a:extLst>
            </p:cNvPr>
            <p:cNvSpPr/>
            <p:nvPr/>
          </p:nvSpPr>
          <p:spPr>
            <a:xfrm>
              <a:off x="9631559" y="2971173"/>
              <a:ext cx="460708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A05A0-1B21-4169-BD31-754EBD10D08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EED32E-0028-46CD-9AA0-F8DADBD4F18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 err="1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Sm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3E7212-0EE5-4582-AFAF-C2B316F7B9CD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6A58129-5D0D-4975-9B40-0ED8BAF151F7}"/>
              </a:ext>
            </a:extLst>
          </p:cNvPr>
          <p:cNvCxnSpPr>
            <a:stCxn id="2" idx="1"/>
            <a:endCxn id="2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CA4E419B-472D-407C-B5C1-77EF8355C7ED}"/>
              </a:ext>
            </a:extLst>
          </p:cNvPr>
          <p:cNvCxnSpPr>
            <a:stCxn id="26" idx="3"/>
            <a:endCxn id="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679F416-3083-4C7B-80A5-6346AB0FDE33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112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DC4C52-1D72-4E60-BBCF-0F9F34D3A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06233BE-4F30-4166-9AFA-6CBC9BD7EB8E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1B3F8E1-B637-411B-BB8F-ED2EF5F83739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3288CAF-DE67-4D67-AF67-3B455A1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橢圓 3">
            <a:extLst>
              <a:ext uri="{FF2B5EF4-FFF2-40B4-BE49-F238E27FC236}">
                <a16:creationId xmlns:a16="http://schemas.microsoft.com/office/drawing/2014/main" id="{0E497DBD-041C-4AB2-8859-6CDED72CBEE5}"/>
              </a:ext>
            </a:extLst>
          </p:cNvPr>
          <p:cNvSpPr/>
          <p:nvPr/>
        </p:nvSpPr>
        <p:spPr>
          <a:xfrm>
            <a:off x="477081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85D6-8CA6-41E3-B2CD-DBE26902BD6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1):</a:t>
            </a:r>
            <a:endParaRPr lang="zh-TW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121BFA-A0F7-4FC2-9FC4-4669DEE38DD0}"/>
              </a:ext>
            </a:extLst>
          </p:cNvPr>
          <p:cNvSpPr txBox="1"/>
          <p:nvPr/>
        </p:nvSpPr>
        <p:spPr>
          <a:xfrm>
            <a:off x="6413403" y="216304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5D2320-D81A-42A3-B700-B0BA3FC716DE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614C044-09BC-4393-80CF-14CA6074502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129FAE6-BAD3-41E3-8AF3-4A1D1C2E2A5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箭號: 五邊形 38">
              <a:extLst>
                <a:ext uri="{FF2B5EF4-FFF2-40B4-BE49-F238E27FC236}">
                  <a16:creationId xmlns:a16="http://schemas.microsoft.com/office/drawing/2014/main" id="{F663E9AE-67F8-4040-B413-45E7F6C979E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2BAE12-84D9-4975-A2C2-7A3F27E075D9}"/>
                </a:ext>
              </a:extLst>
            </p:cNvPr>
            <p:cNvSpPr/>
            <p:nvPr/>
          </p:nvSpPr>
          <p:spPr>
            <a:xfrm>
              <a:off x="9631559" y="2971173"/>
              <a:ext cx="460708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A05A0-1B21-4169-BD31-754EBD10D08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EED32E-0028-46CD-9AA0-F8DADBD4F18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3E7212-0EE5-4582-AFAF-C2B316F7B9CD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6A58129-5D0D-4975-9B40-0ED8BAF151F7}"/>
              </a:ext>
            </a:extLst>
          </p:cNvPr>
          <p:cNvCxnSpPr>
            <a:stCxn id="2" idx="1"/>
            <a:endCxn id="2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CA4E419B-472D-407C-B5C1-77EF8355C7ED}"/>
              </a:ext>
            </a:extLst>
          </p:cNvPr>
          <p:cNvCxnSpPr>
            <a:stCxn id="26" idx="3"/>
            <a:endCxn id="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EBBE723-B3B0-4707-B98F-6344142A9BC8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5B704C-C7FD-4113-A9DE-6E86FE5114C6}"/>
              </a:ext>
            </a:extLst>
          </p:cNvPr>
          <p:cNvSpPr txBox="1"/>
          <p:nvPr/>
        </p:nvSpPr>
        <p:spPr>
          <a:xfrm>
            <a:off x="4026265" y="4926330"/>
            <a:ext cx="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006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3357 L 0.0069 -0.03357 C 0.00716 -0.05695 0.00729 -0.08033 0.00781 -0.1037 C 0.00794 -0.11088 0.00807 -0.11806 0.00873 -0.12523 C 0.00899 -0.1287 0.00873 -0.13403 0.01055 -0.13519 C 0.01159 -0.13588 0.01237 -0.13681 0.01341 -0.13681 C 0.02865 -0.13843 0.05938 -0.14028 0.05938 -0.14028 C 0.07031 -0.14514 0.05886 -0.14051 0.08373 -0.14352 C 0.09037 -0.14445 0.09688 -0.14583 0.10339 -0.14699 C 0.15287 -0.14514 0.13763 -0.1581 0.15417 -0.14352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2555085-50F1-497D-A8FA-9FF6AEAECB88}"/>
              </a:ext>
            </a:extLst>
          </p:cNvPr>
          <p:cNvSpPr/>
          <p:nvPr/>
        </p:nvSpPr>
        <p:spPr>
          <a:xfrm>
            <a:off x="2700001" y="203015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FD9FA2E-D06B-4463-BC53-966CA784016C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31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DC4C52-1D72-4E60-BBCF-0F9F34D3A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06233BE-4F30-4166-9AFA-6CBC9BD7EB8E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1B3F8E1-B637-411B-BB8F-ED2EF5F83739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3288CAF-DE67-4D67-AF67-3B455A1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橢圓 3">
            <a:extLst>
              <a:ext uri="{FF2B5EF4-FFF2-40B4-BE49-F238E27FC236}">
                <a16:creationId xmlns:a16="http://schemas.microsoft.com/office/drawing/2014/main" id="{0E497DBD-041C-4AB2-8859-6CDED72CBEE5}"/>
              </a:ext>
            </a:extLst>
          </p:cNvPr>
          <p:cNvSpPr/>
          <p:nvPr/>
        </p:nvSpPr>
        <p:spPr>
          <a:xfrm>
            <a:off x="477081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85D6-8CA6-41E3-B2CD-DBE26902BD6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1):</a:t>
            </a:r>
            <a:endParaRPr lang="zh-TW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121BFA-A0F7-4FC2-9FC4-4669DEE38DD0}"/>
              </a:ext>
            </a:extLst>
          </p:cNvPr>
          <p:cNvSpPr txBox="1"/>
          <p:nvPr/>
        </p:nvSpPr>
        <p:spPr>
          <a:xfrm>
            <a:off x="6413403" y="216304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5D2320-D81A-42A3-B700-B0BA3FC716DE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614C044-09BC-4393-80CF-14CA6074502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129FAE6-BAD3-41E3-8AF3-4A1D1C2E2A5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箭號: 五邊形 38">
              <a:extLst>
                <a:ext uri="{FF2B5EF4-FFF2-40B4-BE49-F238E27FC236}">
                  <a16:creationId xmlns:a16="http://schemas.microsoft.com/office/drawing/2014/main" id="{F663E9AE-67F8-4040-B413-45E7F6C979E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2BAE12-84D9-4975-A2C2-7A3F27E075D9}"/>
                </a:ext>
              </a:extLst>
            </p:cNvPr>
            <p:cNvSpPr/>
            <p:nvPr/>
          </p:nvSpPr>
          <p:spPr>
            <a:xfrm>
              <a:off x="9631559" y="2971173"/>
              <a:ext cx="460708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A05A0-1B21-4169-BD31-754EBD10D08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EED32E-0028-46CD-9AA0-F8DADBD4F18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3E7212-0EE5-4582-AFAF-C2B316F7B9CD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6A58129-5D0D-4975-9B40-0ED8BAF151F7}"/>
              </a:ext>
            </a:extLst>
          </p:cNvPr>
          <p:cNvCxnSpPr>
            <a:stCxn id="2" idx="1"/>
            <a:endCxn id="2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CA4E419B-472D-407C-B5C1-77EF8355C7ED}"/>
              </a:ext>
            </a:extLst>
          </p:cNvPr>
          <p:cNvCxnSpPr>
            <a:stCxn id="26" idx="3"/>
            <a:endCxn id="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679F416-3083-4C7B-80A5-6346AB0FDE33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117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DC4C52-1D72-4E60-BBCF-0F9F34D3A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06233BE-4F30-4166-9AFA-6CBC9BD7EB8E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1B3F8E1-B637-411B-BB8F-ED2EF5F83739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3288CAF-DE67-4D67-AF67-3B455A1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橢圓 3">
            <a:extLst>
              <a:ext uri="{FF2B5EF4-FFF2-40B4-BE49-F238E27FC236}">
                <a16:creationId xmlns:a16="http://schemas.microsoft.com/office/drawing/2014/main" id="{0E497DBD-041C-4AB2-8859-6CDED72CBEE5}"/>
              </a:ext>
            </a:extLst>
          </p:cNvPr>
          <p:cNvSpPr/>
          <p:nvPr/>
        </p:nvSpPr>
        <p:spPr>
          <a:xfrm>
            <a:off x="477081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85D6-8CA6-41E3-B2CD-DBE26902BD6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1):</a:t>
            </a:r>
            <a:endParaRPr lang="zh-TW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121BFA-A0F7-4FC2-9FC4-4669DEE38DD0}"/>
              </a:ext>
            </a:extLst>
          </p:cNvPr>
          <p:cNvSpPr txBox="1"/>
          <p:nvPr/>
        </p:nvSpPr>
        <p:spPr>
          <a:xfrm>
            <a:off x="6413403" y="216304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5D2320-D81A-42A3-B700-B0BA3FC716DE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614C044-09BC-4393-80CF-14CA6074502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129FAE6-BAD3-41E3-8AF3-4A1D1C2E2A5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箭號: 五邊形 38">
              <a:extLst>
                <a:ext uri="{FF2B5EF4-FFF2-40B4-BE49-F238E27FC236}">
                  <a16:creationId xmlns:a16="http://schemas.microsoft.com/office/drawing/2014/main" id="{F663E9AE-67F8-4040-B413-45E7F6C979E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2BAE12-84D9-4975-A2C2-7A3F27E075D9}"/>
                </a:ext>
              </a:extLst>
            </p:cNvPr>
            <p:cNvSpPr/>
            <p:nvPr/>
          </p:nvSpPr>
          <p:spPr>
            <a:xfrm>
              <a:off x="9631559" y="2971173"/>
              <a:ext cx="460708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A05A0-1B21-4169-BD31-754EBD10D08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EED32E-0028-46CD-9AA0-F8DADBD4F18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1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3E7212-0EE5-4582-AFAF-C2B316F7B9CD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6A58129-5D0D-4975-9B40-0ED8BAF151F7}"/>
              </a:ext>
            </a:extLst>
          </p:cNvPr>
          <p:cNvCxnSpPr>
            <a:stCxn id="2" idx="1"/>
            <a:endCxn id="2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CA4E419B-472D-407C-B5C1-77EF8355C7ED}"/>
              </a:ext>
            </a:extLst>
          </p:cNvPr>
          <p:cNvCxnSpPr>
            <a:stCxn id="26" idx="3"/>
            <a:endCxn id="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679F416-3083-4C7B-80A5-6346AB0FDE33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0758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DC4C52-1D72-4E60-BBCF-0F9F34D3A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06233BE-4F30-4166-9AFA-6CBC9BD7EB8E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1B3F8E1-B637-411B-BB8F-ED2EF5F83739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3288CAF-DE67-4D67-AF67-3B455A1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橢圓 3">
            <a:extLst>
              <a:ext uri="{FF2B5EF4-FFF2-40B4-BE49-F238E27FC236}">
                <a16:creationId xmlns:a16="http://schemas.microsoft.com/office/drawing/2014/main" id="{0E497DBD-041C-4AB2-8859-6CDED72CBEE5}"/>
              </a:ext>
            </a:extLst>
          </p:cNvPr>
          <p:cNvSpPr/>
          <p:nvPr/>
        </p:nvSpPr>
        <p:spPr>
          <a:xfrm>
            <a:off x="477081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85D6-8CA6-41E3-B2CD-DBE26902BD6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1):</a:t>
            </a:r>
            <a:endParaRPr lang="zh-TW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5D2320-D81A-42A3-B700-B0BA3FC716DE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614C044-09BC-4393-80CF-14CA6074502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129FAE6-BAD3-41E3-8AF3-4A1D1C2E2A5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箭號: 五邊形 38">
              <a:extLst>
                <a:ext uri="{FF2B5EF4-FFF2-40B4-BE49-F238E27FC236}">
                  <a16:creationId xmlns:a16="http://schemas.microsoft.com/office/drawing/2014/main" id="{F663E9AE-67F8-4040-B413-45E7F6C979E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2BAE12-84D9-4975-A2C2-7A3F27E075D9}"/>
                </a:ext>
              </a:extLst>
            </p:cNvPr>
            <p:cNvSpPr/>
            <p:nvPr/>
          </p:nvSpPr>
          <p:spPr>
            <a:xfrm>
              <a:off x="9631559" y="2972305"/>
              <a:ext cx="448797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A05A0-1B21-4169-BD31-754EBD10D08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EED32E-0028-46CD-9AA0-F8DADBD4F18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3E7212-0EE5-4582-AFAF-C2B316F7B9CD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6A58129-5D0D-4975-9B40-0ED8BAF151F7}"/>
              </a:ext>
            </a:extLst>
          </p:cNvPr>
          <p:cNvCxnSpPr>
            <a:stCxn id="2" idx="1"/>
            <a:endCxn id="2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CA4E419B-472D-407C-B5C1-77EF8355C7ED}"/>
              </a:ext>
            </a:extLst>
          </p:cNvPr>
          <p:cNvCxnSpPr>
            <a:stCxn id="26" idx="3"/>
            <a:endCxn id="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DF04EFD-A794-4557-88C2-8A7D5013CDBA}"/>
              </a:ext>
            </a:extLst>
          </p:cNvPr>
          <p:cNvGrpSpPr/>
          <p:nvPr/>
        </p:nvGrpSpPr>
        <p:grpSpPr>
          <a:xfrm>
            <a:off x="7304141" y="2571411"/>
            <a:ext cx="1413630" cy="810443"/>
            <a:chOff x="9600267" y="2766160"/>
            <a:chExt cx="1413630" cy="810443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4BF45FA-0C50-4682-B17E-D6DA92D5B481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箭號: 五邊形 40">
              <a:extLst>
                <a:ext uri="{FF2B5EF4-FFF2-40B4-BE49-F238E27FC236}">
                  <a16:creationId xmlns:a16="http://schemas.microsoft.com/office/drawing/2014/main" id="{D3F8F0EA-0BA1-4DFB-A5DF-D309DD9C91FD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5BFBF1D-D970-49FC-82E3-30FD27B78A66}"/>
                </a:ext>
              </a:extLst>
            </p:cNvPr>
            <p:cNvSpPr/>
            <p:nvPr/>
          </p:nvSpPr>
          <p:spPr>
            <a:xfrm>
              <a:off x="9631559" y="2982603"/>
              <a:ext cx="460708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B5C8045-6C9C-4DD1-B97F-3A349B23C5D7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399365" y="2427540"/>
            <a:ext cx="1936068" cy="657314"/>
          </a:xfrm>
          <a:prstGeom prst="bentConnector3">
            <a:avLst>
              <a:gd name="adj1" fmla="val 44096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82F6F73-4CD8-473A-8D74-F8866E3501B3}"/>
              </a:ext>
            </a:extLst>
          </p:cNvPr>
          <p:cNvSpPr txBox="1"/>
          <p:nvPr/>
        </p:nvSpPr>
        <p:spPr>
          <a:xfrm>
            <a:off x="6361624" y="282411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4735985-2A2D-411F-B4A7-421D30DA1103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5792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DC4C52-1D72-4E60-BBCF-0F9F34D3A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06233BE-4F30-4166-9AFA-6CBC9BD7EB8E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1B3F8E1-B637-411B-BB8F-ED2EF5F83739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3288CAF-DE67-4D67-AF67-3B455A1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橢圓 3">
            <a:extLst>
              <a:ext uri="{FF2B5EF4-FFF2-40B4-BE49-F238E27FC236}">
                <a16:creationId xmlns:a16="http://schemas.microsoft.com/office/drawing/2014/main" id="{0E497DBD-041C-4AB2-8859-6CDED72CBEE5}"/>
              </a:ext>
            </a:extLst>
          </p:cNvPr>
          <p:cNvSpPr/>
          <p:nvPr/>
        </p:nvSpPr>
        <p:spPr>
          <a:xfrm>
            <a:off x="477081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85D6-8CA6-41E3-B2CD-DBE26902BD6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1):</a:t>
            </a:r>
            <a:endParaRPr lang="zh-TW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121BFA-A0F7-4FC2-9FC4-4669DEE38DD0}"/>
              </a:ext>
            </a:extLst>
          </p:cNvPr>
          <p:cNvSpPr txBox="1"/>
          <p:nvPr/>
        </p:nvSpPr>
        <p:spPr>
          <a:xfrm>
            <a:off x="6413403" y="216304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5D2320-D81A-42A3-B700-B0BA3FC716DE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614C044-09BC-4393-80CF-14CA6074502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129FAE6-BAD3-41E3-8AF3-4A1D1C2E2A5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箭號: 五邊形 38">
              <a:extLst>
                <a:ext uri="{FF2B5EF4-FFF2-40B4-BE49-F238E27FC236}">
                  <a16:creationId xmlns:a16="http://schemas.microsoft.com/office/drawing/2014/main" id="{F663E9AE-67F8-4040-B413-45E7F6C979E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2BAE12-84D9-4975-A2C2-7A3F27E075D9}"/>
                </a:ext>
              </a:extLst>
            </p:cNvPr>
            <p:cNvSpPr/>
            <p:nvPr/>
          </p:nvSpPr>
          <p:spPr>
            <a:xfrm>
              <a:off x="9631559" y="2971173"/>
              <a:ext cx="460708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A05A0-1B21-4169-BD31-754EBD10D08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EED32E-0028-46CD-9AA0-F8DADBD4F18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3E7212-0EE5-4582-AFAF-C2B316F7B9CD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6A58129-5D0D-4975-9B40-0ED8BAF151F7}"/>
              </a:ext>
            </a:extLst>
          </p:cNvPr>
          <p:cNvCxnSpPr>
            <a:stCxn id="2" idx="1"/>
            <a:endCxn id="2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CA4E419B-472D-407C-B5C1-77EF8355C7ED}"/>
              </a:ext>
            </a:extLst>
          </p:cNvPr>
          <p:cNvCxnSpPr>
            <a:stCxn id="26" idx="3"/>
            <a:endCxn id="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C0F81A1-79F3-46EF-A1DC-90747CD5D15C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2960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DC4C52-1D72-4E60-BBCF-0F9F34D3A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06233BE-4F30-4166-9AFA-6CBC9BD7EB8E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1B3F8E1-B637-411B-BB8F-ED2EF5F83739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3288CAF-DE67-4D67-AF67-3B455A1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橢圓 3">
            <a:extLst>
              <a:ext uri="{FF2B5EF4-FFF2-40B4-BE49-F238E27FC236}">
                <a16:creationId xmlns:a16="http://schemas.microsoft.com/office/drawing/2014/main" id="{0E497DBD-041C-4AB2-8859-6CDED72CBEE5}"/>
              </a:ext>
            </a:extLst>
          </p:cNvPr>
          <p:cNvSpPr/>
          <p:nvPr/>
        </p:nvSpPr>
        <p:spPr>
          <a:xfrm>
            <a:off x="521658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85D6-8CA6-41E3-B2CD-DBE26902BD6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1):</a:t>
            </a:r>
            <a:endParaRPr lang="zh-TW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121BFA-A0F7-4FC2-9FC4-4669DEE38DD0}"/>
              </a:ext>
            </a:extLst>
          </p:cNvPr>
          <p:cNvSpPr txBox="1"/>
          <p:nvPr/>
        </p:nvSpPr>
        <p:spPr>
          <a:xfrm>
            <a:off x="6413403" y="216304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5D2320-D81A-42A3-B700-B0BA3FC716DE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614C044-09BC-4393-80CF-14CA6074502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129FAE6-BAD3-41E3-8AF3-4A1D1C2E2A5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箭號: 五邊形 38">
              <a:extLst>
                <a:ext uri="{FF2B5EF4-FFF2-40B4-BE49-F238E27FC236}">
                  <a16:creationId xmlns:a16="http://schemas.microsoft.com/office/drawing/2014/main" id="{F663E9AE-67F8-4040-B413-45E7F6C979E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2BAE12-84D9-4975-A2C2-7A3F27E075D9}"/>
                </a:ext>
              </a:extLst>
            </p:cNvPr>
            <p:cNvSpPr/>
            <p:nvPr/>
          </p:nvSpPr>
          <p:spPr>
            <a:xfrm>
              <a:off x="9631559" y="2971173"/>
              <a:ext cx="460708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A05A0-1B21-4169-BD31-754EBD10D08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EED32E-0028-46CD-9AA0-F8DADBD4F18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3E7212-0EE5-4582-AFAF-C2B316F7B9CD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6A58129-5D0D-4975-9B40-0ED8BAF151F7}"/>
              </a:ext>
            </a:extLst>
          </p:cNvPr>
          <p:cNvCxnSpPr>
            <a:stCxn id="2" idx="1"/>
            <a:endCxn id="2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CA4E419B-472D-407C-B5C1-77EF8355C7ED}"/>
              </a:ext>
            </a:extLst>
          </p:cNvPr>
          <p:cNvCxnSpPr>
            <a:stCxn id="26" idx="3"/>
            <a:endCxn id="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793A759-70B8-4D0B-AC2E-DFE04988957A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3600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DC4C52-1D72-4E60-BBCF-0F9F34D3A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06233BE-4F30-4166-9AFA-6CBC9BD7EB8E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1B3F8E1-B637-411B-BB8F-ED2EF5F83739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3288CAF-DE67-4D67-AF67-3B455A1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橢圓 3">
            <a:extLst>
              <a:ext uri="{FF2B5EF4-FFF2-40B4-BE49-F238E27FC236}">
                <a16:creationId xmlns:a16="http://schemas.microsoft.com/office/drawing/2014/main" id="{0E497DBD-041C-4AB2-8859-6CDED72CBEE5}"/>
              </a:ext>
            </a:extLst>
          </p:cNvPr>
          <p:cNvSpPr/>
          <p:nvPr/>
        </p:nvSpPr>
        <p:spPr>
          <a:xfrm>
            <a:off x="521658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85D6-8CA6-41E3-B2CD-DBE26902BD6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1):</a:t>
            </a:r>
            <a:endParaRPr lang="zh-TW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121BFA-A0F7-4FC2-9FC4-4669DEE38DD0}"/>
              </a:ext>
            </a:extLst>
          </p:cNvPr>
          <p:cNvSpPr txBox="1"/>
          <p:nvPr/>
        </p:nvSpPr>
        <p:spPr>
          <a:xfrm>
            <a:off x="6413403" y="216304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5D2320-D81A-42A3-B700-B0BA3FC716DE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614C044-09BC-4393-80CF-14CA6074502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129FAE6-BAD3-41E3-8AF3-4A1D1C2E2A5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箭號: 五邊形 38">
              <a:extLst>
                <a:ext uri="{FF2B5EF4-FFF2-40B4-BE49-F238E27FC236}">
                  <a16:creationId xmlns:a16="http://schemas.microsoft.com/office/drawing/2014/main" id="{F663E9AE-67F8-4040-B413-45E7F6C979E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2BAE12-84D9-4975-A2C2-7A3F27E075D9}"/>
                </a:ext>
              </a:extLst>
            </p:cNvPr>
            <p:cNvSpPr/>
            <p:nvPr/>
          </p:nvSpPr>
          <p:spPr>
            <a:xfrm>
              <a:off x="9631559" y="2971173"/>
              <a:ext cx="460708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A05A0-1B21-4169-BD31-754EBD10D08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EED32E-0028-46CD-9AA0-F8DADBD4F18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3E7212-0EE5-4582-AFAF-C2B316F7B9CD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6A58129-5D0D-4975-9B40-0ED8BAF151F7}"/>
              </a:ext>
            </a:extLst>
          </p:cNvPr>
          <p:cNvCxnSpPr>
            <a:stCxn id="2" idx="1"/>
            <a:endCxn id="2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CA4E419B-472D-407C-B5C1-77EF8355C7ED}"/>
              </a:ext>
            </a:extLst>
          </p:cNvPr>
          <p:cNvCxnSpPr>
            <a:stCxn id="26" idx="3"/>
            <a:endCxn id="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793A759-70B8-4D0B-AC2E-DFE04988957A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CA481B6-03C5-43EC-9763-125E56BAAB08}"/>
              </a:ext>
            </a:extLst>
          </p:cNvPr>
          <p:cNvSpPr txBox="1"/>
          <p:nvPr/>
        </p:nvSpPr>
        <p:spPr>
          <a:xfrm>
            <a:off x="4026265" y="4926330"/>
            <a:ext cx="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8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3357 L 0.0069 -0.03357 C 0.00716 -0.05695 0.00729 -0.08033 0.00781 -0.1037 C 0.00794 -0.11088 0.00807 -0.11806 0.00873 -0.12523 C 0.00899 -0.1287 0.00873 -0.13403 0.01055 -0.13519 C 0.01159 -0.13588 0.01237 -0.13681 0.01341 -0.13681 C 0.02865 -0.13843 0.05938 -0.14028 0.05938 -0.14028 C 0.07031 -0.14514 0.05886 -0.14051 0.08373 -0.14352 C 0.09037 -0.14445 0.09688 -0.14583 0.10339 -0.14699 C 0.15287 -0.14514 0.13763 -0.1581 0.15417 -0.14352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DC4C52-1D72-4E60-BBCF-0F9F34D3A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06233BE-4F30-4166-9AFA-6CBC9BD7EB8E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1B3F8E1-B637-411B-BB8F-ED2EF5F83739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3288CAF-DE67-4D67-AF67-3B455A1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橢圓 3">
            <a:extLst>
              <a:ext uri="{FF2B5EF4-FFF2-40B4-BE49-F238E27FC236}">
                <a16:creationId xmlns:a16="http://schemas.microsoft.com/office/drawing/2014/main" id="{0E497DBD-041C-4AB2-8859-6CDED72CBEE5}"/>
              </a:ext>
            </a:extLst>
          </p:cNvPr>
          <p:cNvSpPr/>
          <p:nvPr/>
        </p:nvSpPr>
        <p:spPr>
          <a:xfrm>
            <a:off x="521658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85D6-8CA6-41E3-B2CD-DBE26902BD6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1):</a:t>
            </a:r>
            <a:endParaRPr lang="zh-TW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121BFA-A0F7-4FC2-9FC4-4669DEE38DD0}"/>
              </a:ext>
            </a:extLst>
          </p:cNvPr>
          <p:cNvSpPr txBox="1"/>
          <p:nvPr/>
        </p:nvSpPr>
        <p:spPr>
          <a:xfrm>
            <a:off x="6413403" y="216304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5D2320-D81A-42A3-B700-B0BA3FC716DE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614C044-09BC-4393-80CF-14CA6074502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129FAE6-BAD3-41E3-8AF3-4A1D1C2E2A5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箭號: 五邊形 38">
              <a:extLst>
                <a:ext uri="{FF2B5EF4-FFF2-40B4-BE49-F238E27FC236}">
                  <a16:creationId xmlns:a16="http://schemas.microsoft.com/office/drawing/2014/main" id="{F663E9AE-67F8-4040-B413-45E7F6C979E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2BAE12-84D9-4975-A2C2-7A3F27E075D9}"/>
                </a:ext>
              </a:extLst>
            </p:cNvPr>
            <p:cNvSpPr/>
            <p:nvPr/>
          </p:nvSpPr>
          <p:spPr>
            <a:xfrm>
              <a:off x="9631559" y="2971173"/>
              <a:ext cx="460708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A05A0-1B21-4169-BD31-754EBD10D08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EED32E-0028-46CD-9AA0-F8DADBD4F18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2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3E7212-0EE5-4582-AFAF-C2B316F7B9CD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6A58129-5D0D-4975-9B40-0ED8BAF151F7}"/>
              </a:ext>
            </a:extLst>
          </p:cNvPr>
          <p:cNvCxnSpPr>
            <a:stCxn id="2" idx="1"/>
            <a:endCxn id="2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CA4E419B-472D-407C-B5C1-77EF8355C7ED}"/>
              </a:ext>
            </a:extLst>
          </p:cNvPr>
          <p:cNvCxnSpPr>
            <a:stCxn id="26" idx="3"/>
            <a:endCxn id="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573A8D6-D67D-4872-8734-A07277B9E535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6373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DC4C52-1D72-4E60-BBCF-0F9F34D3A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06233BE-4F30-4166-9AFA-6CBC9BD7EB8E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1B3F8E1-B637-411B-BB8F-ED2EF5F83739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3288CAF-DE67-4D67-AF67-3B455A1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橢圓 3">
            <a:extLst>
              <a:ext uri="{FF2B5EF4-FFF2-40B4-BE49-F238E27FC236}">
                <a16:creationId xmlns:a16="http://schemas.microsoft.com/office/drawing/2014/main" id="{0E497DBD-041C-4AB2-8859-6CDED72CBEE5}"/>
              </a:ext>
            </a:extLst>
          </p:cNvPr>
          <p:cNvSpPr/>
          <p:nvPr/>
        </p:nvSpPr>
        <p:spPr>
          <a:xfrm>
            <a:off x="521658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85D6-8CA6-41E3-B2CD-DBE26902BD6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1):</a:t>
            </a:r>
            <a:endParaRPr lang="zh-TW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121BFA-A0F7-4FC2-9FC4-4669DEE38DD0}"/>
              </a:ext>
            </a:extLst>
          </p:cNvPr>
          <p:cNvSpPr txBox="1"/>
          <p:nvPr/>
        </p:nvSpPr>
        <p:spPr>
          <a:xfrm>
            <a:off x="6413403" y="216304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5D2320-D81A-42A3-B700-B0BA3FC716DE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614C044-09BC-4393-80CF-14CA6074502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129FAE6-BAD3-41E3-8AF3-4A1D1C2E2A5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箭號: 五邊形 38">
              <a:extLst>
                <a:ext uri="{FF2B5EF4-FFF2-40B4-BE49-F238E27FC236}">
                  <a16:creationId xmlns:a16="http://schemas.microsoft.com/office/drawing/2014/main" id="{F663E9AE-67F8-4040-B413-45E7F6C979E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2BAE12-84D9-4975-A2C2-7A3F27E075D9}"/>
                </a:ext>
              </a:extLst>
            </p:cNvPr>
            <p:cNvSpPr/>
            <p:nvPr/>
          </p:nvSpPr>
          <p:spPr>
            <a:xfrm>
              <a:off x="9631559" y="2971173"/>
              <a:ext cx="460708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A05A0-1B21-4169-BD31-754EBD10D08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EED32E-0028-46CD-9AA0-F8DADBD4F18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2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3E7212-0EE5-4582-AFAF-C2B316F7B9CD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6A58129-5D0D-4975-9B40-0ED8BAF151F7}"/>
              </a:ext>
            </a:extLst>
          </p:cNvPr>
          <p:cNvCxnSpPr>
            <a:stCxn id="2" idx="1"/>
            <a:endCxn id="2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CA4E419B-472D-407C-B5C1-77EF8355C7ED}"/>
              </a:ext>
            </a:extLst>
          </p:cNvPr>
          <p:cNvCxnSpPr>
            <a:stCxn id="26" idx="3"/>
            <a:endCxn id="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573A8D6-D67D-4872-8734-A07277B9E535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759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DC4C52-1D72-4E60-BBCF-0F9F34D3A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06233BE-4F30-4166-9AFA-6CBC9BD7EB8E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1B3F8E1-B637-411B-BB8F-ED2EF5F83739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3288CAF-DE67-4D67-AF67-3B455A1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85D6-8CA6-41E3-B2CD-DBE26902BD6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1):</a:t>
            </a:r>
            <a:endParaRPr lang="zh-TW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5D2320-D81A-42A3-B700-B0BA3FC716DE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614C044-09BC-4393-80CF-14CA6074502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129FAE6-BAD3-41E3-8AF3-4A1D1C2E2A5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箭號: 五邊形 38">
              <a:extLst>
                <a:ext uri="{FF2B5EF4-FFF2-40B4-BE49-F238E27FC236}">
                  <a16:creationId xmlns:a16="http://schemas.microsoft.com/office/drawing/2014/main" id="{F663E9AE-67F8-4040-B413-45E7F6C979E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2BAE12-84D9-4975-A2C2-7A3F27E075D9}"/>
                </a:ext>
              </a:extLst>
            </p:cNvPr>
            <p:cNvSpPr/>
            <p:nvPr/>
          </p:nvSpPr>
          <p:spPr>
            <a:xfrm>
              <a:off x="9631559" y="2972305"/>
              <a:ext cx="448797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A05A0-1B21-4169-BD31-754EBD10D08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EED32E-0028-46CD-9AA0-F8DADBD4F18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2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3E7212-0EE5-4582-AFAF-C2B316F7B9CD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6A58129-5D0D-4975-9B40-0ED8BAF151F7}"/>
              </a:ext>
            </a:extLst>
          </p:cNvPr>
          <p:cNvCxnSpPr>
            <a:stCxn id="2" idx="1"/>
            <a:endCxn id="2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CA4E419B-472D-407C-B5C1-77EF8355C7ED}"/>
              </a:ext>
            </a:extLst>
          </p:cNvPr>
          <p:cNvCxnSpPr>
            <a:stCxn id="26" idx="3"/>
            <a:endCxn id="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DF04EFD-A794-4557-88C2-8A7D5013CDBA}"/>
              </a:ext>
            </a:extLst>
          </p:cNvPr>
          <p:cNvGrpSpPr/>
          <p:nvPr/>
        </p:nvGrpSpPr>
        <p:grpSpPr>
          <a:xfrm>
            <a:off x="7304141" y="2571411"/>
            <a:ext cx="1413630" cy="810443"/>
            <a:chOff x="9600267" y="2766160"/>
            <a:chExt cx="1413630" cy="810443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4BF45FA-0C50-4682-B17E-D6DA92D5B481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箭號: 五邊形 40">
              <a:extLst>
                <a:ext uri="{FF2B5EF4-FFF2-40B4-BE49-F238E27FC236}">
                  <a16:creationId xmlns:a16="http://schemas.microsoft.com/office/drawing/2014/main" id="{D3F8F0EA-0BA1-4DFB-A5DF-D309DD9C91FD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3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5BFBF1D-D970-49FC-82E3-30FD27B78A66}"/>
                </a:ext>
              </a:extLst>
            </p:cNvPr>
            <p:cNvSpPr/>
            <p:nvPr/>
          </p:nvSpPr>
          <p:spPr>
            <a:xfrm>
              <a:off x="9631559" y="2982603"/>
              <a:ext cx="460708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B5C8045-6C9C-4DD1-B97F-3A349B23C5D7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399365" y="2427540"/>
            <a:ext cx="1936068" cy="657314"/>
          </a:xfrm>
          <a:prstGeom prst="bentConnector3">
            <a:avLst>
              <a:gd name="adj1" fmla="val 44096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82F6F73-4CD8-473A-8D74-F8866E3501B3}"/>
              </a:ext>
            </a:extLst>
          </p:cNvPr>
          <p:cNvSpPr txBox="1"/>
          <p:nvPr/>
        </p:nvSpPr>
        <p:spPr>
          <a:xfrm>
            <a:off x="6361624" y="282411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A8023293-90DE-4DEF-B86B-9E8DA4E17C0A}"/>
              </a:ext>
            </a:extLst>
          </p:cNvPr>
          <p:cNvSpPr/>
          <p:nvPr/>
        </p:nvSpPr>
        <p:spPr>
          <a:xfrm>
            <a:off x="521658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FE33F6E-E738-4827-B153-0E6C08C83CFA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4233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DC4C52-1D72-4E60-BBCF-0F9F34D3A2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E06233BE-4F30-4166-9AFA-6CBC9BD7EB8E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21B3F8E1-B637-411B-BB8F-ED2EF5F83739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3288CAF-DE67-4D67-AF67-3B455A106C9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45B785D6-8CA6-41E3-B2CD-DBE26902BD6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1):</a:t>
            </a:r>
            <a:endParaRPr lang="zh-TW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10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121BFA-A0F7-4FC2-9FC4-4669DEE38DD0}"/>
              </a:ext>
            </a:extLst>
          </p:cNvPr>
          <p:cNvSpPr txBox="1"/>
          <p:nvPr/>
        </p:nvSpPr>
        <p:spPr>
          <a:xfrm>
            <a:off x="6413403" y="216304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795D2320-D81A-42A3-B700-B0BA3FC716DE}"/>
              </a:ext>
            </a:extLst>
          </p:cNvPr>
          <p:cNvCxnSpPr>
            <a:cxnSpLocks/>
          </p:cNvCxnSpPr>
          <p:nvPr/>
        </p:nvCxnSpPr>
        <p:spPr>
          <a:xfrm>
            <a:off x="5430179" y="2249495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614C044-09BC-4393-80CF-14CA60745023}"/>
              </a:ext>
            </a:extLst>
          </p:cNvPr>
          <p:cNvGrpSpPr/>
          <p:nvPr/>
        </p:nvGrpSpPr>
        <p:grpSpPr>
          <a:xfrm>
            <a:off x="7303741" y="1790666"/>
            <a:ext cx="1413630" cy="808785"/>
            <a:chOff x="9600267" y="2766160"/>
            <a:chExt cx="1413630" cy="808785"/>
          </a:xfrm>
        </p:grpSpPr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F129FAE6-BAD3-41E3-8AF3-4A1D1C2E2A55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箭號: 五邊形 38">
              <a:extLst>
                <a:ext uri="{FF2B5EF4-FFF2-40B4-BE49-F238E27FC236}">
                  <a16:creationId xmlns:a16="http://schemas.microsoft.com/office/drawing/2014/main" id="{F663E9AE-67F8-4040-B413-45E7F6C979E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int    </a:t>
              </a:r>
              <a:r>
                <a:rPr lang="zh-TW" altLang="en-US" dirty="0">
                  <a:solidFill>
                    <a:schemeClr val="tx1"/>
                  </a:solidFill>
                </a:rPr>
                <a:t>  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3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22BAE12-84D9-4975-A2C2-7A3F27E075D9}"/>
                </a:ext>
              </a:extLst>
            </p:cNvPr>
            <p:cNvSpPr/>
            <p:nvPr/>
          </p:nvSpPr>
          <p:spPr>
            <a:xfrm>
              <a:off x="9631559" y="2971173"/>
              <a:ext cx="460708" cy="59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A05A0-1B21-4169-BD31-754EBD10D08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EED32E-0028-46CD-9AA0-F8DADBD4F18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2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3E7212-0EE5-4582-AFAF-C2B316F7B9CD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6A58129-5D0D-4975-9B40-0ED8BAF151F7}"/>
              </a:ext>
            </a:extLst>
          </p:cNvPr>
          <p:cNvCxnSpPr>
            <a:stCxn id="2" idx="1"/>
            <a:endCxn id="2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CA4E419B-472D-407C-B5C1-77EF8355C7ED}"/>
              </a:ext>
            </a:extLst>
          </p:cNvPr>
          <p:cNvCxnSpPr>
            <a:stCxn id="26" idx="3"/>
            <a:endCxn id="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C0F81A1-79F3-46EF-A1DC-90747CD5D15C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84F96E37-6FCC-47E9-8FE9-8AE0B5B164A2}"/>
              </a:ext>
            </a:extLst>
          </p:cNvPr>
          <p:cNvSpPr/>
          <p:nvPr/>
        </p:nvSpPr>
        <p:spPr>
          <a:xfrm>
            <a:off x="521658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0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B99A14B-C3AD-4410-999B-D8CAC1B7491A}"/>
              </a:ext>
            </a:extLst>
          </p:cNvPr>
          <p:cNvSpPr/>
          <p:nvPr/>
        </p:nvSpPr>
        <p:spPr>
          <a:xfrm>
            <a:off x="2700001" y="2350671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CACB16A-A750-41DC-8674-3BC9BE5E7D1B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cdn-icons-png.flaticon.com/256/5137/5137006.png">
            <a:extLst>
              <a:ext uri="{FF2B5EF4-FFF2-40B4-BE49-F238E27FC236}">
                <a16:creationId xmlns:a16="http://schemas.microsoft.com/office/drawing/2014/main" id="{52EADFAE-9064-469D-8914-9E5EB64C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10" y="3429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4370E32-BA96-423A-9D27-4E48C479F47A}"/>
              </a:ext>
            </a:extLst>
          </p:cNvPr>
          <p:cNvSpPr txBox="1"/>
          <p:nvPr/>
        </p:nvSpPr>
        <p:spPr>
          <a:xfrm>
            <a:off x="320040" y="228600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參考圖式</a:t>
            </a:r>
          </a:p>
        </p:txBody>
      </p:sp>
    </p:spTree>
    <p:extLst>
      <p:ext uri="{BB962C8B-B14F-4D97-AF65-F5344CB8AC3E}">
        <p14:creationId xmlns:p14="http://schemas.microsoft.com/office/powerpoint/2010/main" val="108491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A5AECF-4DDB-4E40-8A50-5A65CBB093C3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BFC31FF9-05E9-4BF4-8A39-2DE66205CB55}"/>
              </a:ext>
            </a:extLst>
          </p:cNvPr>
          <p:cNvSpPr/>
          <p:nvPr/>
        </p:nvSpPr>
        <p:spPr>
          <a:xfrm>
            <a:off x="2676126" y="2677212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7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4A6786A1-79EE-493D-8281-F738AAF99839}"/>
              </a:ext>
            </a:extLst>
          </p:cNvPr>
          <p:cNvSpPr/>
          <p:nvPr/>
        </p:nvSpPr>
        <p:spPr>
          <a:xfrm>
            <a:off x="2676126" y="298829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3D0143F-A214-4D1C-9C0B-5E594103D31D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2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2555085-50F1-497D-A8FA-9FF6AEAECB88}"/>
              </a:ext>
            </a:extLst>
          </p:cNvPr>
          <p:cNvSpPr/>
          <p:nvPr/>
        </p:nvSpPr>
        <p:spPr>
          <a:xfrm>
            <a:off x="2700001" y="3340482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FD9FA2E-D06B-4463-BC53-966CA784016C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7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6989</Words>
  <Application>Microsoft Office PowerPoint</Application>
  <PresentationFormat>寬螢幕</PresentationFormat>
  <Paragraphs>1428</Paragraphs>
  <Slides>60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8" baseType="lpstr">
      <vt:lpstr>微軟正黑體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88697</dc:creator>
  <cp:lastModifiedBy>88697</cp:lastModifiedBy>
  <cp:revision>21</cp:revision>
  <dcterms:created xsi:type="dcterms:W3CDTF">2023-08-16T02:13:39Z</dcterms:created>
  <dcterms:modified xsi:type="dcterms:W3CDTF">2023-08-16T08:12:57Z</dcterms:modified>
</cp:coreProperties>
</file>