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1"/>
  </p:notesMasterIdLst>
  <p:sldIdLst>
    <p:sldId id="489" r:id="rId2"/>
    <p:sldId id="413" r:id="rId3"/>
    <p:sldId id="501" r:id="rId4"/>
    <p:sldId id="500" r:id="rId5"/>
    <p:sldId id="502" r:id="rId6"/>
    <p:sldId id="503" r:id="rId7"/>
    <p:sldId id="504" r:id="rId8"/>
    <p:sldId id="508" r:id="rId9"/>
    <p:sldId id="509" r:id="rId10"/>
    <p:sldId id="581" r:id="rId11"/>
    <p:sldId id="510" r:id="rId12"/>
    <p:sldId id="511" r:id="rId13"/>
    <p:sldId id="512" r:id="rId14"/>
    <p:sldId id="513" r:id="rId15"/>
    <p:sldId id="514" r:id="rId16"/>
    <p:sldId id="515" r:id="rId17"/>
    <p:sldId id="516" r:id="rId18"/>
    <p:sldId id="517" r:id="rId19"/>
    <p:sldId id="518" r:id="rId20"/>
    <p:sldId id="519" r:id="rId21"/>
    <p:sldId id="520" r:id="rId22"/>
    <p:sldId id="521" r:id="rId23"/>
    <p:sldId id="522" r:id="rId24"/>
    <p:sldId id="491" r:id="rId25"/>
    <p:sldId id="523" r:id="rId26"/>
    <p:sldId id="524" r:id="rId27"/>
    <p:sldId id="525" r:id="rId28"/>
    <p:sldId id="526" r:id="rId29"/>
    <p:sldId id="543" r:id="rId30"/>
    <p:sldId id="527" r:id="rId31"/>
    <p:sldId id="528" r:id="rId32"/>
    <p:sldId id="529" r:id="rId33"/>
    <p:sldId id="582" r:id="rId34"/>
    <p:sldId id="530" r:id="rId35"/>
    <p:sldId id="531" r:id="rId36"/>
    <p:sldId id="532" r:id="rId37"/>
    <p:sldId id="533" r:id="rId38"/>
    <p:sldId id="534" r:id="rId39"/>
    <p:sldId id="535" r:id="rId40"/>
    <p:sldId id="536" r:id="rId41"/>
    <p:sldId id="492" r:id="rId42"/>
    <p:sldId id="537" r:id="rId43"/>
    <p:sldId id="539" r:id="rId44"/>
    <p:sldId id="538" r:id="rId45"/>
    <p:sldId id="540" r:id="rId46"/>
    <p:sldId id="542" r:id="rId47"/>
    <p:sldId id="541" r:id="rId48"/>
    <p:sldId id="544" r:id="rId49"/>
    <p:sldId id="548" r:id="rId50"/>
    <p:sldId id="547" r:id="rId51"/>
    <p:sldId id="546" r:id="rId52"/>
    <p:sldId id="545" r:id="rId53"/>
    <p:sldId id="550" r:id="rId54"/>
    <p:sldId id="549" r:id="rId55"/>
    <p:sldId id="551" r:id="rId56"/>
    <p:sldId id="553" r:id="rId57"/>
    <p:sldId id="552" r:id="rId58"/>
    <p:sldId id="554" r:id="rId59"/>
    <p:sldId id="555" r:id="rId60"/>
    <p:sldId id="657" r:id="rId61"/>
    <p:sldId id="557" r:id="rId62"/>
    <p:sldId id="580" r:id="rId63"/>
    <p:sldId id="556" r:id="rId64"/>
    <p:sldId id="558" r:id="rId65"/>
    <p:sldId id="559" r:id="rId66"/>
    <p:sldId id="560" r:id="rId67"/>
    <p:sldId id="561" r:id="rId68"/>
    <p:sldId id="562" r:id="rId69"/>
    <p:sldId id="563" r:id="rId70"/>
    <p:sldId id="564" r:id="rId71"/>
    <p:sldId id="565" r:id="rId72"/>
    <p:sldId id="566" r:id="rId73"/>
    <p:sldId id="493" r:id="rId74"/>
    <p:sldId id="567" r:id="rId75"/>
    <p:sldId id="568" r:id="rId76"/>
    <p:sldId id="569" r:id="rId77"/>
    <p:sldId id="570" r:id="rId78"/>
    <p:sldId id="571" r:id="rId79"/>
    <p:sldId id="572" r:id="rId80"/>
    <p:sldId id="573" r:id="rId81"/>
    <p:sldId id="574" r:id="rId82"/>
    <p:sldId id="625" r:id="rId83"/>
    <p:sldId id="658" r:id="rId84"/>
    <p:sldId id="583" r:id="rId85"/>
    <p:sldId id="584" r:id="rId86"/>
    <p:sldId id="586" r:id="rId87"/>
    <p:sldId id="585" r:id="rId88"/>
    <p:sldId id="587" r:id="rId89"/>
    <p:sldId id="588" r:id="rId90"/>
    <p:sldId id="589" r:id="rId91"/>
    <p:sldId id="590" r:id="rId92"/>
    <p:sldId id="591" r:id="rId93"/>
    <p:sldId id="592" r:id="rId94"/>
    <p:sldId id="593" r:id="rId95"/>
    <p:sldId id="594" r:id="rId96"/>
    <p:sldId id="595" r:id="rId97"/>
    <p:sldId id="596" r:id="rId98"/>
    <p:sldId id="597" r:id="rId99"/>
    <p:sldId id="598" r:id="rId100"/>
    <p:sldId id="599" r:id="rId101"/>
    <p:sldId id="600" r:id="rId102"/>
    <p:sldId id="601" r:id="rId103"/>
    <p:sldId id="602" r:id="rId104"/>
    <p:sldId id="603" r:id="rId105"/>
    <p:sldId id="604" r:id="rId106"/>
    <p:sldId id="605" r:id="rId107"/>
    <p:sldId id="606" r:id="rId108"/>
    <p:sldId id="607" r:id="rId109"/>
    <p:sldId id="608" r:id="rId110"/>
    <p:sldId id="609" r:id="rId111"/>
    <p:sldId id="610" r:id="rId112"/>
    <p:sldId id="611" r:id="rId113"/>
    <p:sldId id="612" r:id="rId114"/>
    <p:sldId id="613" r:id="rId115"/>
    <p:sldId id="614" r:id="rId116"/>
    <p:sldId id="615" r:id="rId117"/>
    <p:sldId id="495" r:id="rId118"/>
    <p:sldId id="616" r:id="rId119"/>
    <p:sldId id="617" r:id="rId120"/>
    <p:sldId id="618" r:id="rId121"/>
    <p:sldId id="619" r:id="rId122"/>
    <p:sldId id="620" r:id="rId123"/>
    <p:sldId id="621" r:id="rId124"/>
    <p:sldId id="622" r:id="rId125"/>
    <p:sldId id="623" r:id="rId126"/>
    <p:sldId id="624" r:id="rId127"/>
    <p:sldId id="626" r:id="rId128"/>
    <p:sldId id="627" r:id="rId129"/>
    <p:sldId id="628" r:id="rId130"/>
    <p:sldId id="629" r:id="rId131"/>
    <p:sldId id="630" r:id="rId132"/>
    <p:sldId id="631" r:id="rId133"/>
    <p:sldId id="632" r:id="rId134"/>
    <p:sldId id="633" r:id="rId135"/>
    <p:sldId id="634" r:id="rId136"/>
    <p:sldId id="635" r:id="rId137"/>
    <p:sldId id="636" r:id="rId138"/>
    <p:sldId id="637" r:id="rId139"/>
    <p:sldId id="638" r:id="rId140"/>
    <p:sldId id="639" r:id="rId141"/>
    <p:sldId id="640" r:id="rId142"/>
    <p:sldId id="641" r:id="rId143"/>
    <p:sldId id="642" r:id="rId144"/>
    <p:sldId id="643" r:id="rId145"/>
    <p:sldId id="496" r:id="rId146"/>
    <p:sldId id="646" r:id="rId147"/>
    <p:sldId id="653" r:id="rId148"/>
    <p:sldId id="654" r:id="rId149"/>
    <p:sldId id="652" r:id="rId150"/>
    <p:sldId id="651" r:id="rId151"/>
    <p:sldId id="650" r:id="rId152"/>
    <p:sldId id="649" r:id="rId153"/>
    <p:sldId id="648" r:id="rId154"/>
    <p:sldId id="647" r:id="rId155"/>
    <p:sldId id="656" r:id="rId156"/>
    <p:sldId id="659" r:id="rId157"/>
    <p:sldId id="655" r:id="rId158"/>
    <p:sldId id="660" r:id="rId159"/>
    <p:sldId id="661" r:id="rId160"/>
    <p:sldId id="669" r:id="rId161"/>
    <p:sldId id="662" r:id="rId162"/>
    <p:sldId id="663" r:id="rId163"/>
    <p:sldId id="668" r:id="rId164"/>
    <p:sldId id="664" r:id="rId165"/>
    <p:sldId id="667" r:id="rId166"/>
    <p:sldId id="666" r:id="rId167"/>
    <p:sldId id="670" r:id="rId168"/>
    <p:sldId id="671" r:id="rId169"/>
    <p:sldId id="672" r:id="rId170"/>
    <p:sldId id="673" r:id="rId171"/>
    <p:sldId id="674" r:id="rId172"/>
    <p:sldId id="675" r:id="rId173"/>
    <p:sldId id="676" r:id="rId174"/>
    <p:sldId id="677" r:id="rId175"/>
    <p:sldId id="678" r:id="rId176"/>
    <p:sldId id="679" r:id="rId177"/>
    <p:sldId id="680" r:id="rId178"/>
    <p:sldId id="681" r:id="rId179"/>
    <p:sldId id="682" r:id="rId18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EAD1E7"/>
    <a:srgbClr val="F6C4BC"/>
    <a:srgbClr val="B6E2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62" d="100"/>
          <a:sy n="62" d="100"/>
        </p:scale>
        <p:origin x="76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presProps" Target="presProps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90829-5563-4E10-AB58-5C5942A79300}" type="datetimeFigureOut">
              <a:rPr lang="zh-TW" altLang="en-US" smtClean="0"/>
              <a:t>2024/3/26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8BFCF-EB24-4B0C-9B1A-3C576F1772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659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670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74749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請輸入幾次考試</a:t>
            </a:r>
            <a:r>
              <a:rPr lang="en-US" altLang="zh-TW" dirty="0"/>
              <a:t>: 5 </a:t>
            </a:r>
            <a:r>
              <a:rPr lang="zh-TW" altLang="en-US" dirty="0"/>
              <a:t>考試成績</a:t>
            </a:r>
            <a:r>
              <a:rPr lang="en-US" altLang="zh-TW" dirty="0"/>
              <a:t>: 90 </a:t>
            </a:r>
            <a:r>
              <a:rPr lang="zh-TW" altLang="en-US" dirty="0"/>
              <a:t>考試成績</a:t>
            </a:r>
            <a:r>
              <a:rPr lang="en-US" altLang="zh-TW" dirty="0"/>
              <a:t>: 89 </a:t>
            </a:r>
            <a:r>
              <a:rPr lang="zh-TW" altLang="en-US" dirty="0"/>
              <a:t>考試成績</a:t>
            </a:r>
            <a:r>
              <a:rPr lang="en-US" altLang="zh-TW" dirty="0"/>
              <a:t>: 88 </a:t>
            </a:r>
            <a:r>
              <a:rPr lang="zh-TW" altLang="en-US" dirty="0"/>
              <a:t>考試成績</a:t>
            </a:r>
            <a:r>
              <a:rPr lang="en-US" altLang="zh-TW" dirty="0"/>
              <a:t>:87 </a:t>
            </a:r>
            <a:r>
              <a:rPr lang="zh-TW" altLang="en-US" dirty="0"/>
              <a:t>考試成績</a:t>
            </a:r>
            <a:r>
              <a:rPr lang="en-US" altLang="zh-TW" dirty="0"/>
              <a:t>: 86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8BFCF-EB24-4B0C-9B1A-3C576F1772A0}" type="slidenum">
              <a:rPr lang="zh-TW" altLang="en-US" smtClean="0"/>
              <a:t>170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517705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請輸入幾次考試</a:t>
            </a:r>
            <a:r>
              <a:rPr lang="en-US" altLang="zh-TW" dirty="0"/>
              <a:t>: 5 </a:t>
            </a:r>
            <a:r>
              <a:rPr lang="zh-TW" altLang="en-US" dirty="0"/>
              <a:t>考試成績</a:t>
            </a:r>
            <a:r>
              <a:rPr lang="en-US" altLang="zh-TW" dirty="0"/>
              <a:t>: 90 </a:t>
            </a:r>
            <a:r>
              <a:rPr lang="zh-TW" altLang="en-US" dirty="0"/>
              <a:t>考試成績</a:t>
            </a:r>
            <a:r>
              <a:rPr lang="en-US" altLang="zh-TW" dirty="0"/>
              <a:t>: 89 </a:t>
            </a:r>
            <a:r>
              <a:rPr lang="zh-TW" altLang="en-US" dirty="0"/>
              <a:t>考試成績</a:t>
            </a:r>
            <a:r>
              <a:rPr lang="en-US" altLang="zh-TW" dirty="0"/>
              <a:t>: 88 </a:t>
            </a:r>
            <a:r>
              <a:rPr lang="zh-TW" altLang="en-US" dirty="0"/>
              <a:t>考試成績</a:t>
            </a:r>
            <a:r>
              <a:rPr lang="en-US" altLang="zh-TW" dirty="0"/>
              <a:t>:87 </a:t>
            </a:r>
            <a:r>
              <a:rPr lang="zh-TW" altLang="en-US" dirty="0"/>
              <a:t>考試成績</a:t>
            </a:r>
            <a:r>
              <a:rPr lang="en-US" altLang="zh-TW" dirty="0"/>
              <a:t>: 86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8BFCF-EB24-4B0C-9B1A-3C576F1772A0}" type="slidenum">
              <a:rPr lang="zh-TW" altLang="en-US" smtClean="0"/>
              <a:t>171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14315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請輸入幾次考試</a:t>
            </a:r>
            <a:r>
              <a:rPr lang="en-US" altLang="zh-TW" dirty="0"/>
              <a:t>: 5 </a:t>
            </a:r>
            <a:r>
              <a:rPr lang="zh-TW" altLang="en-US" dirty="0"/>
              <a:t>考試成績</a:t>
            </a:r>
            <a:r>
              <a:rPr lang="en-US" altLang="zh-TW" dirty="0"/>
              <a:t>: 90 </a:t>
            </a:r>
            <a:r>
              <a:rPr lang="zh-TW" altLang="en-US" dirty="0"/>
              <a:t>考試成績</a:t>
            </a:r>
            <a:r>
              <a:rPr lang="en-US" altLang="zh-TW" dirty="0"/>
              <a:t>: 89 </a:t>
            </a:r>
            <a:r>
              <a:rPr lang="zh-TW" altLang="en-US" dirty="0"/>
              <a:t>考試成績</a:t>
            </a:r>
            <a:r>
              <a:rPr lang="en-US" altLang="zh-TW" dirty="0"/>
              <a:t>: 88 </a:t>
            </a:r>
            <a:r>
              <a:rPr lang="zh-TW" altLang="en-US" dirty="0"/>
              <a:t>考試成績</a:t>
            </a:r>
            <a:r>
              <a:rPr lang="en-US" altLang="zh-TW" dirty="0"/>
              <a:t>:87 </a:t>
            </a:r>
            <a:r>
              <a:rPr lang="zh-TW" altLang="en-US" dirty="0"/>
              <a:t>考試成績</a:t>
            </a:r>
            <a:r>
              <a:rPr lang="en-US" altLang="zh-TW" dirty="0"/>
              <a:t>: 86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8BFCF-EB24-4B0C-9B1A-3C576F1772A0}" type="slidenum">
              <a:rPr lang="zh-TW" altLang="en-US" smtClean="0"/>
              <a:t>172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444895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請輸入幾次考試</a:t>
            </a:r>
            <a:r>
              <a:rPr lang="en-US" altLang="zh-TW" dirty="0"/>
              <a:t>: 5 </a:t>
            </a:r>
            <a:r>
              <a:rPr lang="zh-TW" altLang="en-US" dirty="0"/>
              <a:t>考試成績</a:t>
            </a:r>
            <a:r>
              <a:rPr lang="en-US" altLang="zh-TW" dirty="0"/>
              <a:t>: 90 </a:t>
            </a:r>
            <a:r>
              <a:rPr lang="zh-TW" altLang="en-US" dirty="0"/>
              <a:t>考試成績</a:t>
            </a:r>
            <a:r>
              <a:rPr lang="en-US" altLang="zh-TW" dirty="0"/>
              <a:t>: 89 </a:t>
            </a:r>
            <a:r>
              <a:rPr lang="zh-TW" altLang="en-US" dirty="0"/>
              <a:t>考試成績</a:t>
            </a:r>
            <a:r>
              <a:rPr lang="en-US" altLang="zh-TW" dirty="0"/>
              <a:t>: 88 </a:t>
            </a:r>
            <a:r>
              <a:rPr lang="zh-TW" altLang="en-US" dirty="0"/>
              <a:t>考試成績</a:t>
            </a:r>
            <a:r>
              <a:rPr lang="en-US" altLang="zh-TW" dirty="0"/>
              <a:t>:87 </a:t>
            </a:r>
            <a:r>
              <a:rPr lang="zh-TW" altLang="en-US" dirty="0"/>
              <a:t>考試成績</a:t>
            </a:r>
            <a:r>
              <a:rPr lang="en-US" altLang="zh-TW" dirty="0"/>
              <a:t>: 86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8BFCF-EB24-4B0C-9B1A-3C576F1772A0}" type="slidenum">
              <a:rPr lang="zh-TW" altLang="en-US" smtClean="0"/>
              <a:t>173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10802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請輸入幾次考試</a:t>
            </a:r>
            <a:r>
              <a:rPr lang="en-US" altLang="zh-TW" dirty="0"/>
              <a:t>: 5 </a:t>
            </a:r>
            <a:r>
              <a:rPr lang="zh-TW" altLang="en-US" dirty="0"/>
              <a:t>考試成績</a:t>
            </a:r>
            <a:r>
              <a:rPr lang="en-US" altLang="zh-TW" dirty="0"/>
              <a:t>: 90 </a:t>
            </a:r>
            <a:r>
              <a:rPr lang="zh-TW" altLang="en-US" dirty="0"/>
              <a:t>考試成績</a:t>
            </a:r>
            <a:r>
              <a:rPr lang="en-US" altLang="zh-TW" dirty="0"/>
              <a:t>: 89 </a:t>
            </a:r>
            <a:r>
              <a:rPr lang="zh-TW" altLang="en-US" dirty="0"/>
              <a:t>考試成績</a:t>
            </a:r>
            <a:r>
              <a:rPr lang="en-US" altLang="zh-TW" dirty="0"/>
              <a:t>: 88 </a:t>
            </a:r>
            <a:r>
              <a:rPr lang="zh-TW" altLang="en-US" dirty="0"/>
              <a:t>考試成績</a:t>
            </a:r>
            <a:r>
              <a:rPr lang="en-US" altLang="zh-TW" dirty="0"/>
              <a:t>:87 </a:t>
            </a:r>
            <a:r>
              <a:rPr lang="zh-TW" altLang="en-US" dirty="0"/>
              <a:t>考試成績</a:t>
            </a:r>
            <a:r>
              <a:rPr lang="en-US" altLang="zh-TW" dirty="0"/>
              <a:t>: 86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8BFCF-EB24-4B0C-9B1A-3C576F1772A0}" type="slidenum">
              <a:rPr lang="zh-TW" altLang="en-US" smtClean="0"/>
              <a:t>174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336621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請輸入幾次考試</a:t>
            </a:r>
            <a:r>
              <a:rPr lang="en-US" altLang="zh-TW" dirty="0"/>
              <a:t>: 5 </a:t>
            </a:r>
            <a:r>
              <a:rPr lang="zh-TW" altLang="en-US" dirty="0"/>
              <a:t>考試成績</a:t>
            </a:r>
            <a:r>
              <a:rPr lang="en-US" altLang="zh-TW" dirty="0"/>
              <a:t>: 90 </a:t>
            </a:r>
            <a:r>
              <a:rPr lang="zh-TW" altLang="en-US" dirty="0"/>
              <a:t>考試成績</a:t>
            </a:r>
            <a:r>
              <a:rPr lang="en-US" altLang="zh-TW" dirty="0"/>
              <a:t>: 89 </a:t>
            </a:r>
            <a:r>
              <a:rPr lang="zh-TW" altLang="en-US" dirty="0"/>
              <a:t>考試成績</a:t>
            </a:r>
            <a:r>
              <a:rPr lang="en-US" altLang="zh-TW" dirty="0"/>
              <a:t>: 88 </a:t>
            </a:r>
            <a:r>
              <a:rPr lang="zh-TW" altLang="en-US" dirty="0"/>
              <a:t>考試成績</a:t>
            </a:r>
            <a:r>
              <a:rPr lang="en-US" altLang="zh-TW" dirty="0"/>
              <a:t>:87 </a:t>
            </a:r>
            <a:r>
              <a:rPr lang="zh-TW" altLang="en-US" dirty="0"/>
              <a:t>考試成績</a:t>
            </a:r>
            <a:r>
              <a:rPr lang="en-US" altLang="zh-TW" dirty="0"/>
              <a:t>: 86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8BFCF-EB24-4B0C-9B1A-3C576F1772A0}" type="slidenum">
              <a:rPr lang="zh-TW" altLang="en-US" smtClean="0"/>
              <a:t>175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2255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請輸入幾次考試</a:t>
            </a:r>
            <a:r>
              <a:rPr lang="en-US" altLang="zh-TW" dirty="0"/>
              <a:t>: 5 </a:t>
            </a:r>
            <a:r>
              <a:rPr lang="zh-TW" altLang="en-US" dirty="0"/>
              <a:t>考試成績</a:t>
            </a:r>
            <a:r>
              <a:rPr lang="en-US" altLang="zh-TW" dirty="0"/>
              <a:t>: 90 </a:t>
            </a:r>
            <a:r>
              <a:rPr lang="zh-TW" altLang="en-US" dirty="0"/>
              <a:t>考試成績</a:t>
            </a:r>
            <a:r>
              <a:rPr lang="en-US" altLang="zh-TW" dirty="0"/>
              <a:t>: 89 </a:t>
            </a:r>
            <a:r>
              <a:rPr lang="zh-TW" altLang="en-US" dirty="0"/>
              <a:t>考試成績</a:t>
            </a:r>
            <a:r>
              <a:rPr lang="en-US" altLang="zh-TW" dirty="0"/>
              <a:t>: 88 </a:t>
            </a:r>
            <a:r>
              <a:rPr lang="zh-TW" altLang="en-US" dirty="0"/>
              <a:t>考試成績</a:t>
            </a:r>
            <a:r>
              <a:rPr lang="en-US" altLang="zh-TW" dirty="0"/>
              <a:t>:87 </a:t>
            </a:r>
            <a:r>
              <a:rPr lang="zh-TW" altLang="en-US" dirty="0"/>
              <a:t>考試成績</a:t>
            </a:r>
            <a:r>
              <a:rPr lang="en-US" altLang="zh-TW" dirty="0"/>
              <a:t>: 86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8BFCF-EB24-4B0C-9B1A-3C576F1772A0}" type="slidenum">
              <a:rPr lang="zh-TW" altLang="en-US" smtClean="0"/>
              <a:t>176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594622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請輸入幾次考試</a:t>
            </a:r>
            <a:r>
              <a:rPr lang="en-US" altLang="zh-TW" dirty="0"/>
              <a:t>: 5 </a:t>
            </a:r>
            <a:r>
              <a:rPr lang="zh-TW" altLang="en-US" dirty="0"/>
              <a:t>考試成績</a:t>
            </a:r>
            <a:r>
              <a:rPr lang="en-US" altLang="zh-TW" dirty="0"/>
              <a:t>: 90 </a:t>
            </a:r>
            <a:r>
              <a:rPr lang="zh-TW" altLang="en-US" dirty="0"/>
              <a:t>考試成績</a:t>
            </a:r>
            <a:r>
              <a:rPr lang="en-US" altLang="zh-TW" dirty="0"/>
              <a:t>: 89 </a:t>
            </a:r>
            <a:r>
              <a:rPr lang="zh-TW" altLang="en-US" dirty="0"/>
              <a:t>考試成績</a:t>
            </a:r>
            <a:r>
              <a:rPr lang="en-US" altLang="zh-TW" dirty="0"/>
              <a:t>: 88 </a:t>
            </a:r>
            <a:r>
              <a:rPr lang="zh-TW" altLang="en-US" dirty="0"/>
              <a:t>考試成績</a:t>
            </a:r>
            <a:r>
              <a:rPr lang="en-US" altLang="zh-TW" dirty="0"/>
              <a:t>:87 </a:t>
            </a:r>
            <a:r>
              <a:rPr lang="zh-TW" altLang="en-US" dirty="0"/>
              <a:t>考試成績</a:t>
            </a:r>
            <a:r>
              <a:rPr lang="en-US" altLang="zh-TW" dirty="0"/>
              <a:t>: 86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8BFCF-EB24-4B0C-9B1A-3C576F1772A0}" type="slidenum">
              <a:rPr lang="zh-TW" altLang="en-US" smtClean="0"/>
              <a:t>177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698806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請輸入幾次考試</a:t>
            </a:r>
            <a:r>
              <a:rPr lang="en-US" altLang="zh-TW" dirty="0"/>
              <a:t>: 5 </a:t>
            </a:r>
            <a:r>
              <a:rPr lang="zh-TW" altLang="en-US" dirty="0"/>
              <a:t>考試成績</a:t>
            </a:r>
            <a:r>
              <a:rPr lang="en-US" altLang="zh-TW" dirty="0"/>
              <a:t>: 90 </a:t>
            </a:r>
            <a:r>
              <a:rPr lang="zh-TW" altLang="en-US" dirty="0"/>
              <a:t>考試成績</a:t>
            </a:r>
            <a:r>
              <a:rPr lang="en-US" altLang="zh-TW" dirty="0"/>
              <a:t>: 89 </a:t>
            </a:r>
            <a:r>
              <a:rPr lang="zh-TW" altLang="en-US" dirty="0"/>
              <a:t>考試成績</a:t>
            </a:r>
            <a:r>
              <a:rPr lang="en-US" altLang="zh-TW" dirty="0"/>
              <a:t>: 88 </a:t>
            </a:r>
            <a:r>
              <a:rPr lang="zh-TW" altLang="en-US" dirty="0"/>
              <a:t>考試成績</a:t>
            </a:r>
            <a:r>
              <a:rPr lang="en-US" altLang="zh-TW" dirty="0"/>
              <a:t>:87 </a:t>
            </a:r>
            <a:r>
              <a:rPr lang="zh-TW" altLang="en-US" dirty="0"/>
              <a:t>考試成績</a:t>
            </a:r>
            <a:r>
              <a:rPr lang="en-US" altLang="zh-TW" dirty="0"/>
              <a:t>: 86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8BFCF-EB24-4B0C-9B1A-3C576F1772A0}" type="slidenum">
              <a:rPr lang="zh-TW" altLang="en-US" smtClean="0"/>
              <a:t>178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4079424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179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5283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5248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760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9306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9614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90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0888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7073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2419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419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97389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8025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63352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8369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2050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2150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81317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3071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083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76854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164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8485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89267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4920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34421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65701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60781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07781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03212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7607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6618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792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2209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97067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98981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1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84154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05644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5083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854884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098213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57090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1717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561487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35034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63321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549783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21014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99651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926776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10272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74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32271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75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343863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76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85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64115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77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65485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78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950565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79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44015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80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58916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81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84918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82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00453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116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60641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118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609158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119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827219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120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3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50697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121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459437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122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067462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123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239232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124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84365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125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233518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126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4200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144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503022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146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77882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147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29382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148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257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320557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149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55085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150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399447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151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60296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152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78807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153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46019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154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59335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請輸入幾次考試</a:t>
            </a:r>
            <a:r>
              <a:rPr lang="en-US" altLang="zh-TW" dirty="0"/>
              <a:t>: 5 </a:t>
            </a:r>
            <a:r>
              <a:rPr lang="zh-TW" altLang="en-US" dirty="0"/>
              <a:t>考試成績</a:t>
            </a:r>
            <a:r>
              <a:rPr lang="en-US" altLang="zh-TW" dirty="0"/>
              <a:t>: 90 </a:t>
            </a:r>
            <a:r>
              <a:rPr lang="zh-TW" altLang="en-US" dirty="0"/>
              <a:t>考試成績</a:t>
            </a:r>
            <a:r>
              <a:rPr lang="en-US" altLang="zh-TW" dirty="0"/>
              <a:t>: 89 </a:t>
            </a:r>
            <a:r>
              <a:rPr lang="zh-TW" altLang="en-US" dirty="0"/>
              <a:t>考試成績</a:t>
            </a:r>
            <a:r>
              <a:rPr lang="en-US" altLang="zh-TW" dirty="0"/>
              <a:t>: 88 </a:t>
            </a:r>
            <a:r>
              <a:rPr lang="zh-TW" altLang="en-US" dirty="0"/>
              <a:t>考試成績</a:t>
            </a:r>
            <a:r>
              <a:rPr lang="en-US" altLang="zh-TW" dirty="0"/>
              <a:t>:87 </a:t>
            </a:r>
            <a:r>
              <a:rPr lang="zh-TW" altLang="en-US" dirty="0"/>
              <a:t>考試成績</a:t>
            </a:r>
            <a:r>
              <a:rPr lang="en-US" altLang="zh-TW" dirty="0"/>
              <a:t>: 86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8BFCF-EB24-4B0C-9B1A-3C576F1772A0}" type="slidenum">
              <a:rPr lang="zh-TW" altLang="en-US" smtClean="0"/>
              <a:t>156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123588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請輸入幾次考試</a:t>
            </a:r>
            <a:r>
              <a:rPr lang="en-US" altLang="zh-TW" dirty="0"/>
              <a:t>: 5 </a:t>
            </a:r>
            <a:r>
              <a:rPr lang="zh-TW" altLang="en-US" dirty="0"/>
              <a:t>考試成績</a:t>
            </a:r>
            <a:r>
              <a:rPr lang="en-US" altLang="zh-TW" dirty="0"/>
              <a:t>: 90 </a:t>
            </a:r>
            <a:r>
              <a:rPr lang="zh-TW" altLang="en-US" dirty="0"/>
              <a:t>考試成績</a:t>
            </a:r>
            <a:r>
              <a:rPr lang="en-US" altLang="zh-TW" dirty="0"/>
              <a:t>: 89 </a:t>
            </a:r>
            <a:r>
              <a:rPr lang="zh-TW" altLang="en-US" dirty="0"/>
              <a:t>考試成績</a:t>
            </a:r>
            <a:r>
              <a:rPr lang="en-US" altLang="zh-TW" dirty="0"/>
              <a:t>: 88 </a:t>
            </a:r>
            <a:r>
              <a:rPr lang="zh-TW" altLang="en-US" dirty="0"/>
              <a:t>考試成績</a:t>
            </a:r>
            <a:r>
              <a:rPr lang="en-US" altLang="zh-TW" dirty="0"/>
              <a:t>:87 </a:t>
            </a:r>
            <a:r>
              <a:rPr lang="zh-TW" altLang="en-US" dirty="0"/>
              <a:t>考試成績</a:t>
            </a:r>
            <a:r>
              <a:rPr lang="en-US" altLang="zh-TW" dirty="0"/>
              <a:t>: 86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8BFCF-EB24-4B0C-9B1A-3C576F1772A0}" type="slidenum">
              <a:rPr lang="zh-TW" altLang="en-US" smtClean="0"/>
              <a:t>157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598318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請輸入幾次考試</a:t>
            </a:r>
            <a:r>
              <a:rPr lang="en-US" altLang="zh-TW" dirty="0"/>
              <a:t>: 5 </a:t>
            </a:r>
            <a:r>
              <a:rPr lang="zh-TW" altLang="en-US" dirty="0"/>
              <a:t>考試成績</a:t>
            </a:r>
            <a:r>
              <a:rPr lang="en-US" altLang="zh-TW" dirty="0"/>
              <a:t>: 90 </a:t>
            </a:r>
            <a:r>
              <a:rPr lang="zh-TW" altLang="en-US" dirty="0"/>
              <a:t>考試成績</a:t>
            </a:r>
            <a:r>
              <a:rPr lang="en-US" altLang="zh-TW" dirty="0"/>
              <a:t>: 89 </a:t>
            </a:r>
            <a:r>
              <a:rPr lang="zh-TW" altLang="en-US" dirty="0"/>
              <a:t>考試成績</a:t>
            </a:r>
            <a:r>
              <a:rPr lang="en-US" altLang="zh-TW" dirty="0"/>
              <a:t>: 88 </a:t>
            </a:r>
            <a:r>
              <a:rPr lang="zh-TW" altLang="en-US" dirty="0"/>
              <a:t>考試成績</a:t>
            </a:r>
            <a:r>
              <a:rPr lang="en-US" altLang="zh-TW" dirty="0"/>
              <a:t>:87 </a:t>
            </a:r>
            <a:r>
              <a:rPr lang="zh-TW" altLang="en-US" dirty="0"/>
              <a:t>考試成績</a:t>
            </a:r>
            <a:r>
              <a:rPr lang="en-US" altLang="zh-TW" dirty="0"/>
              <a:t>: 86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8BFCF-EB24-4B0C-9B1A-3C576F1772A0}" type="slidenum">
              <a:rPr lang="zh-TW" altLang="en-US" smtClean="0"/>
              <a:t>158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42134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請輸入幾次考試</a:t>
            </a:r>
            <a:r>
              <a:rPr lang="en-US" altLang="zh-TW" dirty="0"/>
              <a:t>: 5 </a:t>
            </a:r>
            <a:r>
              <a:rPr lang="zh-TW" altLang="en-US" dirty="0"/>
              <a:t>考試成績</a:t>
            </a:r>
            <a:r>
              <a:rPr lang="en-US" altLang="zh-TW" dirty="0"/>
              <a:t>: 90 </a:t>
            </a:r>
            <a:r>
              <a:rPr lang="zh-TW" altLang="en-US" dirty="0"/>
              <a:t>考試成績</a:t>
            </a:r>
            <a:r>
              <a:rPr lang="en-US" altLang="zh-TW" dirty="0"/>
              <a:t>: 89 </a:t>
            </a:r>
            <a:r>
              <a:rPr lang="zh-TW" altLang="en-US" dirty="0"/>
              <a:t>考試成績</a:t>
            </a:r>
            <a:r>
              <a:rPr lang="en-US" altLang="zh-TW" dirty="0"/>
              <a:t>: 88 </a:t>
            </a:r>
            <a:r>
              <a:rPr lang="zh-TW" altLang="en-US" dirty="0"/>
              <a:t>考試成績</a:t>
            </a:r>
            <a:r>
              <a:rPr lang="en-US" altLang="zh-TW" dirty="0"/>
              <a:t>:87 </a:t>
            </a:r>
            <a:r>
              <a:rPr lang="zh-TW" altLang="en-US" dirty="0"/>
              <a:t>考試成績</a:t>
            </a:r>
            <a:r>
              <a:rPr lang="en-US" altLang="zh-TW" dirty="0"/>
              <a:t>: 86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8BFCF-EB24-4B0C-9B1A-3C576F1772A0}" type="slidenum">
              <a:rPr lang="zh-TW" altLang="en-US" smtClean="0"/>
              <a:t>159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465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185775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請輸入幾次考試</a:t>
            </a:r>
            <a:r>
              <a:rPr lang="en-US" altLang="zh-TW" dirty="0"/>
              <a:t>: 5 </a:t>
            </a:r>
            <a:r>
              <a:rPr lang="zh-TW" altLang="en-US" dirty="0"/>
              <a:t>考試成績</a:t>
            </a:r>
            <a:r>
              <a:rPr lang="en-US" altLang="zh-TW" dirty="0"/>
              <a:t>: 90 </a:t>
            </a:r>
            <a:r>
              <a:rPr lang="zh-TW" altLang="en-US" dirty="0"/>
              <a:t>考試成績</a:t>
            </a:r>
            <a:r>
              <a:rPr lang="en-US" altLang="zh-TW" dirty="0"/>
              <a:t>: 89 </a:t>
            </a:r>
            <a:r>
              <a:rPr lang="zh-TW" altLang="en-US" dirty="0"/>
              <a:t>考試成績</a:t>
            </a:r>
            <a:r>
              <a:rPr lang="en-US" altLang="zh-TW" dirty="0"/>
              <a:t>: 88 </a:t>
            </a:r>
            <a:r>
              <a:rPr lang="zh-TW" altLang="en-US" dirty="0"/>
              <a:t>考試成績</a:t>
            </a:r>
            <a:r>
              <a:rPr lang="en-US" altLang="zh-TW" dirty="0"/>
              <a:t>:87 </a:t>
            </a:r>
            <a:r>
              <a:rPr lang="zh-TW" altLang="en-US" dirty="0"/>
              <a:t>考試成績</a:t>
            </a:r>
            <a:r>
              <a:rPr lang="en-US" altLang="zh-TW" dirty="0"/>
              <a:t>: 86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8BFCF-EB24-4B0C-9B1A-3C576F1772A0}" type="slidenum">
              <a:rPr lang="zh-TW" altLang="en-US" smtClean="0"/>
              <a:t>160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859110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請輸入幾次考試</a:t>
            </a:r>
            <a:r>
              <a:rPr lang="en-US" altLang="zh-TW" dirty="0"/>
              <a:t>: 5 </a:t>
            </a:r>
            <a:r>
              <a:rPr lang="zh-TW" altLang="en-US" dirty="0"/>
              <a:t>考試成績</a:t>
            </a:r>
            <a:r>
              <a:rPr lang="en-US" altLang="zh-TW" dirty="0"/>
              <a:t>: 90 </a:t>
            </a:r>
            <a:r>
              <a:rPr lang="zh-TW" altLang="en-US" dirty="0"/>
              <a:t>考試成績</a:t>
            </a:r>
            <a:r>
              <a:rPr lang="en-US" altLang="zh-TW" dirty="0"/>
              <a:t>: 89 </a:t>
            </a:r>
            <a:r>
              <a:rPr lang="zh-TW" altLang="en-US" dirty="0"/>
              <a:t>考試成績</a:t>
            </a:r>
            <a:r>
              <a:rPr lang="en-US" altLang="zh-TW" dirty="0"/>
              <a:t>: 88 </a:t>
            </a:r>
            <a:r>
              <a:rPr lang="zh-TW" altLang="en-US" dirty="0"/>
              <a:t>考試成績</a:t>
            </a:r>
            <a:r>
              <a:rPr lang="en-US" altLang="zh-TW" dirty="0"/>
              <a:t>:87 </a:t>
            </a:r>
            <a:r>
              <a:rPr lang="zh-TW" altLang="en-US" dirty="0"/>
              <a:t>考試成績</a:t>
            </a:r>
            <a:r>
              <a:rPr lang="en-US" altLang="zh-TW" dirty="0"/>
              <a:t>: 86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8BFCF-EB24-4B0C-9B1A-3C576F1772A0}" type="slidenum">
              <a:rPr lang="zh-TW" altLang="en-US" smtClean="0"/>
              <a:t>161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581307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請輸入幾次考試</a:t>
            </a:r>
            <a:r>
              <a:rPr lang="en-US" altLang="zh-TW" dirty="0"/>
              <a:t>: 5 </a:t>
            </a:r>
            <a:r>
              <a:rPr lang="zh-TW" altLang="en-US" dirty="0"/>
              <a:t>考試成績</a:t>
            </a:r>
            <a:r>
              <a:rPr lang="en-US" altLang="zh-TW" dirty="0"/>
              <a:t>: 90 </a:t>
            </a:r>
            <a:r>
              <a:rPr lang="zh-TW" altLang="en-US" dirty="0"/>
              <a:t>考試成績</a:t>
            </a:r>
            <a:r>
              <a:rPr lang="en-US" altLang="zh-TW" dirty="0"/>
              <a:t>: 89 </a:t>
            </a:r>
            <a:r>
              <a:rPr lang="zh-TW" altLang="en-US" dirty="0"/>
              <a:t>考試成績</a:t>
            </a:r>
            <a:r>
              <a:rPr lang="en-US" altLang="zh-TW" dirty="0"/>
              <a:t>: 88 </a:t>
            </a:r>
            <a:r>
              <a:rPr lang="zh-TW" altLang="en-US" dirty="0"/>
              <a:t>考試成績</a:t>
            </a:r>
            <a:r>
              <a:rPr lang="en-US" altLang="zh-TW" dirty="0"/>
              <a:t>:87 </a:t>
            </a:r>
            <a:r>
              <a:rPr lang="zh-TW" altLang="en-US" dirty="0"/>
              <a:t>考試成績</a:t>
            </a:r>
            <a:r>
              <a:rPr lang="en-US" altLang="zh-TW" dirty="0"/>
              <a:t>: 86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8BFCF-EB24-4B0C-9B1A-3C576F1772A0}" type="slidenum">
              <a:rPr lang="zh-TW" altLang="en-US" smtClean="0"/>
              <a:t>162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1526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請輸入幾次考試</a:t>
            </a:r>
            <a:r>
              <a:rPr lang="en-US" altLang="zh-TW" dirty="0"/>
              <a:t>: 5 </a:t>
            </a:r>
            <a:r>
              <a:rPr lang="zh-TW" altLang="en-US" dirty="0"/>
              <a:t>考試成績</a:t>
            </a:r>
            <a:r>
              <a:rPr lang="en-US" altLang="zh-TW" dirty="0"/>
              <a:t>: 90 </a:t>
            </a:r>
            <a:r>
              <a:rPr lang="zh-TW" altLang="en-US" dirty="0"/>
              <a:t>考試成績</a:t>
            </a:r>
            <a:r>
              <a:rPr lang="en-US" altLang="zh-TW" dirty="0"/>
              <a:t>: 89 </a:t>
            </a:r>
            <a:r>
              <a:rPr lang="zh-TW" altLang="en-US" dirty="0"/>
              <a:t>考試成績</a:t>
            </a:r>
            <a:r>
              <a:rPr lang="en-US" altLang="zh-TW" dirty="0"/>
              <a:t>: 88 </a:t>
            </a:r>
            <a:r>
              <a:rPr lang="zh-TW" altLang="en-US" dirty="0"/>
              <a:t>考試成績</a:t>
            </a:r>
            <a:r>
              <a:rPr lang="en-US" altLang="zh-TW" dirty="0"/>
              <a:t>:87 </a:t>
            </a:r>
            <a:r>
              <a:rPr lang="zh-TW" altLang="en-US" dirty="0"/>
              <a:t>考試成績</a:t>
            </a:r>
            <a:r>
              <a:rPr lang="en-US" altLang="zh-TW" dirty="0"/>
              <a:t>: 86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8BFCF-EB24-4B0C-9B1A-3C576F1772A0}" type="slidenum">
              <a:rPr lang="zh-TW" altLang="en-US" smtClean="0"/>
              <a:t>163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719176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請輸入幾次考試</a:t>
            </a:r>
            <a:r>
              <a:rPr lang="en-US" altLang="zh-TW" dirty="0"/>
              <a:t>: 5 </a:t>
            </a:r>
            <a:r>
              <a:rPr lang="zh-TW" altLang="en-US" dirty="0"/>
              <a:t>考試成績</a:t>
            </a:r>
            <a:r>
              <a:rPr lang="en-US" altLang="zh-TW" dirty="0"/>
              <a:t>: 90 </a:t>
            </a:r>
            <a:r>
              <a:rPr lang="zh-TW" altLang="en-US" dirty="0"/>
              <a:t>考試成績</a:t>
            </a:r>
            <a:r>
              <a:rPr lang="en-US" altLang="zh-TW" dirty="0"/>
              <a:t>: 89 </a:t>
            </a:r>
            <a:r>
              <a:rPr lang="zh-TW" altLang="en-US" dirty="0"/>
              <a:t>考試成績</a:t>
            </a:r>
            <a:r>
              <a:rPr lang="en-US" altLang="zh-TW" dirty="0"/>
              <a:t>: 88 </a:t>
            </a:r>
            <a:r>
              <a:rPr lang="zh-TW" altLang="en-US" dirty="0"/>
              <a:t>考試成績</a:t>
            </a:r>
            <a:r>
              <a:rPr lang="en-US" altLang="zh-TW" dirty="0"/>
              <a:t>:87 </a:t>
            </a:r>
            <a:r>
              <a:rPr lang="zh-TW" altLang="en-US" dirty="0"/>
              <a:t>考試成績</a:t>
            </a:r>
            <a:r>
              <a:rPr lang="en-US" altLang="zh-TW" dirty="0"/>
              <a:t>: 86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8BFCF-EB24-4B0C-9B1A-3C576F1772A0}" type="slidenum">
              <a:rPr lang="zh-TW" altLang="en-US" smtClean="0"/>
              <a:t>164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58984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請輸入幾次考試</a:t>
            </a:r>
            <a:r>
              <a:rPr lang="en-US" altLang="zh-TW" dirty="0"/>
              <a:t>: 5 </a:t>
            </a:r>
            <a:r>
              <a:rPr lang="zh-TW" altLang="en-US" dirty="0"/>
              <a:t>考試成績</a:t>
            </a:r>
            <a:r>
              <a:rPr lang="en-US" altLang="zh-TW" dirty="0"/>
              <a:t>: 90 </a:t>
            </a:r>
            <a:r>
              <a:rPr lang="zh-TW" altLang="en-US" dirty="0"/>
              <a:t>考試成績</a:t>
            </a:r>
            <a:r>
              <a:rPr lang="en-US" altLang="zh-TW" dirty="0"/>
              <a:t>: 89 </a:t>
            </a:r>
            <a:r>
              <a:rPr lang="zh-TW" altLang="en-US" dirty="0"/>
              <a:t>考試成績</a:t>
            </a:r>
            <a:r>
              <a:rPr lang="en-US" altLang="zh-TW" dirty="0"/>
              <a:t>: 88 </a:t>
            </a:r>
            <a:r>
              <a:rPr lang="zh-TW" altLang="en-US" dirty="0"/>
              <a:t>考試成績</a:t>
            </a:r>
            <a:r>
              <a:rPr lang="en-US" altLang="zh-TW" dirty="0"/>
              <a:t>:87 </a:t>
            </a:r>
            <a:r>
              <a:rPr lang="zh-TW" altLang="en-US" dirty="0"/>
              <a:t>考試成績</a:t>
            </a:r>
            <a:r>
              <a:rPr lang="en-US" altLang="zh-TW" dirty="0"/>
              <a:t>: 86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8BFCF-EB24-4B0C-9B1A-3C576F1772A0}" type="slidenum">
              <a:rPr lang="zh-TW" altLang="en-US" smtClean="0"/>
              <a:t>165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34298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請輸入幾次考試</a:t>
            </a:r>
            <a:r>
              <a:rPr lang="en-US" altLang="zh-TW" dirty="0"/>
              <a:t>: 5 </a:t>
            </a:r>
            <a:r>
              <a:rPr lang="zh-TW" altLang="en-US" dirty="0"/>
              <a:t>考試成績</a:t>
            </a:r>
            <a:r>
              <a:rPr lang="en-US" altLang="zh-TW" dirty="0"/>
              <a:t>: 90 </a:t>
            </a:r>
            <a:r>
              <a:rPr lang="zh-TW" altLang="en-US" dirty="0"/>
              <a:t>考試成績</a:t>
            </a:r>
            <a:r>
              <a:rPr lang="en-US" altLang="zh-TW" dirty="0"/>
              <a:t>: 89 </a:t>
            </a:r>
            <a:r>
              <a:rPr lang="zh-TW" altLang="en-US" dirty="0"/>
              <a:t>考試成績</a:t>
            </a:r>
            <a:r>
              <a:rPr lang="en-US" altLang="zh-TW" dirty="0"/>
              <a:t>: 88 </a:t>
            </a:r>
            <a:r>
              <a:rPr lang="zh-TW" altLang="en-US" dirty="0"/>
              <a:t>考試成績</a:t>
            </a:r>
            <a:r>
              <a:rPr lang="en-US" altLang="zh-TW" dirty="0"/>
              <a:t>:87 </a:t>
            </a:r>
            <a:r>
              <a:rPr lang="zh-TW" altLang="en-US" dirty="0"/>
              <a:t>考試成績</a:t>
            </a:r>
            <a:r>
              <a:rPr lang="en-US" altLang="zh-TW" dirty="0"/>
              <a:t>: 86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8BFCF-EB24-4B0C-9B1A-3C576F1772A0}" type="slidenum">
              <a:rPr lang="zh-TW" altLang="en-US" smtClean="0"/>
              <a:t>166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219663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請輸入幾次考試</a:t>
            </a:r>
            <a:r>
              <a:rPr lang="en-US" altLang="zh-TW" dirty="0"/>
              <a:t>: 5 </a:t>
            </a:r>
            <a:r>
              <a:rPr lang="zh-TW" altLang="en-US" dirty="0"/>
              <a:t>考試成績</a:t>
            </a:r>
            <a:r>
              <a:rPr lang="en-US" altLang="zh-TW" dirty="0"/>
              <a:t>: 90 </a:t>
            </a:r>
            <a:r>
              <a:rPr lang="zh-TW" altLang="en-US" dirty="0"/>
              <a:t>考試成績</a:t>
            </a:r>
            <a:r>
              <a:rPr lang="en-US" altLang="zh-TW" dirty="0"/>
              <a:t>: 89 </a:t>
            </a:r>
            <a:r>
              <a:rPr lang="zh-TW" altLang="en-US" dirty="0"/>
              <a:t>考試成績</a:t>
            </a:r>
            <a:r>
              <a:rPr lang="en-US" altLang="zh-TW" dirty="0"/>
              <a:t>: 88 </a:t>
            </a:r>
            <a:r>
              <a:rPr lang="zh-TW" altLang="en-US" dirty="0"/>
              <a:t>考試成績</a:t>
            </a:r>
            <a:r>
              <a:rPr lang="en-US" altLang="zh-TW" dirty="0"/>
              <a:t>:87 </a:t>
            </a:r>
            <a:r>
              <a:rPr lang="zh-TW" altLang="en-US" dirty="0"/>
              <a:t>考試成績</a:t>
            </a:r>
            <a:r>
              <a:rPr lang="en-US" altLang="zh-TW" dirty="0"/>
              <a:t>: 86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8BFCF-EB24-4B0C-9B1A-3C576F1772A0}" type="slidenum">
              <a:rPr lang="zh-TW" altLang="en-US" smtClean="0"/>
              <a:t>167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69544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請輸入幾次考試</a:t>
            </a:r>
            <a:r>
              <a:rPr lang="en-US" altLang="zh-TW" dirty="0"/>
              <a:t>: 5 </a:t>
            </a:r>
            <a:r>
              <a:rPr lang="zh-TW" altLang="en-US" dirty="0"/>
              <a:t>考試成績</a:t>
            </a:r>
            <a:r>
              <a:rPr lang="en-US" altLang="zh-TW" dirty="0"/>
              <a:t>: 90 </a:t>
            </a:r>
            <a:r>
              <a:rPr lang="zh-TW" altLang="en-US" dirty="0"/>
              <a:t>考試成績</a:t>
            </a:r>
            <a:r>
              <a:rPr lang="en-US" altLang="zh-TW" dirty="0"/>
              <a:t>: 89 </a:t>
            </a:r>
            <a:r>
              <a:rPr lang="zh-TW" altLang="en-US" dirty="0"/>
              <a:t>考試成績</a:t>
            </a:r>
            <a:r>
              <a:rPr lang="en-US" altLang="zh-TW" dirty="0"/>
              <a:t>: 88 </a:t>
            </a:r>
            <a:r>
              <a:rPr lang="zh-TW" altLang="en-US" dirty="0"/>
              <a:t>考試成績</a:t>
            </a:r>
            <a:r>
              <a:rPr lang="en-US" altLang="zh-TW" dirty="0"/>
              <a:t>:87 </a:t>
            </a:r>
            <a:r>
              <a:rPr lang="zh-TW" altLang="en-US" dirty="0"/>
              <a:t>考試成績</a:t>
            </a:r>
            <a:r>
              <a:rPr lang="en-US" altLang="zh-TW" dirty="0"/>
              <a:t>: 86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8BFCF-EB24-4B0C-9B1A-3C576F1772A0}" type="slidenum">
              <a:rPr lang="zh-TW" altLang="en-US" smtClean="0"/>
              <a:t>168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18446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請輸入幾次考試</a:t>
            </a:r>
            <a:r>
              <a:rPr lang="en-US" altLang="zh-TW" dirty="0"/>
              <a:t>: 5 </a:t>
            </a:r>
            <a:r>
              <a:rPr lang="zh-TW" altLang="en-US" dirty="0"/>
              <a:t>考試成績</a:t>
            </a:r>
            <a:r>
              <a:rPr lang="en-US" altLang="zh-TW" dirty="0"/>
              <a:t>: 90 </a:t>
            </a:r>
            <a:r>
              <a:rPr lang="zh-TW" altLang="en-US" dirty="0"/>
              <a:t>考試成績</a:t>
            </a:r>
            <a:r>
              <a:rPr lang="en-US" altLang="zh-TW" dirty="0"/>
              <a:t>: 89 </a:t>
            </a:r>
            <a:r>
              <a:rPr lang="zh-TW" altLang="en-US" dirty="0"/>
              <a:t>考試成績</a:t>
            </a:r>
            <a:r>
              <a:rPr lang="en-US" altLang="zh-TW" dirty="0"/>
              <a:t>: 88 </a:t>
            </a:r>
            <a:r>
              <a:rPr lang="zh-TW" altLang="en-US" dirty="0"/>
              <a:t>考試成績</a:t>
            </a:r>
            <a:r>
              <a:rPr lang="en-US" altLang="zh-TW" dirty="0"/>
              <a:t>:87 </a:t>
            </a:r>
            <a:r>
              <a:rPr lang="zh-TW" altLang="en-US" dirty="0"/>
              <a:t>考試成績</a:t>
            </a:r>
            <a:r>
              <a:rPr lang="en-US" altLang="zh-TW" dirty="0"/>
              <a:t>: 86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8BFCF-EB24-4B0C-9B1A-3C576F1772A0}" type="slidenum">
              <a:rPr lang="zh-TW" altLang="en-US" smtClean="0"/>
              <a:t>169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5696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6EF474-CB1F-4B82-8BF4-4B9D529CF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DA9FCDE-E266-4AA8-8BD7-53BC1E865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35C009-5D50-4924-8374-CBA926701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7A9E-9131-44AB-A3B3-C5BACB5FA516}" type="datetimeFigureOut">
              <a:rPr lang="zh-TW" altLang="en-US" smtClean="0"/>
              <a:t>2024/3/26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DF0D3B-B342-4BED-9FF8-4227A935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46C8F1-2922-4E8F-B4DC-1FA5FA299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4F32-F8AA-4C8A-A6F2-EFC9E8C114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42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ED8793-5092-4CED-A76F-9BDF0A113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DC333FF-D17A-4C09-8A27-012CB54B5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0EEDDF-1C7F-4A98-A54F-B56B0DFA4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7A9E-9131-44AB-A3B3-C5BACB5FA516}" type="datetimeFigureOut">
              <a:rPr lang="zh-TW" altLang="en-US" smtClean="0"/>
              <a:t>2024/3/26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48A7E4-83A0-4FBA-850B-34DBD854B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4B0289-17AA-4771-8767-99C650919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4F32-F8AA-4C8A-A6F2-EFC9E8C114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595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BFC0EA2-CAD6-4927-96F7-A3C2C36B2C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C059062-CFB6-40F7-8CF9-0D80A0DFE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9924D3-A2A8-462F-BEC3-E24C52431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7A9E-9131-44AB-A3B3-C5BACB5FA516}" type="datetimeFigureOut">
              <a:rPr lang="zh-TW" altLang="en-US" smtClean="0"/>
              <a:t>2024/3/26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6D3270-BCF4-40B0-952B-5B4D5B72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7E66B4-E4AB-42A7-A1E7-42E36DBD7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4F32-F8AA-4C8A-A6F2-EFC9E8C114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21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C115BE-A20E-458C-8D78-82644FF8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8550C5-893E-49CA-B014-17D8CAC73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FE01BE-1E6F-4237-8014-92C6969DE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7A9E-9131-44AB-A3B3-C5BACB5FA516}" type="datetimeFigureOut">
              <a:rPr lang="zh-TW" altLang="en-US" smtClean="0"/>
              <a:t>2024/3/26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EA030C-D7B4-46BE-96F4-06A588E4E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7A4E27-7A7F-4C21-80AC-C0B439D2E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4F32-F8AA-4C8A-A6F2-EFC9E8C114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929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3BE629-6797-4578-8F72-8087D97E5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DFD964B-8408-4367-BF4B-99ABF3D78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8AACF4-9282-4339-A280-BB4A5F8CC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7A9E-9131-44AB-A3B3-C5BACB5FA516}" type="datetimeFigureOut">
              <a:rPr lang="zh-TW" altLang="en-US" smtClean="0"/>
              <a:t>2024/3/26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CA8C61-3C46-4785-8B88-327E0381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838836-A7CC-4004-8B36-D1529C69C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4F32-F8AA-4C8A-A6F2-EFC9E8C114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11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1E10CC-648D-42DE-8092-A3A76056A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DCB1A1-B96C-4975-B69C-85237362C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8C01551-29A1-41EE-B104-6F3F062C0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566A208-066C-44E8-974D-BCF116B6C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7A9E-9131-44AB-A3B3-C5BACB5FA516}" type="datetimeFigureOut">
              <a:rPr lang="zh-TW" altLang="en-US" smtClean="0"/>
              <a:t>2024/3/26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17798A-EA9A-4870-BA15-453C419E3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DF1AAE3-C82A-418F-BE43-7778A0E3C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4F32-F8AA-4C8A-A6F2-EFC9E8C114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14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DF00C9-1BC0-416C-8523-2827ED75F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F1ECE3-9DD1-4040-BF8F-232517E7B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EE15215-0CB3-4262-899B-BD7B31CE0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A66DE3F-B9A9-4D71-8238-F24DE9B811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5C7D035-8091-4F8A-A4D3-7F504127E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1515159-1059-4E83-8006-8B1F3EC86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7A9E-9131-44AB-A3B3-C5BACB5FA516}" type="datetimeFigureOut">
              <a:rPr lang="zh-TW" altLang="en-US" smtClean="0"/>
              <a:t>2024/3/26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AC31CB8-E8EA-4347-8700-8BB1CE4C2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CD7E9FC-31D9-401B-93B4-9E2E18409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4F32-F8AA-4C8A-A6F2-EFC9E8C114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345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61C6A7-4158-4664-8283-BE46A25D6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0223C91-4A73-47C0-A2BE-278D4A58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7A9E-9131-44AB-A3B3-C5BACB5FA516}" type="datetimeFigureOut">
              <a:rPr lang="zh-TW" altLang="en-US" smtClean="0"/>
              <a:t>2024/3/26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6C2FDAF-4248-4E01-BD7D-0B66A7B54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4CB45C1-6084-4EBC-BC58-AF0490FBD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4F32-F8AA-4C8A-A6F2-EFC9E8C114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82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E5F6585-653F-450A-8450-689A2235E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7A9E-9131-44AB-A3B3-C5BACB5FA516}" type="datetimeFigureOut">
              <a:rPr lang="zh-TW" altLang="en-US" smtClean="0"/>
              <a:t>2024/3/26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EB5914B-C296-4F54-958D-5B9F80273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C09CD26-5829-469C-AA50-FBFACCABB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4F32-F8AA-4C8A-A6F2-EFC9E8C114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975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E983D7-BB44-4FEE-BC7A-4EEC10E83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713646-14E2-44C2-8979-466495FF3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B2D28A4-BD5E-4D96-8394-7FCBDF4FF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043193-0850-4BD0-9339-49250ED8D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7A9E-9131-44AB-A3B3-C5BACB5FA516}" type="datetimeFigureOut">
              <a:rPr lang="zh-TW" altLang="en-US" smtClean="0"/>
              <a:t>2024/3/26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D150E57-A9DA-46A3-99B9-EF1BEE6B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576987F-AE5D-41C8-A2C2-536DAB8E8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4F32-F8AA-4C8A-A6F2-EFC9E8C114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31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F3BBF5-C005-46F8-9C39-AC49E1F2F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61DCAFE-0BBC-4272-A1B6-434CE32861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796CBD6-E5D1-4177-94D6-BD5E79182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340B8BD-9ED1-40D7-BFB6-D83127E44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7A9E-9131-44AB-A3B3-C5BACB5FA516}" type="datetimeFigureOut">
              <a:rPr lang="zh-TW" altLang="en-US" smtClean="0"/>
              <a:t>2024/3/26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22C7E38-7D83-4135-B8B8-2F3A23B7A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D2CB72-99AB-4F60-99B3-D61A563EE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4F32-F8AA-4C8A-A6F2-EFC9E8C114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54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22DC129-7DEB-4EBD-8C81-E8218FD2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B336A2-98E8-4035-A83E-7D6BC9941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E3F749-8716-4036-BD04-AE93F95CA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07A9E-9131-44AB-A3B3-C5BACB5FA516}" type="datetimeFigureOut">
              <a:rPr lang="zh-TW" altLang="en-US" smtClean="0"/>
              <a:t>2024/3/26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4B779D-BAD3-4521-92B7-805B30827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A63940-1C8E-49E8-BE96-315449095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54F32-F8AA-4C8A-A6F2-EFC9E8C114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766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audio" Target="../media/audio1.wav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audio" Target="../media/audio1.wav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audio" Target="../media/audio1.wav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5E0799E-2712-4794-8BD6-B417F5774029}"/>
              </a:ext>
            </a:extLst>
          </p:cNvPr>
          <p:cNvSpPr txBox="1"/>
          <p:nvPr/>
        </p:nvSpPr>
        <p:spPr>
          <a:xfrm>
            <a:off x="832758" y="979714"/>
            <a:ext cx="100420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for </a:t>
            </a:r>
            <a:r>
              <a:rPr lang="zh-TW" altLang="en-US" dirty="0"/>
              <a:t>迴圈輸入</a:t>
            </a:r>
            <a:r>
              <a:rPr lang="en-US" altLang="zh-TW" dirty="0"/>
              <a:t>n</a:t>
            </a:r>
            <a:r>
              <a:rPr lang="zh-TW" altLang="en-US" dirty="0"/>
              <a:t>，從</a:t>
            </a:r>
            <a:r>
              <a:rPr lang="en-US" altLang="zh-TW" dirty="0"/>
              <a:t>1</a:t>
            </a:r>
            <a:r>
              <a:rPr lang="zh-TW" altLang="en-US" dirty="0"/>
              <a:t>印到</a:t>
            </a:r>
            <a:r>
              <a:rPr lang="en-US" altLang="zh-TW" dirty="0"/>
              <a:t>n</a:t>
            </a:r>
          </a:p>
          <a:p>
            <a:endParaRPr lang="en-US" altLang="zh-TW" dirty="0"/>
          </a:p>
          <a:p>
            <a:r>
              <a:rPr lang="en-US" altLang="zh-TW" dirty="0"/>
              <a:t>n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 #for </a:t>
            </a:r>
            <a:r>
              <a:rPr lang="en-US" altLang="zh-TW" dirty="0" err="1"/>
              <a:t>i</a:t>
            </a:r>
            <a:r>
              <a:rPr lang="en-US" altLang="zh-TW" dirty="0"/>
              <a:t> in range(1,n+1): </a:t>
            </a:r>
            <a:r>
              <a:rPr lang="zh-TW" altLang="en-US" dirty="0"/>
              <a:t>未指定遞增值的情況下，其遞增值預設為</a:t>
            </a:r>
            <a:r>
              <a:rPr lang="en-US" altLang="zh-TW" dirty="0"/>
              <a:t>1</a:t>
            </a:r>
            <a:endParaRPr lang="zh-TW" altLang="en-US" dirty="0"/>
          </a:p>
          <a:p>
            <a:r>
              <a:rPr lang="zh-TW" altLang="en-US" dirty="0"/>
              <a:t>    </a:t>
            </a:r>
            <a:r>
              <a:rPr lang="en-US" altLang="zh-TW" dirty="0"/>
              <a:t>print(</a:t>
            </a:r>
            <a:r>
              <a:rPr lang="en-US" altLang="zh-TW" dirty="0" err="1"/>
              <a:t>i</a:t>
            </a:r>
            <a:r>
              <a:rPr lang="en-US" altLang="zh-TW" dirty="0"/>
              <a:t>)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03879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請寫一個程式，讓使用者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迴圈從</a:t>
            </a:r>
            <a:r>
              <a:rPr lang="en-US" altLang="zh-TW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印到</a:t>
            </a:r>
            <a:r>
              <a:rPr lang="en-US" altLang="zh-TW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187BDF3-143E-45D9-8530-7F3B24584110}"/>
              </a:ext>
            </a:extLst>
          </p:cNvPr>
          <p:cNvGrpSpPr/>
          <p:nvPr/>
        </p:nvGrpSpPr>
        <p:grpSpPr>
          <a:xfrm>
            <a:off x="517828" y="2534636"/>
            <a:ext cx="3586812" cy="1135987"/>
            <a:chOff x="517828" y="2534636"/>
            <a:chExt cx="3586812" cy="1135987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24D1CA4-EF1C-4FD2-B067-FDDF5823D71F}"/>
                </a:ext>
              </a:extLst>
            </p:cNvPr>
            <p:cNvSpPr/>
            <p:nvPr/>
          </p:nvSpPr>
          <p:spPr>
            <a:xfrm>
              <a:off x="517828" y="2977443"/>
              <a:ext cx="3586812" cy="693180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DA7DBA15-EAB6-427A-A63F-AE4A9DBC6759}"/>
                </a:ext>
              </a:extLst>
            </p:cNvPr>
            <p:cNvGrpSpPr/>
            <p:nvPr/>
          </p:nvGrpSpPr>
          <p:grpSpPr>
            <a:xfrm>
              <a:off x="517828" y="2534636"/>
              <a:ext cx="3586812" cy="1135987"/>
              <a:chOff x="517828" y="2508722"/>
              <a:chExt cx="3586812" cy="917810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EA5FF0-329C-4EAF-BCB1-88676B9D4B5B}"/>
                  </a:ext>
                </a:extLst>
              </p:cNvPr>
              <p:cNvSpPr/>
              <p:nvPr/>
            </p:nvSpPr>
            <p:spPr>
              <a:xfrm>
                <a:off x="517828" y="2508722"/>
                <a:ext cx="3586812" cy="357762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3801983-D706-460D-8857-1F219B4F415A}"/>
                  </a:ext>
                </a:extLst>
              </p:cNvPr>
              <p:cNvSpPr/>
              <p:nvPr/>
            </p:nvSpPr>
            <p:spPr>
              <a:xfrm>
                <a:off x="767444" y="3164737"/>
                <a:ext cx="1159328" cy="261795"/>
              </a:xfrm>
              <a:prstGeom prst="rect">
                <a:avLst/>
              </a:prstGeom>
              <a:solidFill>
                <a:srgbClr val="F6C4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 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4905F201-4E87-3150-45A0-0CE864262CF8}"/>
              </a:ext>
            </a:extLst>
          </p:cNvPr>
          <p:cNvSpPr/>
          <p:nvPr/>
        </p:nvSpPr>
        <p:spPr>
          <a:xfrm>
            <a:off x="304800" y="3434332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4929377" y="1134430"/>
            <a:ext cx="140457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一個整數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變數表示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6665667" y="1128521"/>
            <a:ext cx="3699649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range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整數串列，指定遞增值為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graphicFrame>
        <p:nvGraphicFramePr>
          <p:cNvPr id="61" name="表格 60">
            <a:extLst>
              <a:ext uri="{FF2B5EF4-FFF2-40B4-BE49-F238E27FC236}">
                <a16:creationId xmlns:a16="http://schemas.microsoft.com/office/drawing/2014/main" id="{3A45647B-9145-4620-9D62-3879CE4EE14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0"/>
          <a:ext cx="1572170" cy="1864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248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400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4ED6E084-B788-4433-8A7E-0AB2DF3FF1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8"/>
          <a:ext cx="1623397" cy="184238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3995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39A49A3C-CBB9-4FB7-AB27-6BD5BD920921}"/>
              </a:ext>
            </a:extLst>
          </p:cNvPr>
          <p:cNvGrpSpPr/>
          <p:nvPr/>
        </p:nvGrpSpPr>
        <p:grpSpPr>
          <a:xfrm>
            <a:off x="8552806" y="3264368"/>
            <a:ext cx="1505594" cy="538468"/>
            <a:chOff x="10178406" y="3264368"/>
            <a:chExt cx="1505594" cy="538468"/>
          </a:xfrm>
        </p:grpSpPr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03A6A57F-CF48-4575-96CD-800D9E5D0952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3" name="箭號: 五邊形 22">
                <a:extLst>
                  <a:ext uri="{FF2B5EF4-FFF2-40B4-BE49-F238E27FC236}">
                    <a16:creationId xmlns:a16="http://schemas.microsoft.com/office/drawing/2014/main" id="{5AEEB5D8-451E-4539-A5A9-D59AEB733814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7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E9892C8-C515-403A-A142-0121BBD0C42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D5741E49-8873-406F-B8FE-7F45FD7076EE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3669B406-5E04-4F2D-BDFE-1BE30892123A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8361216" y="1812106"/>
            <a:ext cx="270005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在每次迭代中，印出迴圈變數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當前的值。</a:t>
            </a:r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A04F1AF3-24F9-4D10-8C36-61F75F6E35A0}"/>
              </a:ext>
            </a:extLst>
          </p:cNvPr>
          <p:cNvGrpSpPr/>
          <p:nvPr/>
        </p:nvGrpSpPr>
        <p:grpSpPr>
          <a:xfrm>
            <a:off x="6566293" y="3143234"/>
            <a:ext cx="1572170" cy="614723"/>
            <a:chOff x="6922902" y="3154462"/>
            <a:chExt cx="1572170" cy="614723"/>
          </a:xfrm>
        </p:grpSpPr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F04DB4F1-5F19-4917-9B05-F07741A94D1E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AFE2A52-1D71-4BE4-AC09-64C618F893D8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CE0C669C-48B0-4449-BCF5-366D9E17BF22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7D40146E-1D66-4267-8B8F-4A81F18922EE}"/>
              </a:ext>
            </a:extLst>
          </p:cNvPr>
          <p:cNvGrpSpPr/>
          <p:nvPr/>
        </p:nvGrpSpPr>
        <p:grpSpPr>
          <a:xfrm flipV="1">
            <a:off x="7514779" y="3140306"/>
            <a:ext cx="1110488" cy="671106"/>
            <a:chOff x="7535897" y="3243687"/>
            <a:chExt cx="1030649" cy="750280"/>
          </a:xfrm>
        </p:grpSpPr>
        <p:pic>
          <p:nvPicPr>
            <p:cNvPr id="4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1066674-B1C6-47CD-9A3A-E29464C178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236D0927-11BE-47CD-AAB7-77526E4E84A5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35E3D40D-232D-4CF2-AC02-D0515FD137DF}"/>
              </a:ext>
            </a:extLst>
          </p:cNvPr>
          <p:cNvGrpSpPr/>
          <p:nvPr/>
        </p:nvGrpSpPr>
        <p:grpSpPr>
          <a:xfrm>
            <a:off x="8384511" y="4703475"/>
            <a:ext cx="2758644" cy="1743459"/>
            <a:chOff x="3446021" y="1878439"/>
            <a:chExt cx="2758644" cy="1743459"/>
          </a:xfrm>
        </p:grpSpPr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A9899722-41A4-40A0-BDA0-798CF0406B5E}"/>
                </a:ext>
              </a:extLst>
            </p:cNvPr>
            <p:cNvSpPr txBox="1"/>
            <p:nvPr/>
          </p:nvSpPr>
          <p:spPr>
            <a:xfrm>
              <a:off x="3849559" y="3037123"/>
              <a:ext cx="1951568" cy="584775"/>
            </a:xfrm>
            <a:prstGeom prst="rect">
              <a:avLst/>
            </a:prstGeom>
            <a:noFill/>
            <a:ln w="38100">
              <a:solidFill>
                <a:srgbClr val="F6C4B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b="1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       </a:t>
              </a:r>
              <a:r>
                <a:rPr lang="en-US" altLang="zh-TW" sz="105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050" b="1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式    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print(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</p:txBody>
        </p:sp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FCD90517-C720-432E-9294-A5400D18C69F}"/>
                </a:ext>
              </a:extLst>
            </p:cNvPr>
            <p:cNvGrpSpPr/>
            <p:nvPr/>
          </p:nvGrpSpPr>
          <p:grpSpPr>
            <a:xfrm>
              <a:off x="3446021" y="1878439"/>
              <a:ext cx="2758644" cy="1451073"/>
              <a:chOff x="3446021" y="1878439"/>
              <a:chExt cx="2758644" cy="1451073"/>
            </a:xfrm>
          </p:grpSpPr>
          <p:grpSp>
            <p:nvGrpSpPr>
              <p:cNvPr id="51" name="群組 50">
                <a:extLst>
                  <a:ext uri="{FF2B5EF4-FFF2-40B4-BE49-F238E27FC236}">
                    <a16:creationId xmlns:a16="http://schemas.microsoft.com/office/drawing/2014/main" id="{6E5B7A0E-197A-4604-9E42-533A9FA1BBEA}"/>
                  </a:ext>
                </a:extLst>
              </p:cNvPr>
              <p:cNvGrpSpPr/>
              <p:nvPr/>
            </p:nvGrpSpPr>
            <p:grpSpPr>
              <a:xfrm>
                <a:off x="3446021" y="2317223"/>
                <a:ext cx="2690228" cy="369330"/>
                <a:chOff x="2437923" y="3083635"/>
                <a:chExt cx="4227500" cy="285749"/>
              </a:xfrm>
            </p:grpSpPr>
            <p:sp>
              <p:nvSpPr>
                <p:cNvPr id="60" name="矩形: 圓角 59">
                  <a:extLst>
                    <a:ext uri="{FF2B5EF4-FFF2-40B4-BE49-F238E27FC236}">
                      <a16:creationId xmlns:a16="http://schemas.microsoft.com/office/drawing/2014/main" id="{295B88B2-C225-47B1-8FBF-B0153DA4EF42}"/>
                    </a:ext>
                  </a:extLst>
                </p:cNvPr>
                <p:cNvSpPr/>
                <p:nvPr/>
              </p:nvSpPr>
              <p:spPr>
                <a:xfrm>
                  <a:off x="2437923" y="3083635"/>
                  <a:ext cx="4227500" cy="2857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6E2A1"/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cxnSp>
              <p:nvCxnSpPr>
                <p:cNvPr id="62" name="直線接點 61">
                  <a:extLst>
                    <a:ext uri="{FF2B5EF4-FFF2-40B4-BE49-F238E27FC236}">
                      <a16:creationId xmlns:a16="http://schemas.microsoft.com/office/drawing/2014/main" id="{5EE65E7C-A808-4355-98C9-9BF92FBC3D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46779" y="3230404"/>
                  <a:ext cx="3959999" cy="2764"/>
                </a:xfrm>
                <a:prstGeom prst="line">
                  <a:avLst/>
                </a:prstGeom>
                <a:solidFill>
                  <a:srgbClr val="B6E2A1"/>
                </a:solidFill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橢圓 51">
                <a:extLst>
                  <a:ext uri="{FF2B5EF4-FFF2-40B4-BE49-F238E27FC236}">
                    <a16:creationId xmlns:a16="http://schemas.microsoft.com/office/drawing/2014/main" id="{CEEBDD2C-4857-43E5-AA50-1E138F851768}"/>
                  </a:ext>
                </a:extLst>
              </p:cNvPr>
              <p:cNvSpPr/>
              <p:nvPr/>
            </p:nvSpPr>
            <p:spPr>
              <a:xfrm>
                <a:off x="3613086" y="2420493"/>
                <a:ext cx="180000" cy="180000"/>
              </a:xfrm>
              <a:prstGeom prst="ellipse">
                <a:avLst/>
              </a:prstGeom>
              <a:solidFill>
                <a:srgbClr val="80BFFF"/>
              </a:solidFill>
              <a:ln>
                <a:solidFill>
                  <a:srgbClr val="80B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 err="1">
                    <a:solidFill>
                      <a:schemeClr val="tx1"/>
                    </a:solidFill>
                  </a:rPr>
                  <a:t>i</a:t>
                </a:r>
                <a:endParaRPr lang="zh-TW" alt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" name="接點: 肘形 53">
                <a:extLst>
                  <a:ext uri="{FF2B5EF4-FFF2-40B4-BE49-F238E27FC236}">
                    <a16:creationId xmlns:a16="http://schemas.microsoft.com/office/drawing/2014/main" id="{FDB4717A-EB8B-4581-A033-E55BCE18851C}"/>
                  </a:ext>
                </a:extLst>
              </p:cNvPr>
              <p:cNvCxnSpPr>
                <a:cxnSpLocks/>
                <a:stCxn id="48" idx="1"/>
                <a:endCxn id="60" idx="1"/>
              </p:cNvCxnSpPr>
              <p:nvPr/>
            </p:nvCxnSpPr>
            <p:spPr>
              <a:xfrm rot="10800000">
                <a:off x="3446021" y="2501889"/>
                <a:ext cx="403538" cy="827623"/>
              </a:xfrm>
              <a:prstGeom prst="bentConnector3">
                <a:avLst>
                  <a:gd name="adj1" fmla="val 156649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6" name="接點: 肘形 55">
                <a:extLst>
                  <a:ext uri="{FF2B5EF4-FFF2-40B4-BE49-F238E27FC236}">
                    <a16:creationId xmlns:a16="http://schemas.microsoft.com/office/drawing/2014/main" id="{D5411121-B546-41B0-9ECF-6116E197DDAA}"/>
                  </a:ext>
                </a:extLst>
              </p:cNvPr>
              <p:cNvCxnSpPr>
                <a:cxnSpLocks/>
                <a:stCxn id="60" idx="3"/>
                <a:endCxn id="48" idx="3"/>
              </p:cNvCxnSpPr>
              <p:nvPr/>
            </p:nvCxnSpPr>
            <p:spPr>
              <a:xfrm flipH="1">
                <a:off x="5801127" y="2501888"/>
                <a:ext cx="335122" cy="827623"/>
              </a:xfrm>
              <a:prstGeom prst="bentConnector3">
                <a:avLst>
                  <a:gd name="adj1" fmla="val -68214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DE808612-20FA-4DE4-A1DB-1EE588F5AD2E}"/>
                  </a:ext>
                </a:extLst>
              </p:cNvPr>
              <p:cNvSpPr txBox="1"/>
              <p:nvPr/>
            </p:nvSpPr>
            <p:spPr>
              <a:xfrm>
                <a:off x="3446021" y="1878439"/>
                <a:ext cx="2758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dirty="0"/>
                  <a:t>[1, 2, 3, 4, 5, 6, 7]</a:t>
                </a:r>
                <a:endParaRPr lang="zh-TW" altLang="en-US" dirty="0"/>
              </a:p>
            </p:txBody>
          </p:sp>
        </p:grpSp>
      </p:grpSp>
      <p:grpSp>
        <p:nvGrpSpPr>
          <p:cNvPr id="88" name="群組 87">
            <a:extLst>
              <a:ext uri="{FF2B5EF4-FFF2-40B4-BE49-F238E27FC236}">
                <a16:creationId xmlns:a16="http://schemas.microsoft.com/office/drawing/2014/main" id="{8B2E3C9F-CD4B-480A-8249-F7C71AE6DD85}"/>
              </a:ext>
            </a:extLst>
          </p:cNvPr>
          <p:cNvGrpSpPr/>
          <p:nvPr/>
        </p:nvGrpSpPr>
        <p:grpSpPr>
          <a:xfrm>
            <a:off x="8552806" y="3879925"/>
            <a:ext cx="1505594" cy="538468"/>
            <a:chOff x="10178406" y="3264368"/>
            <a:chExt cx="1505594" cy="538468"/>
          </a:xfrm>
        </p:grpSpPr>
        <p:grpSp>
          <p:nvGrpSpPr>
            <p:cNvPr id="89" name="群組 88">
              <a:extLst>
                <a:ext uri="{FF2B5EF4-FFF2-40B4-BE49-F238E27FC236}">
                  <a16:creationId xmlns:a16="http://schemas.microsoft.com/office/drawing/2014/main" id="{F4A49230-2140-45AA-8DA8-10DF87501773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91" name="箭號: 五邊形 90">
                <a:extLst>
                  <a:ext uri="{FF2B5EF4-FFF2-40B4-BE49-F238E27FC236}">
                    <a16:creationId xmlns:a16="http://schemas.microsoft.com/office/drawing/2014/main" id="{A2D7CC86-D7F9-4206-8AA8-451F68D7A75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6B1506A1-FD79-409C-9E6B-5BB0D366EB91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3" name="文字方塊 92">
                <a:extLst>
                  <a:ext uri="{FF2B5EF4-FFF2-40B4-BE49-F238E27FC236}">
                    <a16:creationId xmlns:a16="http://schemas.microsoft.com/office/drawing/2014/main" id="{D41F01C6-4BD9-4367-B7B1-08161C5E479B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CF1D5963-A7EF-4A18-81F4-6002EECCCF5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5802BB4A-7B3D-4A90-B000-CEBEA7C25FE3}"/>
              </a:ext>
            </a:extLst>
          </p:cNvPr>
          <p:cNvGrpSpPr/>
          <p:nvPr/>
        </p:nvGrpSpPr>
        <p:grpSpPr>
          <a:xfrm>
            <a:off x="6572465" y="3834635"/>
            <a:ext cx="1572170" cy="614723"/>
            <a:chOff x="6922902" y="3154462"/>
            <a:chExt cx="1572170" cy="614723"/>
          </a:xfrm>
        </p:grpSpPr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7E7E5798-88E9-4E2F-9F1F-D53684BB1CA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7B0B2BBA-98C7-4C74-A026-F0A72B5C064D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6C34BC30-78FA-460F-B811-7DA53289F378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28EE4855-733C-4156-AD55-0C165A13434A}"/>
              </a:ext>
            </a:extLst>
          </p:cNvPr>
          <p:cNvGrpSpPr/>
          <p:nvPr/>
        </p:nvGrpSpPr>
        <p:grpSpPr>
          <a:xfrm flipV="1">
            <a:off x="7520951" y="3831707"/>
            <a:ext cx="1110488" cy="671106"/>
            <a:chOff x="7535897" y="3243687"/>
            <a:chExt cx="1030649" cy="750280"/>
          </a:xfrm>
        </p:grpSpPr>
        <p:pic>
          <p:nvPicPr>
            <p:cNvPr id="6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31E8BEE0-EC30-4AF8-AF20-09C7BBEF6B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9F16C847-DA84-40EB-AA9F-F3CC3C41CCE3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964C5452-1E51-4E40-8738-1323321A4BD8}"/>
              </a:ext>
            </a:extLst>
          </p:cNvPr>
          <p:cNvSpPr txBox="1"/>
          <p:nvPr/>
        </p:nvSpPr>
        <p:spPr>
          <a:xfrm>
            <a:off x="6395721" y="4613313"/>
            <a:ext cx="1985248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 結束值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(1, </a:t>
            </a:r>
            <a:r>
              <a:rPr lang="zh-TW" altLang="en-US" b="1" dirty="0">
                <a:highlight>
                  <a:srgbClr val="DEEBF7"/>
                </a:highlight>
              </a:rPr>
              <a:t>  </a:t>
            </a:r>
            <a:r>
              <a:rPr lang="en-US" altLang="zh-TW" b="1" dirty="0">
                <a:highlight>
                  <a:srgbClr val="DEEBF7"/>
                </a:highlight>
              </a:rPr>
              <a:t>7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1):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73036386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>
            <a:extLst>
              <a:ext uri="{FF2B5EF4-FFF2-40B4-BE49-F238E27FC236}">
                <a16:creationId xmlns:a16="http://schemas.microsoft.com/office/drawing/2014/main" id="{3220E524-A2E7-4FCF-BCFC-8046CDB4832F}"/>
              </a:ext>
            </a:extLst>
          </p:cNvPr>
          <p:cNvGrpSpPr/>
          <p:nvPr/>
        </p:nvGrpSpPr>
        <p:grpSpPr>
          <a:xfrm>
            <a:off x="6274533" y="3152899"/>
            <a:ext cx="3329969" cy="1394193"/>
            <a:chOff x="3446020" y="1878439"/>
            <a:chExt cx="3329969" cy="1394193"/>
          </a:xfrm>
        </p:grpSpPr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2A0B3904-5DE5-45B9-BEE9-0782D4E18D38}"/>
                </a:ext>
              </a:extLst>
            </p:cNvPr>
            <p:cNvGrpSpPr/>
            <p:nvPr/>
          </p:nvGrpSpPr>
          <p:grpSpPr>
            <a:xfrm>
              <a:off x="3446021" y="2317223"/>
              <a:ext cx="3329968" cy="369330"/>
              <a:chOff x="2437923" y="3083635"/>
              <a:chExt cx="5232806" cy="285749"/>
            </a:xfrm>
          </p:grpSpPr>
          <p:sp>
            <p:nvSpPr>
              <p:cNvPr id="47" name="矩形: 圓角 46">
                <a:extLst>
                  <a:ext uri="{FF2B5EF4-FFF2-40B4-BE49-F238E27FC236}">
                    <a16:creationId xmlns:a16="http://schemas.microsoft.com/office/drawing/2014/main" id="{02823807-55A8-41F8-9206-B88B8CE93739}"/>
                  </a:ext>
                </a:extLst>
              </p:cNvPr>
              <p:cNvSpPr/>
              <p:nvPr/>
            </p:nvSpPr>
            <p:spPr>
              <a:xfrm>
                <a:off x="2437923" y="3083635"/>
                <a:ext cx="5232806" cy="285749"/>
              </a:xfrm>
              <a:prstGeom prst="roundRect">
                <a:avLst>
                  <a:gd name="adj" fmla="val 50000"/>
                </a:avLst>
              </a:prstGeom>
              <a:solidFill>
                <a:srgbClr val="B6E2A1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cxnSp>
            <p:nvCxnSpPr>
              <p:cNvPr id="48" name="直線接點 47">
                <a:extLst>
                  <a:ext uri="{FF2B5EF4-FFF2-40B4-BE49-F238E27FC236}">
                    <a16:creationId xmlns:a16="http://schemas.microsoft.com/office/drawing/2014/main" id="{FE0D6E65-6A61-4739-959B-852033BE5F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46779" y="3229011"/>
                <a:ext cx="4901693" cy="4157"/>
              </a:xfrm>
              <a:prstGeom prst="line">
                <a:avLst/>
              </a:prstGeom>
              <a:solidFill>
                <a:srgbClr val="B6E2A1"/>
              </a:solidFill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接點: 肘形 43">
              <a:extLst>
                <a:ext uri="{FF2B5EF4-FFF2-40B4-BE49-F238E27FC236}">
                  <a16:creationId xmlns:a16="http://schemas.microsoft.com/office/drawing/2014/main" id="{F82FFF09-6C97-4BB4-AF54-901D56981B8B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rot="10800000">
              <a:off x="3446021" y="2501889"/>
              <a:ext cx="403538" cy="770743"/>
            </a:xfrm>
            <a:prstGeom prst="bentConnector3">
              <a:avLst>
                <a:gd name="adj1" fmla="val 156649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5" name="接點: 肘形 44">
              <a:extLst>
                <a:ext uri="{FF2B5EF4-FFF2-40B4-BE49-F238E27FC236}">
                  <a16:creationId xmlns:a16="http://schemas.microsoft.com/office/drawing/2014/main" id="{C444722D-EFB8-4D1A-BD93-46A6ED958A32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H="1">
              <a:off x="6229043" y="2501888"/>
              <a:ext cx="546946" cy="770743"/>
            </a:xfrm>
            <a:prstGeom prst="bentConnector3">
              <a:avLst>
                <a:gd name="adj1" fmla="val -41796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ECA37472-9116-434B-A30C-91EA38014DC6}"/>
                </a:ext>
              </a:extLst>
            </p:cNvPr>
            <p:cNvSpPr txBox="1"/>
            <p:nvPr/>
          </p:nvSpPr>
          <p:spPr>
            <a:xfrm>
              <a:off x="3446020" y="1878439"/>
              <a:ext cx="3329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dirty="0"/>
                <a:t>[1, 2, 3, 4, 5, 6, 7, 8, 9, 10]</a:t>
              </a:r>
              <a:endParaRPr lang="zh-TW" altLang="en-US" dirty="0"/>
            </a:p>
          </p:txBody>
        </p: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0CD8A8-A21B-4C2F-B534-48A28E1293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41460" y="260460"/>
          <a:ext cx="1572170" cy="24827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82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8191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E54ADF1-8E5D-4D2C-87EF-C1E46BF8E2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40053" y="282978"/>
          <a:ext cx="1623397" cy="246022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173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4421F280-240C-45CD-AE94-EF0CE561CB00}"/>
              </a:ext>
            </a:extLst>
          </p:cNvPr>
          <p:cNvGrpSpPr/>
          <p:nvPr/>
        </p:nvGrpSpPr>
        <p:grpSpPr>
          <a:xfrm>
            <a:off x="6567371" y="864068"/>
            <a:ext cx="1505594" cy="538468"/>
            <a:chOff x="10178406" y="3264368"/>
            <a:chExt cx="1505594" cy="538468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47EC3099-8E0F-44D3-8021-2D4B9667F09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" name="箭號: 五邊形 6">
                <a:extLst>
                  <a:ext uri="{FF2B5EF4-FFF2-40B4-BE49-F238E27FC236}">
                    <a16:creationId xmlns:a16="http://schemas.microsoft.com/office/drawing/2014/main" id="{93AC1B8C-1C09-4F45-9665-818CD71E0DD0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79F92B5-AF40-4491-AB4B-91D4CC5A480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E234736-BBE2-4E80-BBF7-2862604B56E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90B582C-1DF3-4F99-8221-5251388523F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CB076CE-A360-403D-9FDC-91E7C25830FB}"/>
              </a:ext>
            </a:extLst>
          </p:cNvPr>
          <p:cNvGrpSpPr/>
          <p:nvPr/>
        </p:nvGrpSpPr>
        <p:grpSpPr>
          <a:xfrm>
            <a:off x="4572393" y="742934"/>
            <a:ext cx="1572170" cy="614723"/>
            <a:chOff x="6922902" y="3154462"/>
            <a:chExt cx="1572170" cy="614723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4710E64-EEEB-4593-A5BA-CA3DDF348994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EF16FA5-64EA-4D33-8630-475A1879168E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08A0B392-77DF-4FAF-96DD-2F5B5CBCDDF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9517A48-AB7A-44BE-AAF2-E26A22D2E1BA}"/>
              </a:ext>
            </a:extLst>
          </p:cNvPr>
          <p:cNvGrpSpPr/>
          <p:nvPr/>
        </p:nvGrpSpPr>
        <p:grpSpPr>
          <a:xfrm flipV="1">
            <a:off x="5520879" y="740006"/>
            <a:ext cx="1110488" cy="671106"/>
            <a:chOff x="7535897" y="3243687"/>
            <a:chExt cx="1030649" cy="750280"/>
          </a:xfrm>
        </p:grpSpPr>
        <p:pic>
          <p:nvPicPr>
            <p:cNvPr id="1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83C8F5E3-A4A6-4194-90DA-E3B1F844BE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B8440ED-33D1-4295-904A-D8D9E2A2E58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98A9DA1-6A51-4E99-8299-B191BD9EAFEB}"/>
              </a:ext>
            </a:extLst>
          </p:cNvPr>
          <p:cNvGrpSpPr/>
          <p:nvPr/>
        </p:nvGrpSpPr>
        <p:grpSpPr>
          <a:xfrm>
            <a:off x="6575561" y="1501122"/>
            <a:ext cx="1505594" cy="538468"/>
            <a:chOff x="10178406" y="3264368"/>
            <a:chExt cx="1505594" cy="53846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228CBD3C-D421-4F64-9364-E4D0DFF2B2AC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0" name="箭號: 五邊形 19">
                <a:extLst>
                  <a:ext uri="{FF2B5EF4-FFF2-40B4-BE49-F238E27FC236}">
                    <a16:creationId xmlns:a16="http://schemas.microsoft.com/office/drawing/2014/main" id="{EE82B511-7124-4B7C-8E18-72980B442E5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15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7623E50-6781-4559-B502-222AFA84BC15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B207BB38-E0C8-4D1E-8091-F10167CB5C37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391830B-B38D-44A6-8FF5-18AFBFF8A376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EE2E32B2-9DAD-4879-85AD-018A376C315F}"/>
              </a:ext>
            </a:extLst>
          </p:cNvPr>
          <p:cNvGrpSpPr/>
          <p:nvPr/>
        </p:nvGrpSpPr>
        <p:grpSpPr>
          <a:xfrm>
            <a:off x="4572393" y="1371368"/>
            <a:ext cx="1572170" cy="614723"/>
            <a:chOff x="6922902" y="3154462"/>
            <a:chExt cx="1572170" cy="614723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AED8BEA-F6BA-40BC-9F49-207F2BE036AF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2BC69BD-82B7-4797-9288-C53BE72B4059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BBD66957-0263-43F8-A3A1-BF1ED6712CB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4783097D-1F7F-4B97-BC8F-930B5A47CA48}"/>
              </a:ext>
            </a:extLst>
          </p:cNvPr>
          <p:cNvGrpSpPr/>
          <p:nvPr/>
        </p:nvGrpSpPr>
        <p:grpSpPr>
          <a:xfrm flipV="1">
            <a:off x="5520879" y="1368440"/>
            <a:ext cx="1110488" cy="671106"/>
            <a:chOff x="7535897" y="3243687"/>
            <a:chExt cx="1030649" cy="750280"/>
          </a:xfrm>
        </p:grpSpPr>
        <p:pic>
          <p:nvPicPr>
            <p:cNvPr id="2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C311F96-CE9C-47EA-8F02-08B01D5353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48A0B40-2EAA-4420-9053-F1C0F99A6A76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6C0F20A2-B17D-4C66-9C00-FEDFCDF0D24F}"/>
              </a:ext>
            </a:extLst>
          </p:cNvPr>
          <p:cNvGrpSpPr/>
          <p:nvPr/>
        </p:nvGrpSpPr>
        <p:grpSpPr>
          <a:xfrm>
            <a:off x="6567371" y="2118807"/>
            <a:ext cx="1505594" cy="538468"/>
            <a:chOff x="10178406" y="3264368"/>
            <a:chExt cx="1505594" cy="538468"/>
          </a:xfrm>
        </p:grpSpPr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AE690BA1-F555-4A3B-AD3D-A7BF2FE9464D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2" name="箭號: 五邊形 51">
                <a:extLst>
                  <a:ext uri="{FF2B5EF4-FFF2-40B4-BE49-F238E27FC236}">
                    <a16:creationId xmlns:a16="http://schemas.microsoft.com/office/drawing/2014/main" id="{5162D2A5-4F1F-4D66-8A9A-96485A1DC44F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5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06E802A5-D673-4F41-AE6D-ED4A76DE5962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4D2ABA47-FCE5-46C0-B289-C67555EF8649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26FD616A-7A96-4C92-99E6-27240E00767A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90D582C3-674D-4BFF-8027-C2F86B0BA74E}"/>
              </a:ext>
            </a:extLst>
          </p:cNvPr>
          <p:cNvGrpSpPr/>
          <p:nvPr/>
        </p:nvGrpSpPr>
        <p:grpSpPr>
          <a:xfrm>
            <a:off x="4564203" y="1989053"/>
            <a:ext cx="1572170" cy="614723"/>
            <a:chOff x="6922902" y="3154462"/>
            <a:chExt cx="1572170" cy="614723"/>
          </a:xfrm>
        </p:grpSpPr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DCAA0DC7-F3C4-40EB-A855-D835A04B8E73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0533498-4E94-4D9C-A68D-E39EAC49860C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err="1">
                  <a:solidFill>
                    <a:schemeClr val="tx1"/>
                  </a:solidFill>
                </a:rPr>
                <a:t>i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DC8767DB-0C02-4E98-8DC2-F2D3A90364B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5A67376B-F6D9-4A04-A7A2-2A94B59AB2A7}"/>
              </a:ext>
            </a:extLst>
          </p:cNvPr>
          <p:cNvGrpSpPr/>
          <p:nvPr/>
        </p:nvGrpSpPr>
        <p:grpSpPr>
          <a:xfrm flipV="1">
            <a:off x="5512689" y="1986125"/>
            <a:ext cx="1110488" cy="671106"/>
            <a:chOff x="7535897" y="3243687"/>
            <a:chExt cx="1030649" cy="750280"/>
          </a:xfrm>
        </p:grpSpPr>
        <p:pic>
          <p:nvPicPr>
            <p:cNvPr id="6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5058262F-EF8F-49D4-8113-9DE53501A6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759C80EE-726A-456D-8B43-C3A2146CDF9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63" name="橢圓 62">
            <a:extLst>
              <a:ext uri="{FF2B5EF4-FFF2-40B4-BE49-F238E27FC236}">
                <a16:creationId xmlns:a16="http://schemas.microsoft.com/office/drawing/2014/main" id="{4A47952A-D251-49F9-B5BB-309FAB70C432}"/>
              </a:ext>
            </a:extLst>
          </p:cNvPr>
          <p:cNvSpPr/>
          <p:nvPr/>
        </p:nvSpPr>
        <p:spPr>
          <a:xfrm>
            <a:off x="7647609" y="3694953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FA344D00-0A0C-483A-8BF3-1A525165112B}"/>
              </a:ext>
            </a:extLst>
          </p:cNvPr>
          <p:cNvSpPr txBox="1"/>
          <p:nvPr/>
        </p:nvSpPr>
        <p:spPr>
          <a:xfrm>
            <a:off x="6678072" y="4250856"/>
            <a:ext cx="2379484" cy="592470"/>
          </a:xfrm>
          <a:prstGeom prst="rect">
            <a:avLst/>
          </a:prstGeom>
          <a:solidFill>
            <a:srgbClr val="EAD1E7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sum</a:t>
            </a:r>
            <a:r>
              <a: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sum                   </a:t>
            </a:r>
            <a:r>
              <a:rPr lang="en-US" altLang="zh-TW" sz="105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endParaRPr lang="en-US" altLang="zh-TW" sz="105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15 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10 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+ 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 5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02D6779B-F01C-4FF3-A5F4-2D3E67AC240F}"/>
              </a:ext>
            </a:extLst>
          </p:cNvPr>
          <p:cNvSpPr txBox="1"/>
          <p:nvPr/>
        </p:nvSpPr>
        <p:spPr>
          <a:xfrm>
            <a:off x="4289285" y="3048766"/>
            <a:ext cx="1985248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結束值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(1,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10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1):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59531340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>
            <a:extLst>
              <a:ext uri="{FF2B5EF4-FFF2-40B4-BE49-F238E27FC236}">
                <a16:creationId xmlns:a16="http://schemas.microsoft.com/office/drawing/2014/main" id="{8BA85129-B35D-4009-94A8-B26FF85C8F9D}"/>
              </a:ext>
            </a:extLst>
          </p:cNvPr>
          <p:cNvGrpSpPr/>
          <p:nvPr/>
        </p:nvGrpSpPr>
        <p:grpSpPr>
          <a:xfrm>
            <a:off x="6274533" y="3152899"/>
            <a:ext cx="3329969" cy="1690427"/>
            <a:chOff x="3446020" y="1878439"/>
            <a:chExt cx="3329969" cy="1690427"/>
          </a:xfrm>
        </p:grpSpPr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9FACFB34-DA27-4A8B-8135-2317D7A2453D}"/>
                </a:ext>
              </a:extLst>
            </p:cNvPr>
            <p:cNvSpPr txBox="1"/>
            <p:nvPr/>
          </p:nvSpPr>
          <p:spPr>
            <a:xfrm>
              <a:off x="3849559" y="2976396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sum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sum                   </a:t>
              </a:r>
              <a:r>
                <a:rPr lang="en-US" altLang="zh-TW" sz="105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endPara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55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xx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3220E524-A2E7-4FCF-BCFC-8046CDB4832F}"/>
                </a:ext>
              </a:extLst>
            </p:cNvPr>
            <p:cNvGrpSpPr/>
            <p:nvPr/>
          </p:nvGrpSpPr>
          <p:grpSpPr>
            <a:xfrm>
              <a:off x="3446020" y="1878439"/>
              <a:ext cx="3329969" cy="1394193"/>
              <a:chOff x="3446020" y="1878439"/>
              <a:chExt cx="3329969" cy="1394193"/>
            </a:xfrm>
          </p:grpSpPr>
          <p:grpSp>
            <p:nvGrpSpPr>
              <p:cNvPr id="41" name="群組 40">
                <a:extLst>
                  <a:ext uri="{FF2B5EF4-FFF2-40B4-BE49-F238E27FC236}">
                    <a16:creationId xmlns:a16="http://schemas.microsoft.com/office/drawing/2014/main" id="{2A0B3904-5DE5-45B9-BEE9-0782D4E18D38}"/>
                  </a:ext>
                </a:extLst>
              </p:cNvPr>
              <p:cNvGrpSpPr/>
              <p:nvPr/>
            </p:nvGrpSpPr>
            <p:grpSpPr>
              <a:xfrm>
                <a:off x="3446021" y="2317223"/>
                <a:ext cx="3329968" cy="369330"/>
                <a:chOff x="2437923" y="3083635"/>
                <a:chExt cx="5232806" cy="285749"/>
              </a:xfrm>
            </p:grpSpPr>
            <p:sp>
              <p:nvSpPr>
                <p:cNvPr id="47" name="矩形: 圓角 46">
                  <a:extLst>
                    <a:ext uri="{FF2B5EF4-FFF2-40B4-BE49-F238E27FC236}">
                      <a16:creationId xmlns:a16="http://schemas.microsoft.com/office/drawing/2014/main" id="{02823807-55A8-41F8-9206-B88B8CE93739}"/>
                    </a:ext>
                  </a:extLst>
                </p:cNvPr>
                <p:cNvSpPr/>
                <p:nvPr/>
              </p:nvSpPr>
              <p:spPr>
                <a:xfrm>
                  <a:off x="2437923" y="3083635"/>
                  <a:ext cx="5232806" cy="2857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6E2A1"/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cxnSp>
              <p:nvCxnSpPr>
                <p:cNvPr id="48" name="直線接點 47">
                  <a:extLst>
                    <a:ext uri="{FF2B5EF4-FFF2-40B4-BE49-F238E27FC236}">
                      <a16:creationId xmlns:a16="http://schemas.microsoft.com/office/drawing/2014/main" id="{FE0D6E65-6A61-4739-959B-852033BE5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46779" y="3229011"/>
                  <a:ext cx="4901693" cy="4157"/>
                </a:xfrm>
                <a:prstGeom prst="line">
                  <a:avLst/>
                </a:prstGeom>
                <a:solidFill>
                  <a:srgbClr val="B6E2A1"/>
                </a:solidFill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接點: 肘形 43">
                <a:extLst>
                  <a:ext uri="{FF2B5EF4-FFF2-40B4-BE49-F238E27FC236}">
                    <a16:creationId xmlns:a16="http://schemas.microsoft.com/office/drawing/2014/main" id="{F82FFF09-6C97-4BB4-AF54-901D56981B8B}"/>
                  </a:ext>
                </a:extLst>
              </p:cNvPr>
              <p:cNvCxnSpPr>
                <a:cxnSpLocks/>
                <a:stCxn id="39" idx="1"/>
                <a:endCxn id="47" idx="1"/>
              </p:cNvCxnSpPr>
              <p:nvPr/>
            </p:nvCxnSpPr>
            <p:spPr>
              <a:xfrm rot="10800000">
                <a:off x="3446021" y="2501889"/>
                <a:ext cx="403538" cy="770743"/>
              </a:xfrm>
              <a:prstGeom prst="bentConnector3">
                <a:avLst>
                  <a:gd name="adj1" fmla="val 156649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5" name="接點: 肘形 44">
                <a:extLst>
                  <a:ext uri="{FF2B5EF4-FFF2-40B4-BE49-F238E27FC236}">
                    <a16:creationId xmlns:a16="http://schemas.microsoft.com/office/drawing/2014/main" id="{C444722D-EFB8-4D1A-BD93-46A6ED958A32}"/>
                  </a:ext>
                </a:extLst>
              </p:cNvPr>
              <p:cNvCxnSpPr>
                <a:cxnSpLocks/>
                <a:stCxn id="47" idx="3"/>
                <a:endCxn id="39" idx="3"/>
              </p:cNvCxnSpPr>
              <p:nvPr/>
            </p:nvCxnSpPr>
            <p:spPr>
              <a:xfrm flipH="1">
                <a:off x="6229043" y="2501888"/>
                <a:ext cx="546946" cy="770743"/>
              </a:xfrm>
              <a:prstGeom prst="bentConnector3">
                <a:avLst>
                  <a:gd name="adj1" fmla="val -41796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ECA37472-9116-434B-A30C-91EA38014DC6}"/>
                  </a:ext>
                </a:extLst>
              </p:cNvPr>
              <p:cNvSpPr txBox="1"/>
              <p:nvPr/>
            </p:nvSpPr>
            <p:spPr>
              <a:xfrm>
                <a:off x="3446020" y="1878439"/>
                <a:ext cx="3329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dirty="0"/>
                  <a:t>[1, 2, 3, 4, 5, 6, 7, 8, 9, 10]</a:t>
                </a:r>
                <a:endParaRPr lang="zh-TW" altLang="en-US" dirty="0"/>
              </a:p>
            </p:txBody>
          </p:sp>
        </p:grp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0CD8A8-A21B-4C2F-B534-48A28E1293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41460" y="260460"/>
          <a:ext cx="1572170" cy="24827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82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8191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E54ADF1-8E5D-4D2C-87EF-C1E46BF8E2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40053" y="282978"/>
          <a:ext cx="1623397" cy="246022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173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4421F280-240C-45CD-AE94-EF0CE561CB00}"/>
              </a:ext>
            </a:extLst>
          </p:cNvPr>
          <p:cNvGrpSpPr/>
          <p:nvPr/>
        </p:nvGrpSpPr>
        <p:grpSpPr>
          <a:xfrm>
            <a:off x="6567371" y="864068"/>
            <a:ext cx="1505594" cy="538468"/>
            <a:chOff x="10178406" y="3264368"/>
            <a:chExt cx="1505594" cy="538468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47EC3099-8E0F-44D3-8021-2D4B9667F09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" name="箭號: 五邊形 6">
                <a:extLst>
                  <a:ext uri="{FF2B5EF4-FFF2-40B4-BE49-F238E27FC236}">
                    <a16:creationId xmlns:a16="http://schemas.microsoft.com/office/drawing/2014/main" id="{93AC1B8C-1C09-4F45-9665-818CD71E0DD0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79F92B5-AF40-4491-AB4B-91D4CC5A480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E234736-BBE2-4E80-BBF7-2862604B56E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90B582C-1DF3-4F99-8221-5251388523F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CB076CE-A360-403D-9FDC-91E7C25830FB}"/>
              </a:ext>
            </a:extLst>
          </p:cNvPr>
          <p:cNvGrpSpPr/>
          <p:nvPr/>
        </p:nvGrpSpPr>
        <p:grpSpPr>
          <a:xfrm>
            <a:off x="4572393" y="742934"/>
            <a:ext cx="1572170" cy="614723"/>
            <a:chOff x="6922902" y="3154462"/>
            <a:chExt cx="1572170" cy="614723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4710E64-EEEB-4593-A5BA-CA3DDF348994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EF16FA5-64EA-4D33-8630-475A1879168E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08A0B392-77DF-4FAF-96DD-2F5B5CBCDDF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9517A48-AB7A-44BE-AAF2-E26A22D2E1BA}"/>
              </a:ext>
            </a:extLst>
          </p:cNvPr>
          <p:cNvGrpSpPr/>
          <p:nvPr/>
        </p:nvGrpSpPr>
        <p:grpSpPr>
          <a:xfrm flipV="1">
            <a:off x="5520879" y="740006"/>
            <a:ext cx="1110488" cy="671106"/>
            <a:chOff x="7535897" y="3243687"/>
            <a:chExt cx="1030649" cy="750280"/>
          </a:xfrm>
        </p:grpSpPr>
        <p:pic>
          <p:nvPicPr>
            <p:cNvPr id="1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83C8F5E3-A4A6-4194-90DA-E3B1F844BE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B8440ED-33D1-4295-904A-D8D9E2A2E58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98A9DA1-6A51-4E99-8299-B191BD9EAFEB}"/>
              </a:ext>
            </a:extLst>
          </p:cNvPr>
          <p:cNvGrpSpPr/>
          <p:nvPr/>
        </p:nvGrpSpPr>
        <p:grpSpPr>
          <a:xfrm>
            <a:off x="6575561" y="1501122"/>
            <a:ext cx="1505594" cy="538468"/>
            <a:chOff x="10178406" y="3264368"/>
            <a:chExt cx="1505594" cy="53846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228CBD3C-D421-4F64-9364-E4D0DFF2B2AC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0" name="箭號: 五邊形 19">
                <a:extLst>
                  <a:ext uri="{FF2B5EF4-FFF2-40B4-BE49-F238E27FC236}">
                    <a16:creationId xmlns:a16="http://schemas.microsoft.com/office/drawing/2014/main" id="{EE82B511-7124-4B7C-8E18-72980B442E5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15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7623E50-6781-4559-B502-222AFA84BC15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B207BB38-E0C8-4D1E-8091-F10167CB5C37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391830B-B38D-44A6-8FF5-18AFBFF8A376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EE2E32B2-9DAD-4879-85AD-018A376C315F}"/>
              </a:ext>
            </a:extLst>
          </p:cNvPr>
          <p:cNvGrpSpPr/>
          <p:nvPr/>
        </p:nvGrpSpPr>
        <p:grpSpPr>
          <a:xfrm>
            <a:off x="4572393" y="1371368"/>
            <a:ext cx="1572170" cy="614723"/>
            <a:chOff x="6922902" y="3154462"/>
            <a:chExt cx="1572170" cy="614723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AED8BEA-F6BA-40BC-9F49-207F2BE036AF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2BC69BD-82B7-4797-9288-C53BE72B4059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BBD66957-0263-43F8-A3A1-BF1ED6712CB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4783097D-1F7F-4B97-BC8F-930B5A47CA48}"/>
              </a:ext>
            </a:extLst>
          </p:cNvPr>
          <p:cNvGrpSpPr/>
          <p:nvPr/>
        </p:nvGrpSpPr>
        <p:grpSpPr>
          <a:xfrm flipV="1">
            <a:off x="5520879" y="1368440"/>
            <a:ext cx="1110488" cy="671106"/>
            <a:chOff x="7535897" y="3243687"/>
            <a:chExt cx="1030649" cy="750280"/>
          </a:xfrm>
        </p:grpSpPr>
        <p:pic>
          <p:nvPicPr>
            <p:cNvPr id="2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C311F96-CE9C-47EA-8F02-08B01D5353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48A0B40-2EAA-4420-9053-F1C0F99A6A76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6C0F20A2-B17D-4C66-9C00-FEDFCDF0D24F}"/>
              </a:ext>
            </a:extLst>
          </p:cNvPr>
          <p:cNvGrpSpPr/>
          <p:nvPr/>
        </p:nvGrpSpPr>
        <p:grpSpPr>
          <a:xfrm>
            <a:off x="6567371" y="2118807"/>
            <a:ext cx="1505594" cy="538468"/>
            <a:chOff x="10178406" y="3264368"/>
            <a:chExt cx="1505594" cy="538468"/>
          </a:xfrm>
        </p:grpSpPr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AE690BA1-F555-4A3B-AD3D-A7BF2FE9464D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2" name="箭號: 五邊形 51">
                <a:extLst>
                  <a:ext uri="{FF2B5EF4-FFF2-40B4-BE49-F238E27FC236}">
                    <a16:creationId xmlns:a16="http://schemas.microsoft.com/office/drawing/2014/main" id="{5162D2A5-4F1F-4D66-8A9A-96485A1DC44F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6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06E802A5-D673-4F41-AE6D-ED4A76DE5962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4D2ABA47-FCE5-46C0-B289-C67555EF8649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26FD616A-7A96-4C92-99E6-27240E00767A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90D582C3-674D-4BFF-8027-C2F86B0BA74E}"/>
              </a:ext>
            </a:extLst>
          </p:cNvPr>
          <p:cNvGrpSpPr/>
          <p:nvPr/>
        </p:nvGrpSpPr>
        <p:grpSpPr>
          <a:xfrm>
            <a:off x="4564203" y="1989053"/>
            <a:ext cx="1572170" cy="614723"/>
            <a:chOff x="6922902" y="3154462"/>
            <a:chExt cx="1572170" cy="614723"/>
          </a:xfrm>
        </p:grpSpPr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DCAA0DC7-F3C4-40EB-A855-D835A04B8E73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0533498-4E94-4D9C-A68D-E39EAC49860C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err="1">
                  <a:solidFill>
                    <a:schemeClr val="tx1"/>
                  </a:solidFill>
                </a:rPr>
                <a:t>i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DC8767DB-0C02-4E98-8DC2-F2D3A90364B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5A67376B-F6D9-4A04-A7A2-2A94B59AB2A7}"/>
              </a:ext>
            </a:extLst>
          </p:cNvPr>
          <p:cNvGrpSpPr/>
          <p:nvPr/>
        </p:nvGrpSpPr>
        <p:grpSpPr>
          <a:xfrm flipV="1">
            <a:off x="5512689" y="1986125"/>
            <a:ext cx="1110488" cy="671106"/>
            <a:chOff x="7535897" y="3243687"/>
            <a:chExt cx="1030649" cy="750280"/>
          </a:xfrm>
        </p:grpSpPr>
        <p:pic>
          <p:nvPicPr>
            <p:cNvPr id="6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5058262F-EF8F-49D4-8113-9DE53501A6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759C80EE-726A-456D-8B43-C3A2146CDF9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62" name="橢圓 61">
            <a:extLst>
              <a:ext uri="{FF2B5EF4-FFF2-40B4-BE49-F238E27FC236}">
                <a16:creationId xmlns:a16="http://schemas.microsoft.com/office/drawing/2014/main" id="{6D0ACEC1-4D65-44D8-A125-9FA1D9FC6B94}"/>
              </a:ext>
            </a:extLst>
          </p:cNvPr>
          <p:cNvSpPr/>
          <p:nvPr/>
        </p:nvSpPr>
        <p:spPr>
          <a:xfrm>
            <a:off x="7945993" y="3694953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1DD2D1CF-7807-48B3-ADF5-7E96DCEC058C}"/>
              </a:ext>
            </a:extLst>
          </p:cNvPr>
          <p:cNvSpPr txBox="1"/>
          <p:nvPr/>
        </p:nvSpPr>
        <p:spPr>
          <a:xfrm>
            <a:off x="4289285" y="3048766"/>
            <a:ext cx="1985248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結束值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(1,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10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1):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0375796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>
            <a:extLst>
              <a:ext uri="{FF2B5EF4-FFF2-40B4-BE49-F238E27FC236}">
                <a16:creationId xmlns:a16="http://schemas.microsoft.com/office/drawing/2014/main" id="{8BA85129-B35D-4009-94A8-B26FF85C8F9D}"/>
              </a:ext>
            </a:extLst>
          </p:cNvPr>
          <p:cNvGrpSpPr/>
          <p:nvPr/>
        </p:nvGrpSpPr>
        <p:grpSpPr>
          <a:xfrm>
            <a:off x="6274533" y="3152899"/>
            <a:ext cx="3329969" cy="1690427"/>
            <a:chOff x="3446020" y="1878439"/>
            <a:chExt cx="3329969" cy="1690427"/>
          </a:xfrm>
        </p:grpSpPr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9FACFB34-DA27-4A8B-8135-2317D7A2453D}"/>
                </a:ext>
              </a:extLst>
            </p:cNvPr>
            <p:cNvSpPr txBox="1"/>
            <p:nvPr/>
          </p:nvSpPr>
          <p:spPr>
            <a:xfrm>
              <a:off x="3849559" y="2976396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sum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sum                   </a:t>
              </a:r>
              <a:r>
                <a:rPr lang="en-US" altLang="zh-TW" sz="105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endPara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55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15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6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3220E524-A2E7-4FCF-BCFC-8046CDB4832F}"/>
                </a:ext>
              </a:extLst>
            </p:cNvPr>
            <p:cNvGrpSpPr/>
            <p:nvPr/>
          </p:nvGrpSpPr>
          <p:grpSpPr>
            <a:xfrm>
              <a:off x="3446020" y="1878439"/>
              <a:ext cx="3329969" cy="1394193"/>
              <a:chOff x="3446020" y="1878439"/>
              <a:chExt cx="3329969" cy="1394193"/>
            </a:xfrm>
          </p:grpSpPr>
          <p:grpSp>
            <p:nvGrpSpPr>
              <p:cNvPr id="41" name="群組 40">
                <a:extLst>
                  <a:ext uri="{FF2B5EF4-FFF2-40B4-BE49-F238E27FC236}">
                    <a16:creationId xmlns:a16="http://schemas.microsoft.com/office/drawing/2014/main" id="{2A0B3904-5DE5-45B9-BEE9-0782D4E18D38}"/>
                  </a:ext>
                </a:extLst>
              </p:cNvPr>
              <p:cNvGrpSpPr/>
              <p:nvPr/>
            </p:nvGrpSpPr>
            <p:grpSpPr>
              <a:xfrm>
                <a:off x="3446021" y="2317223"/>
                <a:ext cx="3329968" cy="369330"/>
                <a:chOff x="2437923" y="3083635"/>
                <a:chExt cx="5232806" cy="285749"/>
              </a:xfrm>
            </p:grpSpPr>
            <p:sp>
              <p:nvSpPr>
                <p:cNvPr id="47" name="矩形: 圓角 46">
                  <a:extLst>
                    <a:ext uri="{FF2B5EF4-FFF2-40B4-BE49-F238E27FC236}">
                      <a16:creationId xmlns:a16="http://schemas.microsoft.com/office/drawing/2014/main" id="{02823807-55A8-41F8-9206-B88B8CE93739}"/>
                    </a:ext>
                  </a:extLst>
                </p:cNvPr>
                <p:cNvSpPr/>
                <p:nvPr/>
              </p:nvSpPr>
              <p:spPr>
                <a:xfrm>
                  <a:off x="2437923" y="3083635"/>
                  <a:ext cx="5232806" cy="2857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6E2A1"/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cxnSp>
              <p:nvCxnSpPr>
                <p:cNvPr id="48" name="直線接點 47">
                  <a:extLst>
                    <a:ext uri="{FF2B5EF4-FFF2-40B4-BE49-F238E27FC236}">
                      <a16:creationId xmlns:a16="http://schemas.microsoft.com/office/drawing/2014/main" id="{FE0D6E65-6A61-4739-959B-852033BE5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46779" y="3229011"/>
                  <a:ext cx="4901693" cy="4157"/>
                </a:xfrm>
                <a:prstGeom prst="line">
                  <a:avLst/>
                </a:prstGeom>
                <a:solidFill>
                  <a:srgbClr val="B6E2A1"/>
                </a:solidFill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接點: 肘形 43">
                <a:extLst>
                  <a:ext uri="{FF2B5EF4-FFF2-40B4-BE49-F238E27FC236}">
                    <a16:creationId xmlns:a16="http://schemas.microsoft.com/office/drawing/2014/main" id="{F82FFF09-6C97-4BB4-AF54-901D56981B8B}"/>
                  </a:ext>
                </a:extLst>
              </p:cNvPr>
              <p:cNvCxnSpPr>
                <a:cxnSpLocks/>
                <a:stCxn id="39" idx="1"/>
                <a:endCxn id="47" idx="1"/>
              </p:cNvCxnSpPr>
              <p:nvPr/>
            </p:nvCxnSpPr>
            <p:spPr>
              <a:xfrm rot="10800000">
                <a:off x="3446021" y="2501889"/>
                <a:ext cx="403538" cy="770743"/>
              </a:xfrm>
              <a:prstGeom prst="bentConnector3">
                <a:avLst>
                  <a:gd name="adj1" fmla="val 156649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5" name="接點: 肘形 44">
                <a:extLst>
                  <a:ext uri="{FF2B5EF4-FFF2-40B4-BE49-F238E27FC236}">
                    <a16:creationId xmlns:a16="http://schemas.microsoft.com/office/drawing/2014/main" id="{C444722D-EFB8-4D1A-BD93-46A6ED958A32}"/>
                  </a:ext>
                </a:extLst>
              </p:cNvPr>
              <p:cNvCxnSpPr>
                <a:cxnSpLocks/>
                <a:stCxn id="47" idx="3"/>
                <a:endCxn id="39" idx="3"/>
              </p:cNvCxnSpPr>
              <p:nvPr/>
            </p:nvCxnSpPr>
            <p:spPr>
              <a:xfrm flipH="1">
                <a:off x="6229043" y="2501888"/>
                <a:ext cx="546946" cy="770743"/>
              </a:xfrm>
              <a:prstGeom prst="bentConnector3">
                <a:avLst>
                  <a:gd name="adj1" fmla="val -41796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ECA37472-9116-434B-A30C-91EA38014DC6}"/>
                  </a:ext>
                </a:extLst>
              </p:cNvPr>
              <p:cNvSpPr txBox="1"/>
              <p:nvPr/>
            </p:nvSpPr>
            <p:spPr>
              <a:xfrm>
                <a:off x="3446020" y="1878439"/>
                <a:ext cx="3329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dirty="0"/>
                  <a:t>[1, 2, 3, 4, 5, 6, 7, 8, 9, 10]</a:t>
                </a:r>
                <a:endParaRPr lang="zh-TW" altLang="en-US" dirty="0"/>
              </a:p>
            </p:txBody>
          </p:sp>
        </p:grp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0CD8A8-A21B-4C2F-B534-48A28E1293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41460" y="260460"/>
          <a:ext cx="1572170" cy="24827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82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8191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E54ADF1-8E5D-4D2C-87EF-C1E46BF8E2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40053" y="282978"/>
          <a:ext cx="1623397" cy="246022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173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4421F280-240C-45CD-AE94-EF0CE561CB00}"/>
              </a:ext>
            </a:extLst>
          </p:cNvPr>
          <p:cNvGrpSpPr/>
          <p:nvPr/>
        </p:nvGrpSpPr>
        <p:grpSpPr>
          <a:xfrm>
            <a:off x="6567371" y="864068"/>
            <a:ext cx="1505594" cy="538468"/>
            <a:chOff x="10178406" y="3264368"/>
            <a:chExt cx="1505594" cy="538468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47EC3099-8E0F-44D3-8021-2D4B9667F09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" name="箭號: 五邊形 6">
                <a:extLst>
                  <a:ext uri="{FF2B5EF4-FFF2-40B4-BE49-F238E27FC236}">
                    <a16:creationId xmlns:a16="http://schemas.microsoft.com/office/drawing/2014/main" id="{93AC1B8C-1C09-4F45-9665-818CD71E0DD0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79F92B5-AF40-4491-AB4B-91D4CC5A480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E234736-BBE2-4E80-BBF7-2862604B56E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90B582C-1DF3-4F99-8221-5251388523F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CB076CE-A360-403D-9FDC-91E7C25830FB}"/>
              </a:ext>
            </a:extLst>
          </p:cNvPr>
          <p:cNvGrpSpPr/>
          <p:nvPr/>
        </p:nvGrpSpPr>
        <p:grpSpPr>
          <a:xfrm>
            <a:off x="4572393" y="742934"/>
            <a:ext cx="1572170" cy="614723"/>
            <a:chOff x="6922902" y="3154462"/>
            <a:chExt cx="1572170" cy="614723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4710E64-EEEB-4593-A5BA-CA3DDF348994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EF16FA5-64EA-4D33-8630-475A1879168E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08A0B392-77DF-4FAF-96DD-2F5B5CBCDDF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9517A48-AB7A-44BE-AAF2-E26A22D2E1BA}"/>
              </a:ext>
            </a:extLst>
          </p:cNvPr>
          <p:cNvGrpSpPr/>
          <p:nvPr/>
        </p:nvGrpSpPr>
        <p:grpSpPr>
          <a:xfrm flipV="1">
            <a:off x="5520879" y="740006"/>
            <a:ext cx="1110488" cy="671106"/>
            <a:chOff x="7535897" y="3243687"/>
            <a:chExt cx="1030649" cy="750280"/>
          </a:xfrm>
        </p:grpSpPr>
        <p:pic>
          <p:nvPicPr>
            <p:cNvPr id="1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83C8F5E3-A4A6-4194-90DA-E3B1F844BE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B8440ED-33D1-4295-904A-D8D9E2A2E58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98A9DA1-6A51-4E99-8299-B191BD9EAFEB}"/>
              </a:ext>
            </a:extLst>
          </p:cNvPr>
          <p:cNvGrpSpPr/>
          <p:nvPr/>
        </p:nvGrpSpPr>
        <p:grpSpPr>
          <a:xfrm>
            <a:off x="6575561" y="1501122"/>
            <a:ext cx="1505594" cy="538468"/>
            <a:chOff x="10178406" y="3264368"/>
            <a:chExt cx="1505594" cy="53846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228CBD3C-D421-4F64-9364-E4D0DFF2B2AC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0" name="箭號: 五邊形 19">
                <a:extLst>
                  <a:ext uri="{FF2B5EF4-FFF2-40B4-BE49-F238E27FC236}">
                    <a16:creationId xmlns:a16="http://schemas.microsoft.com/office/drawing/2014/main" id="{EE82B511-7124-4B7C-8E18-72980B442E5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15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7623E50-6781-4559-B502-222AFA84BC15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B207BB38-E0C8-4D1E-8091-F10167CB5C37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391830B-B38D-44A6-8FF5-18AFBFF8A376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EE2E32B2-9DAD-4879-85AD-018A376C315F}"/>
              </a:ext>
            </a:extLst>
          </p:cNvPr>
          <p:cNvGrpSpPr/>
          <p:nvPr/>
        </p:nvGrpSpPr>
        <p:grpSpPr>
          <a:xfrm>
            <a:off x="4572393" y="1371368"/>
            <a:ext cx="1572170" cy="614723"/>
            <a:chOff x="6922902" y="3154462"/>
            <a:chExt cx="1572170" cy="614723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AED8BEA-F6BA-40BC-9F49-207F2BE036AF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2BC69BD-82B7-4797-9288-C53BE72B4059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BBD66957-0263-43F8-A3A1-BF1ED6712CB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4783097D-1F7F-4B97-BC8F-930B5A47CA48}"/>
              </a:ext>
            </a:extLst>
          </p:cNvPr>
          <p:cNvGrpSpPr/>
          <p:nvPr/>
        </p:nvGrpSpPr>
        <p:grpSpPr>
          <a:xfrm flipV="1">
            <a:off x="5520879" y="1368440"/>
            <a:ext cx="1110488" cy="671106"/>
            <a:chOff x="7535897" y="3243687"/>
            <a:chExt cx="1030649" cy="750280"/>
          </a:xfrm>
        </p:grpSpPr>
        <p:pic>
          <p:nvPicPr>
            <p:cNvPr id="2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C311F96-CE9C-47EA-8F02-08B01D5353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48A0B40-2EAA-4420-9053-F1C0F99A6A76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6C0F20A2-B17D-4C66-9C00-FEDFCDF0D24F}"/>
              </a:ext>
            </a:extLst>
          </p:cNvPr>
          <p:cNvGrpSpPr/>
          <p:nvPr/>
        </p:nvGrpSpPr>
        <p:grpSpPr>
          <a:xfrm>
            <a:off x="6567371" y="2118807"/>
            <a:ext cx="1505594" cy="538468"/>
            <a:chOff x="10178406" y="3264368"/>
            <a:chExt cx="1505594" cy="538468"/>
          </a:xfrm>
        </p:grpSpPr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AE690BA1-F555-4A3B-AD3D-A7BF2FE9464D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2" name="箭號: 五邊形 51">
                <a:extLst>
                  <a:ext uri="{FF2B5EF4-FFF2-40B4-BE49-F238E27FC236}">
                    <a16:creationId xmlns:a16="http://schemas.microsoft.com/office/drawing/2014/main" id="{5162D2A5-4F1F-4D66-8A9A-96485A1DC44F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6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06E802A5-D673-4F41-AE6D-ED4A76DE5962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4D2ABA47-FCE5-46C0-B289-C67555EF8649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26FD616A-7A96-4C92-99E6-27240E00767A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90D582C3-674D-4BFF-8027-C2F86B0BA74E}"/>
              </a:ext>
            </a:extLst>
          </p:cNvPr>
          <p:cNvGrpSpPr/>
          <p:nvPr/>
        </p:nvGrpSpPr>
        <p:grpSpPr>
          <a:xfrm>
            <a:off x="4564203" y="1989053"/>
            <a:ext cx="1572170" cy="614723"/>
            <a:chOff x="6922902" y="3154462"/>
            <a:chExt cx="1572170" cy="614723"/>
          </a:xfrm>
        </p:grpSpPr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DCAA0DC7-F3C4-40EB-A855-D835A04B8E73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0533498-4E94-4D9C-A68D-E39EAC49860C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err="1">
                  <a:solidFill>
                    <a:schemeClr val="tx1"/>
                  </a:solidFill>
                </a:rPr>
                <a:t>i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DC8767DB-0C02-4E98-8DC2-F2D3A90364B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5A67376B-F6D9-4A04-A7A2-2A94B59AB2A7}"/>
              </a:ext>
            </a:extLst>
          </p:cNvPr>
          <p:cNvGrpSpPr/>
          <p:nvPr/>
        </p:nvGrpSpPr>
        <p:grpSpPr>
          <a:xfrm flipV="1">
            <a:off x="5512689" y="1986125"/>
            <a:ext cx="1110488" cy="671106"/>
            <a:chOff x="7535897" y="3243687"/>
            <a:chExt cx="1030649" cy="750280"/>
          </a:xfrm>
        </p:grpSpPr>
        <p:pic>
          <p:nvPicPr>
            <p:cNvPr id="6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5058262F-EF8F-49D4-8113-9DE53501A6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759C80EE-726A-456D-8B43-C3A2146CDF9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62" name="橢圓 61">
            <a:extLst>
              <a:ext uri="{FF2B5EF4-FFF2-40B4-BE49-F238E27FC236}">
                <a16:creationId xmlns:a16="http://schemas.microsoft.com/office/drawing/2014/main" id="{AE3D2FA1-64E7-457F-9169-3479120318FE}"/>
              </a:ext>
            </a:extLst>
          </p:cNvPr>
          <p:cNvSpPr/>
          <p:nvPr/>
        </p:nvSpPr>
        <p:spPr>
          <a:xfrm>
            <a:off x="7945993" y="3694953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9CE04424-5681-49DF-9B71-26BF0A0DAE41}"/>
              </a:ext>
            </a:extLst>
          </p:cNvPr>
          <p:cNvSpPr txBox="1"/>
          <p:nvPr/>
        </p:nvSpPr>
        <p:spPr>
          <a:xfrm>
            <a:off x="4289285" y="3048766"/>
            <a:ext cx="1985248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結束值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(1,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10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1):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63264814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>
            <a:extLst>
              <a:ext uri="{FF2B5EF4-FFF2-40B4-BE49-F238E27FC236}">
                <a16:creationId xmlns:a16="http://schemas.microsoft.com/office/drawing/2014/main" id="{8BA85129-B35D-4009-94A8-B26FF85C8F9D}"/>
              </a:ext>
            </a:extLst>
          </p:cNvPr>
          <p:cNvGrpSpPr/>
          <p:nvPr/>
        </p:nvGrpSpPr>
        <p:grpSpPr>
          <a:xfrm>
            <a:off x="6274533" y="3152899"/>
            <a:ext cx="3329969" cy="1690427"/>
            <a:chOff x="3446020" y="1878439"/>
            <a:chExt cx="3329969" cy="1690427"/>
          </a:xfrm>
        </p:grpSpPr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9FACFB34-DA27-4A8B-8135-2317D7A2453D}"/>
                </a:ext>
              </a:extLst>
            </p:cNvPr>
            <p:cNvSpPr txBox="1"/>
            <p:nvPr/>
          </p:nvSpPr>
          <p:spPr>
            <a:xfrm>
              <a:off x="3849559" y="2976396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sum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sum                   </a:t>
              </a:r>
              <a:r>
                <a:rPr lang="en-US" altLang="zh-TW" sz="105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endPara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21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15 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6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3220E524-A2E7-4FCF-BCFC-8046CDB4832F}"/>
                </a:ext>
              </a:extLst>
            </p:cNvPr>
            <p:cNvGrpSpPr/>
            <p:nvPr/>
          </p:nvGrpSpPr>
          <p:grpSpPr>
            <a:xfrm>
              <a:off x="3446020" y="1878439"/>
              <a:ext cx="3329969" cy="1394193"/>
              <a:chOff x="3446020" y="1878439"/>
              <a:chExt cx="3329969" cy="1394193"/>
            </a:xfrm>
          </p:grpSpPr>
          <p:grpSp>
            <p:nvGrpSpPr>
              <p:cNvPr id="41" name="群組 40">
                <a:extLst>
                  <a:ext uri="{FF2B5EF4-FFF2-40B4-BE49-F238E27FC236}">
                    <a16:creationId xmlns:a16="http://schemas.microsoft.com/office/drawing/2014/main" id="{2A0B3904-5DE5-45B9-BEE9-0782D4E18D38}"/>
                  </a:ext>
                </a:extLst>
              </p:cNvPr>
              <p:cNvGrpSpPr/>
              <p:nvPr/>
            </p:nvGrpSpPr>
            <p:grpSpPr>
              <a:xfrm>
                <a:off x="3446021" y="2317223"/>
                <a:ext cx="3329968" cy="369330"/>
                <a:chOff x="2437923" y="3083635"/>
                <a:chExt cx="5232806" cy="285749"/>
              </a:xfrm>
            </p:grpSpPr>
            <p:sp>
              <p:nvSpPr>
                <p:cNvPr id="47" name="矩形: 圓角 46">
                  <a:extLst>
                    <a:ext uri="{FF2B5EF4-FFF2-40B4-BE49-F238E27FC236}">
                      <a16:creationId xmlns:a16="http://schemas.microsoft.com/office/drawing/2014/main" id="{02823807-55A8-41F8-9206-B88B8CE93739}"/>
                    </a:ext>
                  </a:extLst>
                </p:cNvPr>
                <p:cNvSpPr/>
                <p:nvPr/>
              </p:nvSpPr>
              <p:spPr>
                <a:xfrm>
                  <a:off x="2437923" y="3083635"/>
                  <a:ext cx="5232806" cy="2857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6E2A1"/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cxnSp>
              <p:nvCxnSpPr>
                <p:cNvPr id="48" name="直線接點 47">
                  <a:extLst>
                    <a:ext uri="{FF2B5EF4-FFF2-40B4-BE49-F238E27FC236}">
                      <a16:creationId xmlns:a16="http://schemas.microsoft.com/office/drawing/2014/main" id="{FE0D6E65-6A61-4739-959B-852033BE5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46779" y="3229011"/>
                  <a:ext cx="4901693" cy="4157"/>
                </a:xfrm>
                <a:prstGeom prst="line">
                  <a:avLst/>
                </a:prstGeom>
                <a:solidFill>
                  <a:srgbClr val="B6E2A1"/>
                </a:solidFill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接點: 肘形 43">
                <a:extLst>
                  <a:ext uri="{FF2B5EF4-FFF2-40B4-BE49-F238E27FC236}">
                    <a16:creationId xmlns:a16="http://schemas.microsoft.com/office/drawing/2014/main" id="{F82FFF09-6C97-4BB4-AF54-901D56981B8B}"/>
                  </a:ext>
                </a:extLst>
              </p:cNvPr>
              <p:cNvCxnSpPr>
                <a:cxnSpLocks/>
                <a:stCxn id="39" idx="1"/>
                <a:endCxn id="47" idx="1"/>
              </p:cNvCxnSpPr>
              <p:nvPr/>
            </p:nvCxnSpPr>
            <p:spPr>
              <a:xfrm rot="10800000">
                <a:off x="3446021" y="2501889"/>
                <a:ext cx="403538" cy="770743"/>
              </a:xfrm>
              <a:prstGeom prst="bentConnector3">
                <a:avLst>
                  <a:gd name="adj1" fmla="val 156649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5" name="接點: 肘形 44">
                <a:extLst>
                  <a:ext uri="{FF2B5EF4-FFF2-40B4-BE49-F238E27FC236}">
                    <a16:creationId xmlns:a16="http://schemas.microsoft.com/office/drawing/2014/main" id="{C444722D-EFB8-4D1A-BD93-46A6ED958A32}"/>
                  </a:ext>
                </a:extLst>
              </p:cNvPr>
              <p:cNvCxnSpPr>
                <a:cxnSpLocks/>
                <a:stCxn id="47" idx="3"/>
                <a:endCxn id="39" idx="3"/>
              </p:cNvCxnSpPr>
              <p:nvPr/>
            </p:nvCxnSpPr>
            <p:spPr>
              <a:xfrm flipH="1">
                <a:off x="6229043" y="2501888"/>
                <a:ext cx="546946" cy="770743"/>
              </a:xfrm>
              <a:prstGeom prst="bentConnector3">
                <a:avLst>
                  <a:gd name="adj1" fmla="val -41796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ECA37472-9116-434B-A30C-91EA38014DC6}"/>
                  </a:ext>
                </a:extLst>
              </p:cNvPr>
              <p:cNvSpPr txBox="1"/>
              <p:nvPr/>
            </p:nvSpPr>
            <p:spPr>
              <a:xfrm>
                <a:off x="3446020" y="1878439"/>
                <a:ext cx="3329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dirty="0"/>
                  <a:t>[1, 2, 3, 4, 5, 6, 7, 8, 9, 10]</a:t>
                </a:r>
                <a:endParaRPr lang="zh-TW" altLang="en-US" dirty="0"/>
              </a:p>
            </p:txBody>
          </p:sp>
        </p:grp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0CD8A8-A21B-4C2F-B534-48A28E1293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41460" y="260460"/>
          <a:ext cx="1572170" cy="24827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82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8191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E54ADF1-8E5D-4D2C-87EF-C1E46BF8E2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40053" y="282978"/>
          <a:ext cx="1623397" cy="246022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173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4421F280-240C-45CD-AE94-EF0CE561CB00}"/>
              </a:ext>
            </a:extLst>
          </p:cNvPr>
          <p:cNvGrpSpPr/>
          <p:nvPr/>
        </p:nvGrpSpPr>
        <p:grpSpPr>
          <a:xfrm>
            <a:off x="6567371" y="864068"/>
            <a:ext cx="1505594" cy="538468"/>
            <a:chOff x="10178406" y="3264368"/>
            <a:chExt cx="1505594" cy="538468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47EC3099-8E0F-44D3-8021-2D4B9667F09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" name="箭號: 五邊形 6">
                <a:extLst>
                  <a:ext uri="{FF2B5EF4-FFF2-40B4-BE49-F238E27FC236}">
                    <a16:creationId xmlns:a16="http://schemas.microsoft.com/office/drawing/2014/main" id="{93AC1B8C-1C09-4F45-9665-818CD71E0DD0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79F92B5-AF40-4491-AB4B-91D4CC5A480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E234736-BBE2-4E80-BBF7-2862604B56E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90B582C-1DF3-4F99-8221-5251388523F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CB076CE-A360-403D-9FDC-91E7C25830FB}"/>
              </a:ext>
            </a:extLst>
          </p:cNvPr>
          <p:cNvGrpSpPr/>
          <p:nvPr/>
        </p:nvGrpSpPr>
        <p:grpSpPr>
          <a:xfrm>
            <a:off x="4572393" y="742934"/>
            <a:ext cx="1572170" cy="614723"/>
            <a:chOff x="6922902" y="3154462"/>
            <a:chExt cx="1572170" cy="614723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4710E64-EEEB-4593-A5BA-CA3DDF348994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EF16FA5-64EA-4D33-8630-475A1879168E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08A0B392-77DF-4FAF-96DD-2F5B5CBCDDF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9517A48-AB7A-44BE-AAF2-E26A22D2E1BA}"/>
              </a:ext>
            </a:extLst>
          </p:cNvPr>
          <p:cNvGrpSpPr/>
          <p:nvPr/>
        </p:nvGrpSpPr>
        <p:grpSpPr>
          <a:xfrm flipV="1">
            <a:off x="5520879" y="740006"/>
            <a:ext cx="1110488" cy="671106"/>
            <a:chOff x="7535897" y="3243687"/>
            <a:chExt cx="1030649" cy="750280"/>
          </a:xfrm>
        </p:grpSpPr>
        <p:pic>
          <p:nvPicPr>
            <p:cNvPr id="1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83C8F5E3-A4A6-4194-90DA-E3B1F844BE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B8440ED-33D1-4295-904A-D8D9E2A2E58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98A9DA1-6A51-4E99-8299-B191BD9EAFEB}"/>
              </a:ext>
            </a:extLst>
          </p:cNvPr>
          <p:cNvGrpSpPr/>
          <p:nvPr/>
        </p:nvGrpSpPr>
        <p:grpSpPr>
          <a:xfrm>
            <a:off x="6575561" y="1501122"/>
            <a:ext cx="1505594" cy="538468"/>
            <a:chOff x="10178406" y="3264368"/>
            <a:chExt cx="1505594" cy="53846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228CBD3C-D421-4F64-9364-E4D0DFF2B2AC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0" name="箭號: 五邊形 19">
                <a:extLst>
                  <a:ext uri="{FF2B5EF4-FFF2-40B4-BE49-F238E27FC236}">
                    <a16:creationId xmlns:a16="http://schemas.microsoft.com/office/drawing/2014/main" id="{EE82B511-7124-4B7C-8E18-72980B442E5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21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7623E50-6781-4559-B502-222AFA84BC15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B207BB38-E0C8-4D1E-8091-F10167CB5C37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391830B-B38D-44A6-8FF5-18AFBFF8A376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EE2E32B2-9DAD-4879-85AD-018A376C315F}"/>
              </a:ext>
            </a:extLst>
          </p:cNvPr>
          <p:cNvGrpSpPr/>
          <p:nvPr/>
        </p:nvGrpSpPr>
        <p:grpSpPr>
          <a:xfrm>
            <a:off x="4572393" y="1371368"/>
            <a:ext cx="1572170" cy="614723"/>
            <a:chOff x="6922902" y="3154462"/>
            <a:chExt cx="1572170" cy="614723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AED8BEA-F6BA-40BC-9F49-207F2BE036AF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2BC69BD-82B7-4797-9288-C53BE72B4059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BBD66957-0263-43F8-A3A1-BF1ED6712CB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4783097D-1F7F-4B97-BC8F-930B5A47CA48}"/>
              </a:ext>
            </a:extLst>
          </p:cNvPr>
          <p:cNvGrpSpPr/>
          <p:nvPr/>
        </p:nvGrpSpPr>
        <p:grpSpPr>
          <a:xfrm flipV="1">
            <a:off x="5520879" y="1368440"/>
            <a:ext cx="1110488" cy="671106"/>
            <a:chOff x="7535897" y="3243687"/>
            <a:chExt cx="1030649" cy="750280"/>
          </a:xfrm>
        </p:grpSpPr>
        <p:pic>
          <p:nvPicPr>
            <p:cNvPr id="2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C311F96-CE9C-47EA-8F02-08B01D5353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48A0B40-2EAA-4420-9053-F1C0F99A6A76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6C0F20A2-B17D-4C66-9C00-FEDFCDF0D24F}"/>
              </a:ext>
            </a:extLst>
          </p:cNvPr>
          <p:cNvGrpSpPr/>
          <p:nvPr/>
        </p:nvGrpSpPr>
        <p:grpSpPr>
          <a:xfrm>
            <a:off x="6567371" y="2118807"/>
            <a:ext cx="1505594" cy="538468"/>
            <a:chOff x="10178406" y="3264368"/>
            <a:chExt cx="1505594" cy="538468"/>
          </a:xfrm>
        </p:grpSpPr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AE690BA1-F555-4A3B-AD3D-A7BF2FE9464D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2" name="箭號: 五邊形 51">
                <a:extLst>
                  <a:ext uri="{FF2B5EF4-FFF2-40B4-BE49-F238E27FC236}">
                    <a16:creationId xmlns:a16="http://schemas.microsoft.com/office/drawing/2014/main" id="{5162D2A5-4F1F-4D66-8A9A-96485A1DC44F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6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06E802A5-D673-4F41-AE6D-ED4A76DE5962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4D2ABA47-FCE5-46C0-B289-C67555EF8649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26FD616A-7A96-4C92-99E6-27240E00767A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90D582C3-674D-4BFF-8027-C2F86B0BA74E}"/>
              </a:ext>
            </a:extLst>
          </p:cNvPr>
          <p:cNvGrpSpPr/>
          <p:nvPr/>
        </p:nvGrpSpPr>
        <p:grpSpPr>
          <a:xfrm>
            <a:off x="4564203" y="1989053"/>
            <a:ext cx="1572170" cy="614723"/>
            <a:chOff x="6922902" y="3154462"/>
            <a:chExt cx="1572170" cy="614723"/>
          </a:xfrm>
        </p:grpSpPr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DCAA0DC7-F3C4-40EB-A855-D835A04B8E73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0533498-4E94-4D9C-A68D-E39EAC49860C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err="1">
                  <a:solidFill>
                    <a:schemeClr val="tx1"/>
                  </a:solidFill>
                </a:rPr>
                <a:t>i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DC8767DB-0C02-4E98-8DC2-F2D3A90364B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5A67376B-F6D9-4A04-A7A2-2A94B59AB2A7}"/>
              </a:ext>
            </a:extLst>
          </p:cNvPr>
          <p:cNvGrpSpPr/>
          <p:nvPr/>
        </p:nvGrpSpPr>
        <p:grpSpPr>
          <a:xfrm flipV="1">
            <a:off x="5512689" y="1986125"/>
            <a:ext cx="1110488" cy="671106"/>
            <a:chOff x="7535897" y="3243687"/>
            <a:chExt cx="1030649" cy="750280"/>
          </a:xfrm>
        </p:grpSpPr>
        <p:pic>
          <p:nvPicPr>
            <p:cNvPr id="6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5058262F-EF8F-49D4-8113-9DE53501A6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759C80EE-726A-456D-8B43-C3A2146CDF9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62" name="橢圓 61">
            <a:extLst>
              <a:ext uri="{FF2B5EF4-FFF2-40B4-BE49-F238E27FC236}">
                <a16:creationId xmlns:a16="http://schemas.microsoft.com/office/drawing/2014/main" id="{04D1AE9D-545D-4001-9C0A-71C5D7C0015D}"/>
              </a:ext>
            </a:extLst>
          </p:cNvPr>
          <p:cNvSpPr/>
          <p:nvPr/>
        </p:nvSpPr>
        <p:spPr>
          <a:xfrm>
            <a:off x="7945993" y="3694953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E07EFCB8-0BAB-4613-BEFC-24456CB4A20E}"/>
              </a:ext>
            </a:extLst>
          </p:cNvPr>
          <p:cNvSpPr txBox="1"/>
          <p:nvPr/>
        </p:nvSpPr>
        <p:spPr>
          <a:xfrm>
            <a:off x="4289285" y="3048766"/>
            <a:ext cx="1985248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結束值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(1,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10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1):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32069702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>
            <a:extLst>
              <a:ext uri="{FF2B5EF4-FFF2-40B4-BE49-F238E27FC236}">
                <a16:creationId xmlns:a16="http://schemas.microsoft.com/office/drawing/2014/main" id="{8BA85129-B35D-4009-94A8-B26FF85C8F9D}"/>
              </a:ext>
            </a:extLst>
          </p:cNvPr>
          <p:cNvGrpSpPr/>
          <p:nvPr/>
        </p:nvGrpSpPr>
        <p:grpSpPr>
          <a:xfrm>
            <a:off x="6274533" y="3152899"/>
            <a:ext cx="3329969" cy="1690427"/>
            <a:chOff x="3446020" y="1878439"/>
            <a:chExt cx="3329969" cy="1690427"/>
          </a:xfrm>
        </p:grpSpPr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9FACFB34-DA27-4A8B-8135-2317D7A2453D}"/>
                </a:ext>
              </a:extLst>
            </p:cNvPr>
            <p:cNvSpPr txBox="1"/>
            <p:nvPr/>
          </p:nvSpPr>
          <p:spPr>
            <a:xfrm>
              <a:off x="3849559" y="2976396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sum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sum                   </a:t>
              </a:r>
              <a:r>
                <a:rPr lang="en-US" altLang="zh-TW" sz="105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endPara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55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xx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3220E524-A2E7-4FCF-BCFC-8046CDB4832F}"/>
                </a:ext>
              </a:extLst>
            </p:cNvPr>
            <p:cNvGrpSpPr/>
            <p:nvPr/>
          </p:nvGrpSpPr>
          <p:grpSpPr>
            <a:xfrm>
              <a:off x="3446020" y="1878439"/>
              <a:ext cx="3329969" cy="1394193"/>
              <a:chOff x="3446020" y="1878439"/>
              <a:chExt cx="3329969" cy="1394193"/>
            </a:xfrm>
          </p:grpSpPr>
          <p:grpSp>
            <p:nvGrpSpPr>
              <p:cNvPr id="41" name="群組 40">
                <a:extLst>
                  <a:ext uri="{FF2B5EF4-FFF2-40B4-BE49-F238E27FC236}">
                    <a16:creationId xmlns:a16="http://schemas.microsoft.com/office/drawing/2014/main" id="{2A0B3904-5DE5-45B9-BEE9-0782D4E18D38}"/>
                  </a:ext>
                </a:extLst>
              </p:cNvPr>
              <p:cNvGrpSpPr/>
              <p:nvPr/>
            </p:nvGrpSpPr>
            <p:grpSpPr>
              <a:xfrm>
                <a:off x="3446021" y="2317223"/>
                <a:ext cx="3329968" cy="369330"/>
                <a:chOff x="2437923" y="3083635"/>
                <a:chExt cx="5232806" cy="285749"/>
              </a:xfrm>
            </p:grpSpPr>
            <p:sp>
              <p:nvSpPr>
                <p:cNvPr id="47" name="矩形: 圓角 46">
                  <a:extLst>
                    <a:ext uri="{FF2B5EF4-FFF2-40B4-BE49-F238E27FC236}">
                      <a16:creationId xmlns:a16="http://schemas.microsoft.com/office/drawing/2014/main" id="{02823807-55A8-41F8-9206-B88B8CE93739}"/>
                    </a:ext>
                  </a:extLst>
                </p:cNvPr>
                <p:cNvSpPr/>
                <p:nvPr/>
              </p:nvSpPr>
              <p:spPr>
                <a:xfrm>
                  <a:off x="2437923" y="3083635"/>
                  <a:ext cx="5232806" cy="2857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6E2A1"/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cxnSp>
              <p:nvCxnSpPr>
                <p:cNvPr id="48" name="直線接點 47">
                  <a:extLst>
                    <a:ext uri="{FF2B5EF4-FFF2-40B4-BE49-F238E27FC236}">
                      <a16:creationId xmlns:a16="http://schemas.microsoft.com/office/drawing/2014/main" id="{FE0D6E65-6A61-4739-959B-852033BE5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46779" y="3229011"/>
                  <a:ext cx="4901693" cy="4157"/>
                </a:xfrm>
                <a:prstGeom prst="line">
                  <a:avLst/>
                </a:prstGeom>
                <a:solidFill>
                  <a:srgbClr val="B6E2A1"/>
                </a:solidFill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接點: 肘形 43">
                <a:extLst>
                  <a:ext uri="{FF2B5EF4-FFF2-40B4-BE49-F238E27FC236}">
                    <a16:creationId xmlns:a16="http://schemas.microsoft.com/office/drawing/2014/main" id="{F82FFF09-6C97-4BB4-AF54-901D56981B8B}"/>
                  </a:ext>
                </a:extLst>
              </p:cNvPr>
              <p:cNvCxnSpPr>
                <a:cxnSpLocks/>
                <a:stCxn id="39" idx="1"/>
                <a:endCxn id="47" idx="1"/>
              </p:cNvCxnSpPr>
              <p:nvPr/>
            </p:nvCxnSpPr>
            <p:spPr>
              <a:xfrm rot="10800000">
                <a:off x="3446021" y="2501889"/>
                <a:ext cx="403538" cy="770743"/>
              </a:xfrm>
              <a:prstGeom prst="bentConnector3">
                <a:avLst>
                  <a:gd name="adj1" fmla="val 156649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5" name="接點: 肘形 44">
                <a:extLst>
                  <a:ext uri="{FF2B5EF4-FFF2-40B4-BE49-F238E27FC236}">
                    <a16:creationId xmlns:a16="http://schemas.microsoft.com/office/drawing/2014/main" id="{C444722D-EFB8-4D1A-BD93-46A6ED958A32}"/>
                  </a:ext>
                </a:extLst>
              </p:cNvPr>
              <p:cNvCxnSpPr>
                <a:cxnSpLocks/>
                <a:stCxn id="47" idx="3"/>
                <a:endCxn id="39" idx="3"/>
              </p:cNvCxnSpPr>
              <p:nvPr/>
            </p:nvCxnSpPr>
            <p:spPr>
              <a:xfrm flipH="1">
                <a:off x="6229043" y="2501888"/>
                <a:ext cx="546946" cy="770743"/>
              </a:xfrm>
              <a:prstGeom prst="bentConnector3">
                <a:avLst>
                  <a:gd name="adj1" fmla="val -41796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ECA37472-9116-434B-A30C-91EA38014DC6}"/>
                  </a:ext>
                </a:extLst>
              </p:cNvPr>
              <p:cNvSpPr txBox="1"/>
              <p:nvPr/>
            </p:nvSpPr>
            <p:spPr>
              <a:xfrm>
                <a:off x="3446020" y="1878439"/>
                <a:ext cx="3329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dirty="0"/>
                  <a:t>[1, 2, 3, 4, 5, 6, 7, 8, 9, 10]</a:t>
                </a:r>
                <a:endParaRPr lang="zh-TW" altLang="en-US" dirty="0"/>
              </a:p>
            </p:txBody>
          </p:sp>
        </p:grp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0CD8A8-A21B-4C2F-B534-48A28E1293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41460" y="260460"/>
          <a:ext cx="1572170" cy="24827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82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8191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E54ADF1-8E5D-4D2C-87EF-C1E46BF8E2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40053" y="282978"/>
          <a:ext cx="1623397" cy="246022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173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4421F280-240C-45CD-AE94-EF0CE561CB00}"/>
              </a:ext>
            </a:extLst>
          </p:cNvPr>
          <p:cNvGrpSpPr/>
          <p:nvPr/>
        </p:nvGrpSpPr>
        <p:grpSpPr>
          <a:xfrm>
            <a:off x="6567371" y="864068"/>
            <a:ext cx="1505594" cy="538468"/>
            <a:chOff x="10178406" y="3264368"/>
            <a:chExt cx="1505594" cy="538468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47EC3099-8E0F-44D3-8021-2D4B9667F09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" name="箭號: 五邊形 6">
                <a:extLst>
                  <a:ext uri="{FF2B5EF4-FFF2-40B4-BE49-F238E27FC236}">
                    <a16:creationId xmlns:a16="http://schemas.microsoft.com/office/drawing/2014/main" id="{93AC1B8C-1C09-4F45-9665-818CD71E0DD0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79F92B5-AF40-4491-AB4B-91D4CC5A480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E234736-BBE2-4E80-BBF7-2862604B56E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90B582C-1DF3-4F99-8221-5251388523F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CB076CE-A360-403D-9FDC-91E7C25830FB}"/>
              </a:ext>
            </a:extLst>
          </p:cNvPr>
          <p:cNvGrpSpPr/>
          <p:nvPr/>
        </p:nvGrpSpPr>
        <p:grpSpPr>
          <a:xfrm>
            <a:off x="4572393" y="742934"/>
            <a:ext cx="1572170" cy="614723"/>
            <a:chOff x="6922902" y="3154462"/>
            <a:chExt cx="1572170" cy="614723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4710E64-EEEB-4593-A5BA-CA3DDF348994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EF16FA5-64EA-4D33-8630-475A1879168E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08A0B392-77DF-4FAF-96DD-2F5B5CBCDDF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9517A48-AB7A-44BE-AAF2-E26A22D2E1BA}"/>
              </a:ext>
            </a:extLst>
          </p:cNvPr>
          <p:cNvGrpSpPr/>
          <p:nvPr/>
        </p:nvGrpSpPr>
        <p:grpSpPr>
          <a:xfrm flipV="1">
            <a:off x="5520879" y="740006"/>
            <a:ext cx="1110488" cy="671106"/>
            <a:chOff x="7535897" y="3243687"/>
            <a:chExt cx="1030649" cy="750280"/>
          </a:xfrm>
        </p:grpSpPr>
        <p:pic>
          <p:nvPicPr>
            <p:cNvPr id="1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83C8F5E3-A4A6-4194-90DA-E3B1F844BE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B8440ED-33D1-4295-904A-D8D9E2A2E58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98A9DA1-6A51-4E99-8299-B191BD9EAFEB}"/>
              </a:ext>
            </a:extLst>
          </p:cNvPr>
          <p:cNvGrpSpPr/>
          <p:nvPr/>
        </p:nvGrpSpPr>
        <p:grpSpPr>
          <a:xfrm>
            <a:off x="6575561" y="1501122"/>
            <a:ext cx="1505594" cy="538468"/>
            <a:chOff x="10178406" y="3264368"/>
            <a:chExt cx="1505594" cy="53846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228CBD3C-D421-4F64-9364-E4D0DFF2B2AC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0" name="箭號: 五邊形 19">
                <a:extLst>
                  <a:ext uri="{FF2B5EF4-FFF2-40B4-BE49-F238E27FC236}">
                    <a16:creationId xmlns:a16="http://schemas.microsoft.com/office/drawing/2014/main" id="{EE82B511-7124-4B7C-8E18-72980B442E5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21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7623E50-6781-4559-B502-222AFA84BC15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B207BB38-E0C8-4D1E-8091-F10167CB5C37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391830B-B38D-44A6-8FF5-18AFBFF8A376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EE2E32B2-9DAD-4879-85AD-018A376C315F}"/>
              </a:ext>
            </a:extLst>
          </p:cNvPr>
          <p:cNvGrpSpPr/>
          <p:nvPr/>
        </p:nvGrpSpPr>
        <p:grpSpPr>
          <a:xfrm>
            <a:off x="4572393" y="1371368"/>
            <a:ext cx="1572170" cy="614723"/>
            <a:chOff x="6922902" y="3154462"/>
            <a:chExt cx="1572170" cy="614723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AED8BEA-F6BA-40BC-9F49-207F2BE036AF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2BC69BD-82B7-4797-9288-C53BE72B4059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BBD66957-0263-43F8-A3A1-BF1ED6712CB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4783097D-1F7F-4B97-BC8F-930B5A47CA48}"/>
              </a:ext>
            </a:extLst>
          </p:cNvPr>
          <p:cNvGrpSpPr/>
          <p:nvPr/>
        </p:nvGrpSpPr>
        <p:grpSpPr>
          <a:xfrm flipV="1">
            <a:off x="5520879" y="1368440"/>
            <a:ext cx="1110488" cy="671106"/>
            <a:chOff x="7535897" y="3243687"/>
            <a:chExt cx="1030649" cy="750280"/>
          </a:xfrm>
        </p:grpSpPr>
        <p:pic>
          <p:nvPicPr>
            <p:cNvPr id="2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C311F96-CE9C-47EA-8F02-08B01D5353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48A0B40-2EAA-4420-9053-F1C0F99A6A76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6C0F20A2-B17D-4C66-9C00-FEDFCDF0D24F}"/>
              </a:ext>
            </a:extLst>
          </p:cNvPr>
          <p:cNvGrpSpPr/>
          <p:nvPr/>
        </p:nvGrpSpPr>
        <p:grpSpPr>
          <a:xfrm>
            <a:off x="6567371" y="2118807"/>
            <a:ext cx="1505594" cy="538468"/>
            <a:chOff x="10178406" y="3264368"/>
            <a:chExt cx="1505594" cy="538468"/>
          </a:xfrm>
        </p:grpSpPr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AE690BA1-F555-4A3B-AD3D-A7BF2FE9464D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2" name="箭號: 五邊形 51">
                <a:extLst>
                  <a:ext uri="{FF2B5EF4-FFF2-40B4-BE49-F238E27FC236}">
                    <a16:creationId xmlns:a16="http://schemas.microsoft.com/office/drawing/2014/main" id="{5162D2A5-4F1F-4D66-8A9A-96485A1DC44F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7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06E802A5-D673-4F41-AE6D-ED4A76DE5962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4D2ABA47-FCE5-46C0-B289-C67555EF8649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26FD616A-7A96-4C92-99E6-27240E00767A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90D582C3-674D-4BFF-8027-C2F86B0BA74E}"/>
              </a:ext>
            </a:extLst>
          </p:cNvPr>
          <p:cNvGrpSpPr/>
          <p:nvPr/>
        </p:nvGrpSpPr>
        <p:grpSpPr>
          <a:xfrm>
            <a:off x="4564203" y="1989053"/>
            <a:ext cx="1572170" cy="614723"/>
            <a:chOff x="6922902" y="3154462"/>
            <a:chExt cx="1572170" cy="614723"/>
          </a:xfrm>
        </p:grpSpPr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DCAA0DC7-F3C4-40EB-A855-D835A04B8E73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0533498-4E94-4D9C-A68D-E39EAC49860C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err="1">
                  <a:solidFill>
                    <a:schemeClr val="tx1"/>
                  </a:solidFill>
                </a:rPr>
                <a:t>i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DC8767DB-0C02-4E98-8DC2-F2D3A90364B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5A67376B-F6D9-4A04-A7A2-2A94B59AB2A7}"/>
              </a:ext>
            </a:extLst>
          </p:cNvPr>
          <p:cNvGrpSpPr/>
          <p:nvPr/>
        </p:nvGrpSpPr>
        <p:grpSpPr>
          <a:xfrm flipV="1">
            <a:off x="5512689" y="1986125"/>
            <a:ext cx="1110488" cy="671106"/>
            <a:chOff x="7535897" y="3243687"/>
            <a:chExt cx="1030649" cy="750280"/>
          </a:xfrm>
        </p:grpSpPr>
        <p:pic>
          <p:nvPicPr>
            <p:cNvPr id="6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5058262F-EF8F-49D4-8113-9DE53501A6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759C80EE-726A-456D-8B43-C3A2146CDF9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62" name="橢圓 61">
            <a:extLst>
              <a:ext uri="{FF2B5EF4-FFF2-40B4-BE49-F238E27FC236}">
                <a16:creationId xmlns:a16="http://schemas.microsoft.com/office/drawing/2014/main" id="{E8894A3C-9E43-4681-883F-AE83841AAEE6}"/>
              </a:ext>
            </a:extLst>
          </p:cNvPr>
          <p:cNvSpPr/>
          <p:nvPr/>
        </p:nvSpPr>
        <p:spPr>
          <a:xfrm>
            <a:off x="8244379" y="3694953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CD73DBDF-FF6C-4904-9E86-72AD7B8BAD3F}"/>
              </a:ext>
            </a:extLst>
          </p:cNvPr>
          <p:cNvSpPr txBox="1"/>
          <p:nvPr/>
        </p:nvSpPr>
        <p:spPr>
          <a:xfrm>
            <a:off x="4289285" y="3048766"/>
            <a:ext cx="1985248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結束值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(1,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10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1):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81561348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>
            <a:extLst>
              <a:ext uri="{FF2B5EF4-FFF2-40B4-BE49-F238E27FC236}">
                <a16:creationId xmlns:a16="http://schemas.microsoft.com/office/drawing/2014/main" id="{8BA85129-B35D-4009-94A8-B26FF85C8F9D}"/>
              </a:ext>
            </a:extLst>
          </p:cNvPr>
          <p:cNvGrpSpPr/>
          <p:nvPr/>
        </p:nvGrpSpPr>
        <p:grpSpPr>
          <a:xfrm>
            <a:off x="6274533" y="3152899"/>
            <a:ext cx="3329969" cy="1690427"/>
            <a:chOff x="3446020" y="1878439"/>
            <a:chExt cx="3329969" cy="1690427"/>
          </a:xfrm>
        </p:grpSpPr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9FACFB34-DA27-4A8B-8135-2317D7A2453D}"/>
                </a:ext>
              </a:extLst>
            </p:cNvPr>
            <p:cNvSpPr txBox="1"/>
            <p:nvPr/>
          </p:nvSpPr>
          <p:spPr>
            <a:xfrm>
              <a:off x="3849559" y="2976396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sum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sum                   </a:t>
              </a:r>
              <a:r>
                <a:rPr lang="en-US" altLang="zh-TW" sz="105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endPara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55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21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7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3220E524-A2E7-4FCF-BCFC-8046CDB4832F}"/>
                </a:ext>
              </a:extLst>
            </p:cNvPr>
            <p:cNvGrpSpPr/>
            <p:nvPr/>
          </p:nvGrpSpPr>
          <p:grpSpPr>
            <a:xfrm>
              <a:off x="3446020" y="1878439"/>
              <a:ext cx="3329969" cy="1394193"/>
              <a:chOff x="3446020" y="1878439"/>
              <a:chExt cx="3329969" cy="1394193"/>
            </a:xfrm>
          </p:grpSpPr>
          <p:grpSp>
            <p:nvGrpSpPr>
              <p:cNvPr id="41" name="群組 40">
                <a:extLst>
                  <a:ext uri="{FF2B5EF4-FFF2-40B4-BE49-F238E27FC236}">
                    <a16:creationId xmlns:a16="http://schemas.microsoft.com/office/drawing/2014/main" id="{2A0B3904-5DE5-45B9-BEE9-0782D4E18D38}"/>
                  </a:ext>
                </a:extLst>
              </p:cNvPr>
              <p:cNvGrpSpPr/>
              <p:nvPr/>
            </p:nvGrpSpPr>
            <p:grpSpPr>
              <a:xfrm>
                <a:off x="3446021" y="2317223"/>
                <a:ext cx="3329968" cy="369330"/>
                <a:chOff x="2437923" y="3083635"/>
                <a:chExt cx="5232806" cy="285749"/>
              </a:xfrm>
            </p:grpSpPr>
            <p:sp>
              <p:nvSpPr>
                <p:cNvPr id="47" name="矩形: 圓角 46">
                  <a:extLst>
                    <a:ext uri="{FF2B5EF4-FFF2-40B4-BE49-F238E27FC236}">
                      <a16:creationId xmlns:a16="http://schemas.microsoft.com/office/drawing/2014/main" id="{02823807-55A8-41F8-9206-B88B8CE93739}"/>
                    </a:ext>
                  </a:extLst>
                </p:cNvPr>
                <p:cNvSpPr/>
                <p:nvPr/>
              </p:nvSpPr>
              <p:spPr>
                <a:xfrm>
                  <a:off x="2437923" y="3083635"/>
                  <a:ext cx="5232806" cy="2857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6E2A1"/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cxnSp>
              <p:nvCxnSpPr>
                <p:cNvPr id="48" name="直線接點 47">
                  <a:extLst>
                    <a:ext uri="{FF2B5EF4-FFF2-40B4-BE49-F238E27FC236}">
                      <a16:creationId xmlns:a16="http://schemas.microsoft.com/office/drawing/2014/main" id="{FE0D6E65-6A61-4739-959B-852033BE5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46779" y="3229011"/>
                  <a:ext cx="4901693" cy="4157"/>
                </a:xfrm>
                <a:prstGeom prst="line">
                  <a:avLst/>
                </a:prstGeom>
                <a:solidFill>
                  <a:srgbClr val="B6E2A1"/>
                </a:solidFill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接點: 肘形 43">
                <a:extLst>
                  <a:ext uri="{FF2B5EF4-FFF2-40B4-BE49-F238E27FC236}">
                    <a16:creationId xmlns:a16="http://schemas.microsoft.com/office/drawing/2014/main" id="{F82FFF09-6C97-4BB4-AF54-901D56981B8B}"/>
                  </a:ext>
                </a:extLst>
              </p:cNvPr>
              <p:cNvCxnSpPr>
                <a:cxnSpLocks/>
                <a:stCxn id="39" idx="1"/>
                <a:endCxn id="47" idx="1"/>
              </p:cNvCxnSpPr>
              <p:nvPr/>
            </p:nvCxnSpPr>
            <p:spPr>
              <a:xfrm rot="10800000">
                <a:off x="3446021" y="2501889"/>
                <a:ext cx="403538" cy="770743"/>
              </a:xfrm>
              <a:prstGeom prst="bentConnector3">
                <a:avLst>
                  <a:gd name="adj1" fmla="val 156649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5" name="接點: 肘形 44">
                <a:extLst>
                  <a:ext uri="{FF2B5EF4-FFF2-40B4-BE49-F238E27FC236}">
                    <a16:creationId xmlns:a16="http://schemas.microsoft.com/office/drawing/2014/main" id="{C444722D-EFB8-4D1A-BD93-46A6ED958A32}"/>
                  </a:ext>
                </a:extLst>
              </p:cNvPr>
              <p:cNvCxnSpPr>
                <a:cxnSpLocks/>
                <a:stCxn id="47" idx="3"/>
                <a:endCxn id="39" idx="3"/>
              </p:cNvCxnSpPr>
              <p:nvPr/>
            </p:nvCxnSpPr>
            <p:spPr>
              <a:xfrm flipH="1">
                <a:off x="6229043" y="2501888"/>
                <a:ext cx="546946" cy="770743"/>
              </a:xfrm>
              <a:prstGeom prst="bentConnector3">
                <a:avLst>
                  <a:gd name="adj1" fmla="val -41796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ECA37472-9116-434B-A30C-91EA38014DC6}"/>
                  </a:ext>
                </a:extLst>
              </p:cNvPr>
              <p:cNvSpPr txBox="1"/>
              <p:nvPr/>
            </p:nvSpPr>
            <p:spPr>
              <a:xfrm>
                <a:off x="3446020" y="1878439"/>
                <a:ext cx="3329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dirty="0"/>
                  <a:t>[1, 2, 3, 4, 5, 6, 7, 8, 9, 10]</a:t>
                </a:r>
                <a:endParaRPr lang="zh-TW" altLang="en-US" dirty="0"/>
              </a:p>
            </p:txBody>
          </p:sp>
        </p:grp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0CD8A8-A21B-4C2F-B534-48A28E1293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41460" y="260460"/>
          <a:ext cx="1572170" cy="24827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82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8191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E54ADF1-8E5D-4D2C-87EF-C1E46BF8E2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40053" y="282978"/>
          <a:ext cx="1623397" cy="246022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173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4421F280-240C-45CD-AE94-EF0CE561CB00}"/>
              </a:ext>
            </a:extLst>
          </p:cNvPr>
          <p:cNvGrpSpPr/>
          <p:nvPr/>
        </p:nvGrpSpPr>
        <p:grpSpPr>
          <a:xfrm>
            <a:off x="6567371" y="864068"/>
            <a:ext cx="1505594" cy="538468"/>
            <a:chOff x="10178406" y="3264368"/>
            <a:chExt cx="1505594" cy="538468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47EC3099-8E0F-44D3-8021-2D4B9667F09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" name="箭號: 五邊形 6">
                <a:extLst>
                  <a:ext uri="{FF2B5EF4-FFF2-40B4-BE49-F238E27FC236}">
                    <a16:creationId xmlns:a16="http://schemas.microsoft.com/office/drawing/2014/main" id="{93AC1B8C-1C09-4F45-9665-818CD71E0DD0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79F92B5-AF40-4491-AB4B-91D4CC5A480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E234736-BBE2-4E80-BBF7-2862604B56E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90B582C-1DF3-4F99-8221-5251388523F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CB076CE-A360-403D-9FDC-91E7C25830FB}"/>
              </a:ext>
            </a:extLst>
          </p:cNvPr>
          <p:cNvGrpSpPr/>
          <p:nvPr/>
        </p:nvGrpSpPr>
        <p:grpSpPr>
          <a:xfrm>
            <a:off x="4572393" y="742934"/>
            <a:ext cx="1572170" cy="614723"/>
            <a:chOff x="6922902" y="3154462"/>
            <a:chExt cx="1572170" cy="614723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4710E64-EEEB-4593-A5BA-CA3DDF348994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EF16FA5-64EA-4D33-8630-475A1879168E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08A0B392-77DF-4FAF-96DD-2F5B5CBCDDF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9517A48-AB7A-44BE-AAF2-E26A22D2E1BA}"/>
              </a:ext>
            </a:extLst>
          </p:cNvPr>
          <p:cNvGrpSpPr/>
          <p:nvPr/>
        </p:nvGrpSpPr>
        <p:grpSpPr>
          <a:xfrm flipV="1">
            <a:off x="5520879" y="740006"/>
            <a:ext cx="1110488" cy="671106"/>
            <a:chOff x="7535897" y="3243687"/>
            <a:chExt cx="1030649" cy="750280"/>
          </a:xfrm>
        </p:grpSpPr>
        <p:pic>
          <p:nvPicPr>
            <p:cNvPr id="1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83C8F5E3-A4A6-4194-90DA-E3B1F844BE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B8440ED-33D1-4295-904A-D8D9E2A2E58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98A9DA1-6A51-4E99-8299-B191BD9EAFEB}"/>
              </a:ext>
            </a:extLst>
          </p:cNvPr>
          <p:cNvGrpSpPr/>
          <p:nvPr/>
        </p:nvGrpSpPr>
        <p:grpSpPr>
          <a:xfrm>
            <a:off x="6575561" y="1501122"/>
            <a:ext cx="1505594" cy="538468"/>
            <a:chOff x="10178406" y="3264368"/>
            <a:chExt cx="1505594" cy="53846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228CBD3C-D421-4F64-9364-E4D0DFF2B2AC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0" name="箭號: 五邊形 19">
                <a:extLst>
                  <a:ext uri="{FF2B5EF4-FFF2-40B4-BE49-F238E27FC236}">
                    <a16:creationId xmlns:a16="http://schemas.microsoft.com/office/drawing/2014/main" id="{EE82B511-7124-4B7C-8E18-72980B442E5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21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7623E50-6781-4559-B502-222AFA84BC15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B207BB38-E0C8-4D1E-8091-F10167CB5C37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391830B-B38D-44A6-8FF5-18AFBFF8A376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EE2E32B2-9DAD-4879-85AD-018A376C315F}"/>
              </a:ext>
            </a:extLst>
          </p:cNvPr>
          <p:cNvGrpSpPr/>
          <p:nvPr/>
        </p:nvGrpSpPr>
        <p:grpSpPr>
          <a:xfrm>
            <a:off x="4572393" y="1371368"/>
            <a:ext cx="1572170" cy="614723"/>
            <a:chOff x="6922902" y="3154462"/>
            <a:chExt cx="1572170" cy="614723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AED8BEA-F6BA-40BC-9F49-207F2BE036AF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2BC69BD-82B7-4797-9288-C53BE72B4059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BBD66957-0263-43F8-A3A1-BF1ED6712CB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4783097D-1F7F-4B97-BC8F-930B5A47CA48}"/>
              </a:ext>
            </a:extLst>
          </p:cNvPr>
          <p:cNvGrpSpPr/>
          <p:nvPr/>
        </p:nvGrpSpPr>
        <p:grpSpPr>
          <a:xfrm flipV="1">
            <a:off x="5520879" y="1368440"/>
            <a:ext cx="1110488" cy="671106"/>
            <a:chOff x="7535897" y="3243687"/>
            <a:chExt cx="1030649" cy="750280"/>
          </a:xfrm>
        </p:grpSpPr>
        <p:pic>
          <p:nvPicPr>
            <p:cNvPr id="2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C311F96-CE9C-47EA-8F02-08B01D5353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48A0B40-2EAA-4420-9053-F1C0F99A6A76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6C0F20A2-B17D-4C66-9C00-FEDFCDF0D24F}"/>
              </a:ext>
            </a:extLst>
          </p:cNvPr>
          <p:cNvGrpSpPr/>
          <p:nvPr/>
        </p:nvGrpSpPr>
        <p:grpSpPr>
          <a:xfrm>
            <a:off x="6567371" y="2118807"/>
            <a:ext cx="1505594" cy="538468"/>
            <a:chOff x="10178406" y="3264368"/>
            <a:chExt cx="1505594" cy="538468"/>
          </a:xfrm>
        </p:grpSpPr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AE690BA1-F555-4A3B-AD3D-A7BF2FE9464D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2" name="箭號: 五邊形 51">
                <a:extLst>
                  <a:ext uri="{FF2B5EF4-FFF2-40B4-BE49-F238E27FC236}">
                    <a16:creationId xmlns:a16="http://schemas.microsoft.com/office/drawing/2014/main" id="{5162D2A5-4F1F-4D66-8A9A-96485A1DC44F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7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06E802A5-D673-4F41-AE6D-ED4A76DE5962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4D2ABA47-FCE5-46C0-B289-C67555EF8649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26FD616A-7A96-4C92-99E6-27240E00767A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90D582C3-674D-4BFF-8027-C2F86B0BA74E}"/>
              </a:ext>
            </a:extLst>
          </p:cNvPr>
          <p:cNvGrpSpPr/>
          <p:nvPr/>
        </p:nvGrpSpPr>
        <p:grpSpPr>
          <a:xfrm>
            <a:off x="4564203" y="1989053"/>
            <a:ext cx="1572170" cy="614723"/>
            <a:chOff x="6922902" y="3154462"/>
            <a:chExt cx="1572170" cy="614723"/>
          </a:xfrm>
        </p:grpSpPr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DCAA0DC7-F3C4-40EB-A855-D835A04B8E73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0533498-4E94-4D9C-A68D-E39EAC49860C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err="1">
                  <a:solidFill>
                    <a:schemeClr val="tx1"/>
                  </a:solidFill>
                </a:rPr>
                <a:t>i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DC8767DB-0C02-4E98-8DC2-F2D3A90364B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5A67376B-F6D9-4A04-A7A2-2A94B59AB2A7}"/>
              </a:ext>
            </a:extLst>
          </p:cNvPr>
          <p:cNvGrpSpPr/>
          <p:nvPr/>
        </p:nvGrpSpPr>
        <p:grpSpPr>
          <a:xfrm flipV="1">
            <a:off x="5512689" y="1986125"/>
            <a:ext cx="1110488" cy="671106"/>
            <a:chOff x="7535897" y="3243687"/>
            <a:chExt cx="1030649" cy="750280"/>
          </a:xfrm>
        </p:grpSpPr>
        <p:pic>
          <p:nvPicPr>
            <p:cNvPr id="6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5058262F-EF8F-49D4-8113-9DE53501A6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759C80EE-726A-456D-8B43-C3A2146CDF9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62" name="橢圓 61">
            <a:extLst>
              <a:ext uri="{FF2B5EF4-FFF2-40B4-BE49-F238E27FC236}">
                <a16:creationId xmlns:a16="http://schemas.microsoft.com/office/drawing/2014/main" id="{2EC1E067-0F54-44BB-9893-96EC26B66737}"/>
              </a:ext>
            </a:extLst>
          </p:cNvPr>
          <p:cNvSpPr/>
          <p:nvPr/>
        </p:nvSpPr>
        <p:spPr>
          <a:xfrm>
            <a:off x="8244379" y="3694953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377144E7-F5EA-40B2-95D9-CB5733773E0E}"/>
              </a:ext>
            </a:extLst>
          </p:cNvPr>
          <p:cNvSpPr txBox="1"/>
          <p:nvPr/>
        </p:nvSpPr>
        <p:spPr>
          <a:xfrm>
            <a:off x="4289285" y="3048766"/>
            <a:ext cx="1985248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結束值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(1,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10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1):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53590608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>
            <a:extLst>
              <a:ext uri="{FF2B5EF4-FFF2-40B4-BE49-F238E27FC236}">
                <a16:creationId xmlns:a16="http://schemas.microsoft.com/office/drawing/2014/main" id="{8BA85129-B35D-4009-94A8-B26FF85C8F9D}"/>
              </a:ext>
            </a:extLst>
          </p:cNvPr>
          <p:cNvGrpSpPr/>
          <p:nvPr/>
        </p:nvGrpSpPr>
        <p:grpSpPr>
          <a:xfrm>
            <a:off x="6274533" y="3152899"/>
            <a:ext cx="3329969" cy="1690427"/>
            <a:chOff x="3446020" y="1878439"/>
            <a:chExt cx="3329969" cy="1690427"/>
          </a:xfrm>
        </p:grpSpPr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9FACFB34-DA27-4A8B-8135-2317D7A2453D}"/>
                </a:ext>
              </a:extLst>
            </p:cNvPr>
            <p:cNvSpPr txBox="1"/>
            <p:nvPr/>
          </p:nvSpPr>
          <p:spPr>
            <a:xfrm>
              <a:off x="3849559" y="2976396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sum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sum                   </a:t>
              </a:r>
              <a:r>
                <a:rPr lang="en-US" altLang="zh-TW" sz="105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endPara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28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21 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7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3220E524-A2E7-4FCF-BCFC-8046CDB4832F}"/>
                </a:ext>
              </a:extLst>
            </p:cNvPr>
            <p:cNvGrpSpPr/>
            <p:nvPr/>
          </p:nvGrpSpPr>
          <p:grpSpPr>
            <a:xfrm>
              <a:off x="3446020" y="1878439"/>
              <a:ext cx="3329969" cy="1394193"/>
              <a:chOff x="3446020" y="1878439"/>
              <a:chExt cx="3329969" cy="1394193"/>
            </a:xfrm>
          </p:grpSpPr>
          <p:grpSp>
            <p:nvGrpSpPr>
              <p:cNvPr id="41" name="群組 40">
                <a:extLst>
                  <a:ext uri="{FF2B5EF4-FFF2-40B4-BE49-F238E27FC236}">
                    <a16:creationId xmlns:a16="http://schemas.microsoft.com/office/drawing/2014/main" id="{2A0B3904-5DE5-45B9-BEE9-0782D4E18D38}"/>
                  </a:ext>
                </a:extLst>
              </p:cNvPr>
              <p:cNvGrpSpPr/>
              <p:nvPr/>
            </p:nvGrpSpPr>
            <p:grpSpPr>
              <a:xfrm>
                <a:off x="3446021" y="2317223"/>
                <a:ext cx="3329968" cy="369330"/>
                <a:chOff x="2437923" y="3083635"/>
                <a:chExt cx="5232806" cy="285749"/>
              </a:xfrm>
            </p:grpSpPr>
            <p:sp>
              <p:nvSpPr>
                <p:cNvPr id="47" name="矩形: 圓角 46">
                  <a:extLst>
                    <a:ext uri="{FF2B5EF4-FFF2-40B4-BE49-F238E27FC236}">
                      <a16:creationId xmlns:a16="http://schemas.microsoft.com/office/drawing/2014/main" id="{02823807-55A8-41F8-9206-B88B8CE93739}"/>
                    </a:ext>
                  </a:extLst>
                </p:cNvPr>
                <p:cNvSpPr/>
                <p:nvPr/>
              </p:nvSpPr>
              <p:spPr>
                <a:xfrm>
                  <a:off x="2437923" y="3083635"/>
                  <a:ext cx="5232806" cy="2857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6E2A1"/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cxnSp>
              <p:nvCxnSpPr>
                <p:cNvPr id="48" name="直線接點 47">
                  <a:extLst>
                    <a:ext uri="{FF2B5EF4-FFF2-40B4-BE49-F238E27FC236}">
                      <a16:creationId xmlns:a16="http://schemas.microsoft.com/office/drawing/2014/main" id="{FE0D6E65-6A61-4739-959B-852033BE5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46779" y="3229011"/>
                  <a:ext cx="4901693" cy="4157"/>
                </a:xfrm>
                <a:prstGeom prst="line">
                  <a:avLst/>
                </a:prstGeom>
                <a:solidFill>
                  <a:srgbClr val="B6E2A1"/>
                </a:solidFill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接點: 肘形 43">
                <a:extLst>
                  <a:ext uri="{FF2B5EF4-FFF2-40B4-BE49-F238E27FC236}">
                    <a16:creationId xmlns:a16="http://schemas.microsoft.com/office/drawing/2014/main" id="{F82FFF09-6C97-4BB4-AF54-901D56981B8B}"/>
                  </a:ext>
                </a:extLst>
              </p:cNvPr>
              <p:cNvCxnSpPr>
                <a:cxnSpLocks/>
                <a:stCxn id="39" idx="1"/>
                <a:endCxn id="47" idx="1"/>
              </p:cNvCxnSpPr>
              <p:nvPr/>
            </p:nvCxnSpPr>
            <p:spPr>
              <a:xfrm rot="10800000">
                <a:off x="3446021" y="2501889"/>
                <a:ext cx="403538" cy="770743"/>
              </a:xfrm>
              <a:prstGeom prst="bentConnector3">
                <a:avLst>
                  <a:gd name="adj1" fmla="val 156649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5" name="接點: 肘形 44">
                <a:extLst>
                  <a:ext uri="{FF2B5EF4-FFF2-40B4-BE49-F238E27FC236}">
                    <a16:creationId xmlns:a16="http://schemas.microsoft.com/office/drawing/2014/main" id="{C444722D-EFB8-4D1A-BD93-46A6ED958A32}"/>
                  </a:ext>
                </a:extLst>
              </p:cNvPr>
              <p:cNvCxnSpPr>
                <a:cxnSpLocks/>
                <a:stCxn id="47" idx="3"/>
                <a:endCxn id="39" idx="3"/>
              </p:cNvCxnSpPr>
              <p:nvPr/>
            </p:nvCxnSpPr>
            <p:spPr>
              <a:xfrm flipH="1">
                <a:off x="6229043" y="2501888"/>
                <a:ext cx="546946" cy="770743"/>
              </a:xfrm>
              <a:prstGeom prst="bentConnector3">
                <a:avLst>
                  <a:gd name="adj1" fmla="val -41796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ECA37472-9116-434B-A30C-91EA38014DC6}"/>
                  </a:ext>
                </a:extLst>
              </p:cNvPr>
              <p:cNvSpPr txBox="1"/>
              <p:nvPr/>
            </p:nvSpPr>
            <p:spPr>
              <a:xfrm>
                <a:off x="3446020" y="1878439"/>
                <a:ext cx="3329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dirty="0"/>
                  <a:t>[1, 2, 3, 4, 5, 6, 7, 8, 9, 10]</a:t>
                </a:r>
                <a:endParaRPr lang="zh-TW" altLang="en-US" dirty="0"/>
              </a:p>
            </p:txBody>
          </p:sp>
        </p:grp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0CD8A8-A21B-4C2F-B534-48A28E1293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41460" y="260460"/>
          <a:ext cx="1572170" cy="24827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82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8191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E54ADF1-8E5D-4D2C-87EF-C1E46BF8E2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40053" y="282978"/>
          <a:ext cx="1623397" cy="246022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173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4421F280-240C-45CD-AE94-EF0CE561CB00}"/>
              </a:ext>
            </a:extLst>
          </p:cNvPr>
          <p:cNvGrpSpPr/>
          <p:nvPr/>
        </p:nvGrpSpPr>
        <p:grpSpPr>
          <a:xfrm>
            <a:off x="6567371" y="864068"/>
            <a:ext cx="1505594" cy="538468"/>
            <a:chOff x="10178406" y="3264368"/>
            <a:chExt cx="1505594" cy="538468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47EC3099-8E0F-44D3-8021-2D4B9667F09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" name="箭號: 五邊形 6">
                <a:extLst>
                  <a:ext uri="{FF2B5EF4-FFF2-40B4-BE49-F238E27FC236}">
                    <a16:creationId xmlns:a16="http://schemas.microsoft.com/office/drawing/2014/main" id="{93AC1B8C-1C09-4F45-9665-818CD71E0DD0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79F92B5-AF40-4491-AB4B-91D4CC5A480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E234736-BBE2-4E80-BBF7-2862604B56E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90B582C-1DF3-4F99-8221-5251388523F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CB076CE-A360-403D-9FDC-91E7C25830FB}"/>
              </a:ext>
            </a:extLst>
          </p:cNvPr>
          <p:cNvGrpSpPr/>
          <p:nvPr/>
        </p:nvGrpSpPr>
        <p:grpSpPr>
          <a:xfrm>
            <a:off x="4572393" y="742934"/>
            <a:ext cx="1572170" cy="614723"/>
            <a:chOff x="6922902" y="3154462"/>
            <a:chExt cx="1572170" cy="614723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4710E64-EEEB-4593-A5BA-CA3DDF348994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EF16FA5-64EA-4D33-8630-475A1879168E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08A0B392-77DF-4FAF-96DD-2F5B5CBCDDF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9517A48-AB7A-44BE-AAF2-E26A22D2E1BA}"/>
              </a:ext>
            </a:extLst>
          </p:cNvPr>
          <p:cNvGrpSpPr/>
          <p:nvPr/>
        </p:nvGrpSpPr>
        <p:grpSpPr>
          <a:xfrm flipV="1">
            <a:off x="5520879" y="740006"/>
            <a:ext cx="1110488" cy="671106"/>
            <a:chOff x="7535897" y="3243687"/>
            <a:chExt cx="1030649" cy="750280"/>
          </a:xfrm>
        </p:grpSpPr>
        <p:pic>
          <p:nvPicPr>
            <p:cNvPr id="1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83C8F5E3-A4A6-4194-90DA-E3B1F844BE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B8440ED-33D1-4295-904A-D8D9E2A2E58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98A9DA1-6A51-4E99-8299-B191BD9EAFEB}"/>
              </a:ext>
            </a:extLst>
          </p:cNvPr>
          <p:cNvGrpSpPr/>
          <p:nvPr/>
        </p:nvGrpSpPr>
        <p:grpSpPr>
          <a:xfrm>
            <a:off x="6575561" y="1501122"/>
            <a:ext cx="1505594" cy="538468"/>
            <a:chOff x="10178406" y="3264368"/>
            <a:chExt cx="1505594" cy="53846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228CBD3C-D421-4F64-9364-E4D0DFF2B2AC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0" name="箭號: 五邊形 19">
                <a:extLst>
                  <a:ext uri="{FF2B5EF4-FFF2-40B4-BE49-F238E27FC236}">
                    <a16:creationId xmlns:a16="http://schemas.microsoft.com/office/drawing/2014/main" id="{EE82B511-7124-4B7C-8E18-72980B442E5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28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7623E50-6781-4559-B502-222AFA84BC15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B207BB38-E0C8-4D1E-8091-F10167CB5C37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391830B-B38D-44A6-8FF5-18AFBFF8A376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EE2E32B2-9DAD-4879-85AD-018A376C315F}"/>
              </a:ext>
            </a:extLst>
          </p:cNvPr>
          <p:cNvGrpSpPr/>
          <p:nvPr/>
        </p:nvGrpSpPr>
        <p:grpSpPr>
          <a:xfrm>
            <a:off x="4572393" y="1371368"/>
            <a:ext cx="1572170" cy="614723"/>
            <a:chOff x="6922902" y="3154462"/>
            <a:chExt cx="1572170" cy="614723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AED8BEA-F6BA-40BC-9F49-207F2BE036AF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2BC69BD-82B7-4797-9288-C53BE72B4059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BBD66957-0263-43F8-A3A1-BF1ED6712CB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4783097D-1F7F-4B97-BC8F-930B5A47CA48}"/>
              </a:ext>
            </a:extLst>
          </p:cNvPr>
          <p:cNvGrpSpPr/>
          <p:nvPr/>
        </p:nvGrpSpPr>
        <p:grpSpPr>
          <a:xfrm flipV="1">
            <a:off x="5520879" y="1368440"/>
            <a:ext cx="1110488" cy="671106"/>
            <a:chOff x="7535897" y="3243687"/>
            <a:chExt cx="1030649" cy="750280"/>
          </a:xfrm>
        </p:grpSpPr>
        <p:pic>
          <p:nvPicPr>
            <p:cNvPr id="2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C311F96-CE9C-47EA-8F02-08B01D5353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48A0B40-2EAA-4420-9053-F1C0F99A6A76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6C0F20A2-B17D-4C66-9C00-FEDFCDF0D24F}"/>
              </a:ext>
            </a:extLst>
          </p:cNvPr>
          <p:cNvGrpSpPr/>
          <p:nvPr/>
        </p:nvGrpSpPr>
        <p:grpSpPr>
          <a:xfrm>
            <a:off x="6567371" y="2118807"/>
            <a:ext cx="1505594" cy="538468"/>
            <a:chOff x="10178406" y="3264368"/>
            <a:chExt cx="1505594" cy="538468"/>
          </a:xfrm>
        </p:grpSpPr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AE690BA1-F555-4A3B-AD3D-A7BF2FE9464D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2" name="箭號: 五邊形 51">
                <a:extLst>
                  <a:ext uri="{FF2B5EF4-FFF2-40B4-BE49-F238E27FC236}">
                    <a16:creationId xmlns:a16="http://schemas.microsoft.com/office/drawing/2014/main" id="{5162D2A5-4F1F-4D66-8A9A-96485A1DC44F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7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06E802A5-D673-4F41-AE6D-ED4A76DE5962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4D2ABA47-FCE5-46C0-B289-C67555EF8649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26FD616A-7A96-4C92-99E6-27240E00767A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90D582C3-674D-4BFF-8027-C2F86B0BA74E}"/>
              </a:ext>
            </a:extLst>
          </p:cNvPr>
          <p:cNvGrpSpPr/>
          <p:nvPr/>
        </p:nvGrpSpPr>
        <p:grpSpPr>
          <a:xfrm>
            <a:off x="4564203" y="1989053"/>
            <a:ext cx="1572170" cy="614723"/>
            <a:chOff x="6922902" y="3154462"/>
            <a:chExt cx="1572170" cy="614723"/>
          </a:xfrm>
        </p:grpSpPr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DCAA0DC7-F3C4-40EB-A855-D835A04B8E73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0533498-4E94-4D9C-A68D-E39EAC49860C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err="1">
                  <a:solidFill>
                    <a:schemeClr val="tx1"/>
                  </a:solidFill>
                </a:rPr>
                <a:t>i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DC8767DB-0C02-4E98-8DC2-F2D3A90364B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5A67376B-F6D9-4A04-A7A2-2A94B59AB2A7}"/>
              </a:ext>
            </a:extLst>
          </p:cNvPr>
          <p:cNvGrpSpPr/>
          <p:nvPr/>
        </p:nvGrpSpPr>
        <p:grpSpPr>
          <a:xfrm flipV="1">
            <a:off x="5512689" y="1986125"/>
            <a:ext cx="1110488" cy="671106"/>
            <a:chOff x="7535897" y="3243687"/>
            <a:chExt cx="1030649" cy="750280"/>
          </a:xfrm>
        </p:grpSpPr>
        <p:pic>
          <p:nvPicPr>
            <p:cNvPr id="6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5058262F-EF8F-49D4-8113-9DE53501A6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759C80EE-726A-456D-8B43-C3A2146CDF9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62" name="橢圓 61">
            <a:extLst>
              <a:ext uri="{FF2B5EF4-FFF2-40B4-BE49-F238E27FC236}">
                <a16:creationId xmlns:a16="http://schemas.microsoft.com/office/drawing/2014/main" id="{3A5A93F3-569C-4DA7-86B0-BDBCC20FEE4B}"/>
              </a:ext>
            </a:extLst>
          </p:cNvPr>
          <p:cNvSpPr/>
          <p:nvPr/>
        </p:nvSpPr>
        <p:spPr>
          <a:xfrm>
            <a:off x="8244379" y="3694953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734279A9-5CD1-4030-9C82-5B1D63AC0061}"/>
              </a:ext>
            </a:extLst>
          </p:cNvPr>
          <p:cNvSpPr txBox="1"/>
          <p:nvPr/>
        </p:nvSpPr>
        <p:spPr>
          <a:xfrm>
            <a:off x="4289285" y="3048766"/>
            <a:ext cx="1985248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結束值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(1,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10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1):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78095196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>
            <a:extLst>
              <a:ext uri="{FF2B5EF4-FFF2-40B4-BE49-F238E27FC236}">
                <a16:creationId xmlns:a16="http://schemas.microsoft.com/office/drawing/2014/main" id="{8BA85129-B35D-4009-94A8-B26FF85C8F9D}"/>
              </a:ext>
            </a:extLst>
          </p:cNvPr>
          <p:cNvGrpSpPr/>
          <p:nvPr/>
        </p:nvGrpSpPr>
        <p:grpSpPr>
          <a:xfrm>
            <a:off x="6274533" y="3152899"/>
            <a:ext cx="3329969" cy="1690427"/>
            <a:chOff x="3446020" y="1878439"/>
            <a:chExt cx="3329969" cy="1690427"/>
          </a:xfrm>
        </p:grpSpPr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9FACFB34-DA27-4A8B-8135-2317D7A2453D}"/>
                </a:ext>
              </a:extLst>
            </p:cNvPr>
            <p:cNvSpPr txBox="1"/>
            <p:nvPr/>
          </p:nvSpPr>
          <p:spPr>
            <a:xfrm>
              <a:off x="3849559" y="2976396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sum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sum                   </a:t>
              </a:r>
              <a:r>
                <a:rPr lang="en-US" altLang="zh-TW" sz="105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endPara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55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xx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3220E524-A2E7-4FCF-BCFC-8046CDB4832F}"/>
                </a:ext>
              </a:extLst>
            </p:cNvPr>
            <p:cNvGrpSpPr/>
            <p:nvPr/>
          </p:nvGrpSpPr>
          <p:grpSpPr>
            <a:xfrm>
              <a:off x="3446020" y="1878439"/>
              <a:ext cx="3329969" cy="1394193"/>
              <a:chOff x="3446020" y="1878439"/>
              <a:chExt cx="3329969" cy="1394193"/>
            </a:xfrm>
          </p:grpSpPr>
          <p:grpSp>
            <p:nvGrpSpPr>
              <p:cNvPr id="41" name="群組 40">
                <a:extLst>
                  <a:ext uri="{FF2B5EF4-FFF2-40B4-BE49-F238E27FC236}">
                    <a16:creationId xmlns:a16="http://schemas.microsoft.com/office/drawing/2014/main" id="{2A0B3904-5DE5-45B9-BEE9-0782D4E18D38}"/>
                  </a:ext>
                </a:extLst>
              </p:cNvPr>
              <p:cNvGrpSpPr/>
              <p:nvPr/>
            </p:nvGrpSpPr>
            <p:grpSpPr>
              <a:xfrm>
                <a:off x="3446021" y="2317223"/>
                <a:ext cx="3329968" cy="369330"/>
                <a:chOff x="2437923" y="3083635"/>
                <a:chExt cx="5232806" cy="285749"/>
              </a:xfrm>
            </p:grpSpPr>
            <p:sp>
              <p:nvSpPr>
                <p:cNvPr id="47" name="矩形: 圓角 46">
                  <a:extLst>
                    <a:ext uri="{FF2B5EF4-FFF2-40B4-BE49-F238E27FC236}">
                      <a16:creationId xmlns:a16="http://schemas.microsoft.com/office/drawing/2014/main" id="{02823807-55A8-41F8-9206-B88B8CE93739}"/>
                    </a:ext>
                  </a:extLst>
                </p:cNvPr>
                <p:cNvSpPr/>
                <p:nvPr/>
              </p:nvSpPr>
              <p:spPr>
                <a:xfrm>
                  <a:off x="2437923" y="3083635"/>
                  <a:ext cx="5232806" cy="2857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6E2A1"/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cxnSp>
              <p:nvCxnSpPr>
                <p:cNvPr id="48" name="直線接點 47">
                  <a:extLst>
                    <a:ext uri="{FF2B5EF4-FFF2-40B4-BE49-F238E27FC236}">
                      <a16:creationId xmlns:a16="http://schemas.microsoft.com/office/drawing/2014/main" id="{FE0D6E65-6A61-4739-959B-852033BE5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46779" y="3229011"/>
                  <a:ext cx="4901693" cy="4157"/>
                </a:xfrm>
                <a:prstGeom prst="line">
                  <a:avLst/>
                </a:prstGeom>
                <a:solidFill>
                  <a:srgbClr val="B6E2A1"/>
                </a:solidFill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橢圓 41">
                <a:extLst>
                  <a:ext uri="{FF2B5EF4-FFF2-40B4-BE49-F238E27FC236}">
                    <a16:creationId xmlns:a16="http://schemas.microsoft.com/office/drawing/2014/main" id="{853D6E1C-A837-4E9A-9840-27B6FE525360}"/>
                  </a:ext>
                </a:extLst>
              </p:cNvPr>
              <p:cNvSpPr/>
              <p:nvPr/>
            </p:nvSpPr>
            <p:spPr>
              <a:xfrm>
                <a:off x="5714247" y="2420493"/>
                <a:ext cx="180000" cy="180000"/>
              </a:xfrm>
              <a:prstGeom prst="ellipse">
                <a:avLst/>
              </a:prstGeom>
              <a:solidFill>
                <a:srgbClr val="80BFFF"/>
              </a:solidFill>
              <a:ln>
                <a:solidFill>
                  <a:srgbClr val="80B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 err="1">
                    <a:solidFill>
                      <a:schemeClr val="tx1"/>
                    </a:solidFill>
                  </a:rPr>
                  <a:t>i</a:t>
                </a:r>
                <a:endParaRPr lang="zh-TW" alt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接點: 肘形 43">
                <a:extLst>
                  <a:ext uri="{FF2B5EF4-FFF2-40B4-BE49-F238E27FC236}">
                    <a16:creationId xmlns:a16="http://schemas.microsoft.com/office/drawing/2014/main" id="{F82FFF09-6C97-4BB4-AF54-901D56981B8B}"/>
                  </a:ext>
                </a:extLst>
              </p:cNvPr>
              <p:cNvCxnSpPr>
                <a:cxnSpLocks/>
                <a:stCxn id="39" idx="1"/>
                <a:endCxn id="47" idx="1"/>
              </p:cNvCxnSpPr>
              <p:nvPr/>
            </p:nvCxnSpPr>
            <p:spPr>
              <a:xfrm rot="10800000">
                <a:off x="3446021" y="2501889"/>
                <a:ext cx="403538" cy="770743"/>
              </a:xfrm>
              <a:prstGeom prst="bentConnector3">
                <a:avLst>
                  <a:gd name="adj1" fmla="val 156649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5" name="接點: 肘形 44">
                <a:extLst>
                  <a:ext uri="{FF2B5EF4-FFF2-40B4-BE49-F238E27FC236}">
                    <a16:creationId xmlns:a16="http://schemas.microsoft.com/office/drawing/2014/main" id="{C444722D-EFB8-4D1A-BD93-46A6ED958A32}"/>
                  </a:ext>
                </a:extLst>
              </p:cNvPr>
              <p:cNvCxnSpPr>
                <a:cxnSpLocks/>
                <a:stCxn id="47" idx="3"/>
                <a:endCxn id="39" idx="3"/>
              </p:cNvCxnSpPr>
              <p:nvPr/>
            </p:nvCxnSpPr>
            <p:spPr>
              <a:xfrm flipH="1">
                <a:off x="6229043" y="2501888"/>
                <a:ext cx="546946" cy="770743"/>
              </a:xfrm>
              <a:prstGeom prst="bentConnector3">
                <a:avLst>
                  <a:gd name="adj1" fmla="val -41796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ECA37472-9116-434B-A30C-91EA38014DC6}"/>
                  </a:ext>
                </a:extLst>
              </p:cNvPr>
              <p:cNvSpPr txBox="1"/>
              <p:nvPr/>
            </p:nvSpPr>
            <p:spPr>
              <a:xfrm>
                <a:off x="3446020" y="1878439"/>
                <a:ext cx="3329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dirty="0"/>
                  <a:t>[1, 2, 3, 4, 5, 6, 7, 8, 9, 10]</a:t>
                </a:r>
                <a:endParaRPr lang="zh-TW" altLang="en-US" dirty="0"/>
              </a:p>
            </p:txBody>
          </p:sp>
        </p:grp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0CD8A8-A21B-4C2F-B534-48A28E1293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41460" y="260460"/>
          <a:ext cx="1572170" cy="24827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82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8191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E54ADF1-8E5D-4D2C-87EF-C1E46BF8E2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40053" y="282978"/>
          <a:ext cx="1623397" cy="246022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173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4421F280-240C-45CD-AE94-EF0CE561CB00}"/>
              </a:ext>
            </a:extLst>
          </p:cNvPr>
          <p:cNvGrpSpPr/>
          <p:nvPr/>
        </p:nvGrpSpPr>
        <p:grpSpPr>
          <a:xfrm>
            <a:off x="6567371" y="864068"/>
            <a:ext cx="1505594" cy="538468"/>
            <a:chOff x="10178406" y="3264368"/>
            <a:chExt cx="1505594" cy="538468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47EC3099-8E0F-44D3-8021-2D4B9667F09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" name="箭號: 五邊形 6">
                <a:extLst>
                  <a:ext uri="{FF2B5EF4-FFF2-40B4-BE49-F238E27FC236}">
                    <a16:creationId xmlns:a16="http://schemas.microsoft.com/office/drawing/2014/main" id="{93AC1B8C-1C09-4F45-9665-818CD71E0DD0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79F92B5-AF40-4491-AB4B-91D4CC5A480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E234736-BBE2-4E80-BBF7-2862604B56E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90B582C-1DF3-4F99-8221-5251388523F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CB076CE-A360-403D-9FDC-91E7C25830FB}"/>
              </a:ext>
            </a:extLst>
          </p:cNvPr>
          <p:cNvGrpSpPr/>
          <p:nvPr/>
        </p:nvGrpSpPr>
        <p:grpSpPr>
          <a:xfrm>
            <a:off x="4572393" y="742934"/>
            <a:ext cx="1572170" cy="614723"/>
            <a:chOff x="6922902" y="3154462"/>
            <a:chExt cx="1572170" cy="614723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4710E64-EEEB-4593-A5BA-CA3DDF348994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EF16FA5-64EA-4D33-8630-475A1879168E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08A0B392-77DF-4FAF-96DD-2F5B5CBCDDF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9517A48-AB7A-44BE-AAF2-E26A22D2E1BA}"/>
              </a:ext>
            </a:extLst>
          </p:cNvPr>
          <p:cNvGrpSpPr/>
          <p:nvPr/>
        </p:nvGrpSpPr>
        <p:grpSpPr>
          <a:xfrm flipV="1">
            <a:off x="5520879" y="740006"/>
            <a:ext cx="1110488" cy="671106"/>
            <a:chOff x="7535897" y="3243687"/>
            <a:chExt cx="1030649" cy="750280"/>
          </a:xfrm>
        </p:grpSpPr>
        <p:pic>
          <p:nvPicPr>
            <p:cNvPr id="1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83C8F5E3-A4A6-4194-90DA-E3B1F844BE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B8440ED-33D1-4295-904A-D8D9E2A2E58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98A9DA1-6A51-4E99-8299-B191BD9EAFEB}"/>
              </a:ext>
            </a:extLst>
          </p:cNvPr>
          <p:cNvGrpSpPr/>
          <p:nvPr/>
        </p:nvGrpSpPr>
        <p:grpSpPr>
          <a:xfrm>
            <a:off x="6575561" y="1501122"/>
            <a:ext cx="1505594" cy="538468"/>
            <a:chOff x="10178406" y="3264368"/>
            <a:chExt cx="1505594" cy="53846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228CBD3C-D421-4F64-9364-E4D0DFF2B2AC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0" name="箭號: 五邊形 19">
                <a:extLst>
                  <a:ext uri="{FF2B5EF4-FFF2-40B4-BE49-F238E27FC236}">
                    <a16:creationId xmlns:a16="http://schemas.microsoft.com/office/drawing/2014/main" id="{EE82B511-7124-4B7C-8E18-72980B442E5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28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7623E50-6781-4559-B502-222AFA84BC15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B207BB38-E0C8-4D1E-8091-F10167CB5C37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391830B-B38D-44A6-8FF5-18AFBFF8A376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EE2E32B2-9DAD-4879-85AD-018A376C315F}"/>
              </a:ext>
            </a:extLst>
          </p:cNvPr>
          <p:cNvGrpSpPr/>
          <p:nvPr/>
        </p:nvGrpSpPr>
        <p:grpSpPr>
          <a:xfrm>
            <a:off x="4572393" y="1371368"/>
            <a:ext cx="1572170" cy="614723"/>
            <a:chOff x="6922902" y="3154462"/>
            <a:chExt cx="1572170" cy="614723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AED8BEA-F6BA-40BC-9F49-207F2BE036AF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2BC69BD-82B7-4797-9288-C53BE72B4059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BBD66957-0263-43F8-A3A1-BF1ED6712CB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4783097D-1F7F-4B97-BC8F-930B5A47CA48}"/>
              </a:ext>
            </a:extLst>
          </p:cNvPr>
          <p:cNvGrpSpPr/>
          <p:nvPr/>
        </p:nvGrpSpPr>
        <p:grpSpPr>
          <a:xfrm flipV="1">
            <a:off x="5520879" y="1368440"/>
            <a:ext cx="1110488" cy="671106"/>
            <a:chOff x="7535897" y="3243687"/>
            <a:chExt cx="1030649" cy="750280"/>
          </a:xfrm>
        </p:grpSpPr>
        <p:pic>
          <p:nvPicPr>
            <p:cNvPr id="2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C311F96-CE9C-47EA-8F02-08B01D5353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48A0B40-2EAA-4420-9053-F1C0F99A6A76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6C0F20A2-B17D-4C66-9C00-FEDFCDF0D24F}"/>
              </a:ext>
            </a:extLst>
          </p:cNvPr>
          <p:cNvGrpSpPr/>
          <p:nvPr/>
        </p:nvGrpSpPr>
        <p:grpSpPr>
          <a:xfrm>
            <a:off x="6567371" y="2118807"/>
            <a:ext cx="1505594" cy="538468"/>
            <a:chOff x="10178406" y="3264368"/>
            <a:chExt cx="1505594" cy="538468"/>
          </a:xfrm>
        </p:grpSpPr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AE690BA1-F555-4A3B-AD3D-A7BF2FE9464D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2" name="箭號: 五邊形 51">
                <a:extLst>
                  <a:ext uri="{FF2B5EF4-FFF2-40B4-BE49-F238E27FC236}">
                    <a16:creationId xmlns:a16="http://schemas.microsoft.com/office/drawing/2014/main" id="{5162D2A5-4F1F-4D66-8A9A-96485A1DC44F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8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06E802A5-D673-4F41-AE6D-ED4A76DE5962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4D2ABA47-FCE5-46C0-B289-C67555EF8649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26FD616A-7A96-4C92-99E6-27240E00767A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90D582C3-674D-4BFF-8027-C2F86B0BA74E}"/>
              </a:ext>
            </a:extLst>
          </p:cNvPr>
          <p:cNvGrpSpPr/>
          <p:nvPr/>
        </p:nvGrpSpPr>
        <p:grpSpPr>
          <a:xfrm>
            <a:off x="4564203" y="1989053"/>
            <a:ext cx="1572170" cy="614723"/>
            <a:chOff x="6922902" y="3154462"/>
            <a:chExt cx="1572170" cy="614723"/>
          </a:xfrm>
        </p:grpSpPr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DCAA0DC7-F3C4-40EB-A855-D835A04B8E73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0533498-4E94-4D9C-A68D-E39EAC49860C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err="1">
                  <a:solidFill>
                    <a:schemeClr val="tx1"/>
                  </a:solidFill>
                </a:rPr>
                <a:t>i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DC8767DB-0C02-4E98-8DC2-F2D3A90364B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5A67376B-F6D9-4A04-A7A2-2A94B59AB2A7}"/>
              </a:ext>
            </a:extLst>
          </p:cNvPr>
          <p:cNvGrpSpPr/>
          <p:nvPr/>
        </p:nvGrpSpPr>
        <p:grpSpPr>
          <a:xfrm flipV="1">
            <a:off x="5512689" y="1986125"/>
            <a:ext cx="1110488" cy="671106"/>
            <a:chOff x="7535897" y="3243687"/>
            <a:chExt cx="1030649" cy="750280"/>
          </a:xfrm>
        </p:grpSpPr>
        <p:pic>
          <p:nvPicPr>
            <p:cNvPr id="6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5058262F-EF8F-49D4-8113-9DE53501A6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759C80EE-726A-456D-8B43-C3A2146CDF9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8B692A2-F089-4C91-8F7F-9F680565246B}"/>
              </a:ext>
            </a:extLst>
          </p:cNvPr>
          <p:cNvSpPr txBox="1"/>
          <p:nvPr/>
        </p:nvSpPr>
        <p:spPr>
          <a:xfrm>
            <a:off x="4289285" y="3048766"/>
            <a:ext cx="1985248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結束值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(1,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10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1):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29767465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>
            <a:extLst>
              <a:ext uri="{FF2B5EF4-FFF2-40B4-BE49-F238E27FC236}">
                <a16:creationId xmlns:a16="http://schemas.microsoft.com/office/drawing/2014/main" id="{8BA85129-B35D-4009-94A8-B26FF85C8F9D}"/>
              </a:ext>
            </a:extLst>
          </p:cNvPr>
          <p:cNvGrpSpPr/>
          <p:nvPr/>
        </p:nvGrpSpPr>
        <p:grpSpPr>
          <a:xfrm>
            <a:off x="6274533" y="3152899"/>
            <a:ext cx="3329969" cy="1690427"/>
            <a:chOff x="3446020" y="1878439"/>
            <a:chExt cx="3329969" cy="1690427"/>
          </a:xfrm>
        </p:grpSpPr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9FACFB34-DA27-4A8B-8135-2317D7A2453D}"/>
                </a:ext>
              </a:extLst>
            </p:cNvPr>
            <p:cNvSpPr txBox="1"/>
            <p:nvPr/>
          </p:nvSpPr>
          <p:spPr>
            <a:xfrm>
              <a:off x="3849559" y="2976396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sum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sum                   </a:t>
              </a:r>
              <a:r>
                <a:rPr lang="en-US" altLang="zh-TW" sz="105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endPara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55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28 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8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3220E524-A2E7-4FCF-BCFC-8046CDB4832F}"/>
                </a:ext>
              </a:extLst>
            </p:cNvPr>
            <p:cNvGrpSpPr/>
            <p:nvPr/>
          </p:nvGrpSpPr>
          <p:grpSpPr>
            <a:xfrm>
              <a:off x="3446020" y="1878439"/>
              <a:ext cx="3329969" cy="1394193"/>
              <a:chOff x="3446020" y="1878439"/>
              <a:chExt cx="3329969" cy="1394193"/>
            </a:xfrm>
          </p:grpSpPr>
          <p:grpSp>
            <p:nvGrpSpPr>
              <p:cNvPr id="41" name="群組 40">
                <a:extLst>
                  <a:ext uri="{FF2B5EF4-FFF2-40B4-BE49-F238E27FC236}">
                    <a16:creationId xmlns:a16="http://schemas.microsoft.com/office/drawing/2014/main" id="{2A0B3904-5DE5-45B9-BEE9-0782D4E18D38}"/>
                  </a:ext>
                </a:extLst>
              </p:cNvPr>
              <p:cNvGrpSpPr/>
              <p:nvPr/>
            </p:nvGrpSpPr>
            <p:grpSpPr>
              <a:xfrm>
                <a:off x="3446021" y="2317223"/>
                <a:ext cx="3329968" cy="369330"/>
                <a:chOff x="2437923" y="3083635"/>
                <a:chExt cx="5232806" cy="285749"/>
              </a:xfrm>
            </p:grpSpPr>
            <p:sp>
              <p:nvSpPr>
                <p:cNvPr id="47" name="矩形: 圓角 46">
                  <a:extLst>
                    <a:ext uri="{FF2B5EF4-FFF2-40B4-BE49-F238E27FC236}">
                      <a16:creationId xmlns:a16="http://schemas.microsoft.com/office/drawing/2014/main" id="{02823807-55A8-41F8-9206-B88B8CE93739}"/>
                    </a:ext>
                  </a:extLst>
                </p:cNvPr>
                <p:cNvSpPr/>
                <p:nvPr/>
              </p:nvSpPr>
              <p:spPr>
                <a:xfrm>
                  <a:off x="2437923" y="3083635"/>
                  <a:ext cx="5232806" cy="2857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6E2A1"/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cxnSp>
              <p:nvCxnSpPr>
                <p:cNvPr id="48" name="直線接點 47">
                  <a:extLst>
                    <a:ext uri="{FF2B5EF4-FFF2-40B4-BE49-F238E27FC236}">
                      <a16:creationId xmlns:a16="http://schemas.microsoft.com/office/drawing/2014/main" id="{FE0D6E65-6A61-4739-959B-852033BE5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46779" y="3229011"/>
                  <a:ext cx="4901693" cy="4157"/>
                </a:xfrm>
                <a:prstGeom prst="line">
                  <a:avLst/>
                </a:prstGeom>
                <a:solidFill>
                  <a:srgbClr val="B6E2A1"/>
                </a:solidFill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接點: 肘形 43">
                <a:extLst>
                  <a:ext uri="{FF2B5EF4-FFF2-40B4-BE49-F238E27FC236}">
                    <a16:creationId xmlns:a16="http://schemas.microsoft.com/office/drawing/2014/main" id="{F82FFF09-6C97-4BB4-AF54-901D56981B8B}"/>
                  </a:ext>
                </a:extLst>
              </p:cNvPr>
              <p:cNvCxnSpPr>
                <a:cxnSpLocks/>
                <a:stCxn id="39" idx="1"/>
                <a:endCxn id="47" idx="1"/>
              </p:cNvCxnSpPr>
              <p:nvPr/>
            </p:nvCxnSpPr>
            <p:spPr>
              <a:xfrm rot="10800000">
                <a:off x="3446021" y="2501889"/>
                <a:ext cx="403538" cy="770743"/>
              </a:xfrm>
              <a:prstGeom prst="bentConnector3">
                <a:avLst>
                  <a:gd name="adj1" fmla="val 156649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5" name="接點: 肘形 44">
                <a:extLst>
                  <a:ext uri="{FF2B5EF4-FFF2-40B4-BE49-F238E27FC236}">
                    <a16:creationId xmlns:a16="http://schemas.microsoft.com/office/drawing/2014/main" id="{C444722D-EFB8-4D1A-BD93-46A6ED958A32}"/>
                  </a:ext>
                </a:extLst>
              </p:cNvPr>
              <p:cNvCxnSpPr>
                <a:cxnSpLocks/>
                <a:stCxn id="47" idx="3"/>
                <a:endCxn id="39" idx="3"/>
              </p:cNvCxnSpPr>
              <p:nvPr/>
            </p:nvCxnSpPr>
            <p:spPr>
              <a:xfrm flipH="1">
                <a:off x="6229043" y="2501888"/>
                <a:ext cx="546946" cy="770743"/>
              </a:xfrm>
              <a:prstGeom prst="bentConnector3">
                <a:avLst>
                  <a:gd name="adj1" fmla="val -41796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ECA37472-9116-434B-A30C-91EA38014DC6}"/>
                  </a:ext>
                </a:extLst>
              </p:cNvPr>
              <p:cNvSpPr txBox="1"/>
              <p:nvPr/>
            </p:nvSpPr>
            <p:spPr>
              <a:xfrm>
                <a:off x="3446020" y="1878439"/>
                <a:ext cx="3329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dirty="0"/>
                  <a:t>[1, 2, 3, 4, 5, 6, 7, 8, 9, 10]</a:t>
                </a:r>
                <a:endParaRPr lang="zh-TW" altLang="en-US" dirty="0"/>
              </a:p>
            </p:txBody>
          </p:sp>
        </p:grp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0CD8A8-A21B-4C2F-B534-48A28E1293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41460" y="260460"/>
          <a:ext cx="1572170" cy="24827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82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8191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E54ADF1-8E5D-4D2C-87EF-C1E46BF8E2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40053" y="282978"/>
          <a:ext cx="1623397" cy="246022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173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4421F280-240C-45CD-AE94-EF0CE561CB00}"/>
              </a:ext>
            </a:extLst>
          </p:cNvPr>
          <p:cNvGrpSpPr/>
          <p:nvPr/>
        </p:nvGrpSpPr>
        <p:grpSpPr>
          <a:xfrm>
            <a:off x="6567371" y="864068"/>
            <a:ext cx="1505594" cy="538468"/>
            <a:chOff x="10178406" y="3264368"/>
            <a:chExt cx="1505594" cy="538468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47EC3099-8E0F-44D3-8021-2D4B9667F09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" name="箭號: 五邊形 6">
                <a:extLst>
                  <a:ext uri="{FF2B5EF4-FFF2-40B4-BE49-F238E27FC236}">
                    <a16:creationId xmlns:a16="http://schemas.microsoft.com/office/drawing/2014/main" id="{93AC1B8C-1C09-4F45-9665-818CD71E0DD0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79F92B5-AF40-4491-AB4B-91D4CC5A480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E234736-BBE2-4E80-BBF7-2862604B56E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90B582C-1DF3-4F99-8221-5251388523F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CB076CE-A360-403D-9FDC-91E7C25830FB}"/>
              </a:ext>
            </a:extLst>
          </p:cNvPr>
          <p:cNvGrpSpPr/>
          <p:nvPr/>
        </p:nvGrpSpPr>
        <p:grpSpPr>
          <a:xfrm>
            <a:off x="4572393" y="742934"/>
            <a:ext cx="1572170" cy="614723"/>
            <a:chOff x="6922902" y="3154462"/>
            <a:chExt cx="1572170" cy="614723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4710E64-EEEB-4593-A5BA-CA3DDF348994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EF16FA5-64EA-4D33-8630-475A1879168E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08A0B392-77DF-4FAF-96DD-2F5B5CBCDDF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9517A48-AB7A-44BE-AAF2-E26A22D2E1BA}"/>
              </a:ext>
            </a:extLst>
          </p:cNvPr>
          <p:cNvGrpSpPr/>
          <p:nvPr/>
        </p:nvGrpSpPr>
        <p:grpSpPr>
          <a:xfrm flipV="1">
            <a:off x="5520879" y="740006"/>
            <a:ext cx="1110488" cy="671106"/>
            <a:chOff x="7535897" y="3243687"/>
            <a:chExt cx="1030649" cy="750280"/>
          </a:xfrm>
        </p:grpSpPr>
        <p:pic>
          <p:nvPicPr>
            <p:cNvPr id="1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83C8F5E3-A4A6-4194-90DA-E3B1F844BE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B8440ED-33D1-4295-904A-D8D9E2A2E58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98A9DA1-6A51-4E99-8299-B191BD9EAFEB}"/>
              </a:ext>
            </a:extLst>
          </p:cNvPr>
          <p:cNvGrpSpPr/>
          <p:nvPr/>
        </p:nvGrpSpPr>
        <p:grpSpPr>
          <a:xfrm>
            <a:off x="6575561" y="1501122"/>
            <a:ext cx="1505594" cy="538468"/>
            <a:chOff x="10178406" y="3264368"/>
            <a:chExt cx="1505594" cy="53846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228CBD3C-D421-4F64-9364-E4D0DFF2B2AC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0" name="箭號: 五邊形 19">
                <a:extLst>
                  <a:ext uri="{FF2B5EF4-FFF2-40B4-BE49-F238E27FC236}">
                    <a16:creationId xmlns:a16="http://schemas.microsoft.com/office/drawing/2014/main" id="{EE82B511-7124-4B7C-8E18-72980B442E5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28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7623E50-6781-4559-B502-222AFA84BC15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B207BB38-E0C8-4D1E-8091-F10167CB5C37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391830B-B38D-44A6-8FF5-18AFBFF8A376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EE2E32B2-9DAD-4879-85AD-018A376C315F}"/>
              </a:ext>
            </a:extLst>
          </p:cNvPr>
          <p:cNvGrpSpPr/>
          <p:nvPr/>
        </p:nvGrpSpPr>
        <p:grpSpPr>
          <a:xfrm>
            <a:off x="4572393" y="1371368"/>
            <a:ext cx="1572170" cy="614723"/>
            <a:chOff x="6922902" y="3154462"/>
            <a:chExt cx="1572170" cy="614723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AED8BEA-F6BA-40BC-9F49-207F2BE036AF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2BC69BD-82B7-4797-9288-C53BE72B4059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BBD66957-0263-43F8-A3A1-BF1ED6712CB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4783097D-1F7F-4B97-BC8F-930B5A47CA48}"/>
              </a:ext>
            </a:extLst>
          </p:cNvPr>
          <p:cNvGrpSpPr/>
          <p:nvPr/>
        </p:nvGrpSpPr>
        <p:grpSpPr>
          <a:xfrm flipV="1">
            <a:off x="5520879" y="1368440"/>
            <a:ext cx="1110488" cy="671106"/>
            <a:chOff x="7535897" y="3243687"/>
            <a:chExt cx="1030649" cy="750280"/>
          </a:xfrm>
        </p:grpSpPr>
        <p:pic>
          <p:nvPicPr>
            <p:cNvPr id="2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C311F96-CE9C-47EA-8F02-08B01D5353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48A0B40-2EAA-4420-9053-F1C0F99A6A76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6C0F20A2-B17D-4C66-9C00-FEDFCDF0D24F}"/>
              </a:ext>
            </a:extLst>
          </p:cNvPr>
          <p:cNvGrpSpPr/>
          <p:nvPr/>
        </p:nvGrpSpPr>
        <p:grpSpPr>
          <a:xfrm>
            <a:off x="6567371" y="2118807"/>
            <a:ext cx="1505594" cy="538468"/>
            <a:chOff x="10178406" y="3264368"/>
            <a:chExt cx="1505594" cy="538468"/>
          </a:xfrm>
        </p:grpSpPr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AE690BA1-F555-4A3B-AD3D-A7BF2FE9464D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2" name="箭號: 五邊形 51">
                <a:extLst>
                  <a:ext uri="{FF2B5EF4-FFF2-40B4-BE49-F238E27FC236}">
                    <a16:creationId xmlns:a16="http://schemas.microsoft.com/office/drawing/2014/main" id="{5162D2A5-4F1F-4D66-8A9A-96485A1DC44F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8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06E802A5-D673-4F41-AE6D-ED4A76DE5962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4D2ABA47-FCE5-46C0-B289-C67555EF8649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26FD616A-7A96-4C92-99E6-27240E00767A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90D582C3-674D-4BFF-8027-C2F86B0BA74E}"/>
              </a:ext>
            </a:extLst>
          </p:cNvPr>
          <p:cNvGrpSpPr/>
          <p:nvPr/>
        </p:nvGrpSpPr>
        <p:grpSpPr>
          <a:xfrm>
            <a:off x="4564203" y="1989053"/>
            <a:ext cx="1572170" cy="614723"/>
            <a:chOff x="6922902" y="3154462"/>
            <a:chExt cx="1572170" cy="614723"/>
          </a:xfrm>
        </p:grpSpPr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DCAA0DC7-F3C4-40EB-A855-D835A04B8E73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0533498-4E94-4D9C-A68D-E39EAC49860C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err="1">
                  <a:solidFill>
                    <a:schemeClr val="tx1"/>
                  </a:solidFill>
                </a:rPr>
                <a:t>i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DC8767DB-0C02-4E98-8DC2-F2D3A90364B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5A67376B-F6D9-4A04-A7A2-2A94B59AB2A7}"/>
              </a:ext>
            </a:extLst>
          </p:cNvPr>
          <p:cNvGrpSpPr/>
          <p:nvPr/>
        </p:nvGrpSpPr>
        <p:grpSpPr>
          <a:xfrm flipV="1">
            <a:off x="5512689" y="1986125"/>
            <a:ext cx="1110488" cy="671106"/>
            <a:chOff x="7535897" y="3243687"/>
            <a:chExt cx="1030649" cy="750280"/>
          </a:xfrm>
        </p:grpSpPr>
        <p:pic>
          <p:nvPicPr>
            <p:cNvPr id="6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5058262F-EF8F-49D4-8113-9DE53501A6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759C80EE-726A-456D-8B43-C3A2146CDF9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62" name="橢圓 61">
            <a:extLst>
              <a:ext uri="{FF2B5EF4-FFF2-40B4-BE49-F238E27FC236}">
                <a16:creationId xmlns:a16="http://schemas.microsoft.com/office/drawing/2014/main" id="{235B621D-79A2-423A-BEB0-9BAF0529FFE5}"/>
              </a:ext>
            </a:extLst>
          </p:cNvPr>
          <p:cNvSpPr/>
          <p:nvPr/>
        </p:nvSpPr>
        <p:spPr>
          <a:xfrm>
            <a:off x="8542760" y="3694953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13D00F51-0DA0-488C-A537-1BB8452DFFA0}"/>
              </a:ext>
            </a:extLst>
          </p:cNvPr>
          <p:cNvSpPr txBox="1"/>
          <p:nvPr/>
        </p:nvSpPr>
        <p:spPr>
          <a:xfrm>
            <a:off x="4289285" y="3048766"/>
            <a:ext cx="1985248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結束值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(1,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10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1):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6468215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>
            <a:extLst>
              <a:ext uri="{FF2B5EF4-FFF2-40B4-BE49-F238E27FC236}">
                <a16:creationId xmlns:a16="http://schemas.microsoft.com/office/drawing/2014/main" id="{8BA85129-B35D-4009-94A8-B26FF85C8F9D}"/>
              </a:ext>
            </a:extLst>
          </p:cNvPr>
          <p:cNvGrpSpPr/>
          <p:nvPr/>
        </p:nvGrpSpPr>
        <p:grpSpPr>
          <a:xfrm>
            <a:off x="6274533" y="3152899"/>
            <a:ext cx="3329969" cy="1690427"/>
            <a:chOff x="3446020" y="1878439"/>
            <a:chExt cx="3329969" cy="1690427"/>
          </a:xfrm>
        </p:grpSpPr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9FACFB34-DA27-4A8B-8135-2317D7A2453D}"/>
                </a:ext>
              </a:extLst>
            </p:cNvPr>
            <p:cNvSpPr txBox="1"/>
            <p:nvPr/>
          </p:nvSpPr>
          <p:spPr>
            <a:xfrm>
              <a:off x="3849559" y="2976396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sum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sum                   </a:t>
              </a:r>
              <a:r>
                <a:rPr lang="en-US" altLang="zh-TW" sz="105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endPara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36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28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8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3220E524-A2E7-4FCF-BCFC-8046CDB4832F}"/>
                </a:ext>
              </a:extLst>
            </p:cNvPr>
            <p:cNvGrpSpPr/>
            <p:nvPr/>
          </p:nvGrpSpPr>
          <p:grpSpPr>
            <a:xfrm>
              <a:off x="3446020" y="1878439"/>
              <a:ext cx="3329969" cy="1394193"/>
              <a:chOff x="3446020" y="1878439"/>
              <a:chExt cx="3329969" cy="1394193"/>
            </a:xfrm>
          </p:grpSpPr>
          <p:grpSp>
            <p:nvGrpSpPr>
              <p:cNvPr id="41" name="群組 40">
                <a:extLst>
                  <a:ext uri="{FF2B5EF4-FFF2-40B4-BE49-F238E27FC236}">
                    <a16:creationId xmlns:a16="http://schemas.microsoft.com/office/drawing/2014/main" id="{2A0B3904-5DE5-45B9-BEE9-0782D4E18D38}"/>
                  </a:ext>
                </a:extLst>
              </p:cNvPr>
              <p:cNvGrpSpPr/>
              <p:nvPr/>
            </p:nvGrpSpPr>
            <p:grpSpPr>
              <a:xfrm>
                <a:off x="3446021" y="2317223"/>
                <a:ext cx="3329968" cy="369330"/>
                <a:chOff x="2437923" y="3083635"/>
                <a:chExt cx="5232806" cy="285749"/>
              </a:xfrm>
            </p:grpSpPr>
            <p:sp>
              <p:nvSpPr>
                <p:cNvPr id="47" name="矩形: 圓角 46">
                  <a:extLst>
                    <a:ext uri="{FF2B5EF4-FFF2-40B4-BE49-F238E27FC236}">
                      <a16:creationId xmlns:a16="http://schemas.microsoft.com/office/drawing/2014/main" id="{02823807-55A8-41F8-9206-B88B8CE93739}"/>
                    </a:ext>
                  </a:extLst>
                </p:cNvPr>
                <p:cNvSpPr/>
                <p:nvPr/>
              </p:nvSpPr>
              <p:spPr>
                <a:xfrm>
                  <a:off x="2437923" y="3083635"/>
                  <a:ext cx="5232806" cy="2857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6E2A1"/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cxnSp>
              <p:nvCxnSpPr>
                <p:cNvPr id="48" name="直線接點 47">
                  <a:extLst>
                    <a:ext uri="{FF2B5EF4-FFF2-40B4-BE49-F238E27FC236}">
                      <a16:creationId xmlns:a16="http://schemas.microsoft.com/office/drawing/2014/main" id="{FE0D6E65-6A61-4739-959B-852033BE5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46779" y="3229011"/>
                  <a:ext cx="4901693" cy="4157"/>
                </a:xfrm>
                <a:prstGeom prst="line">
                  <a:avLst/>
                </a:prstGeom>
                <a:solidFill>
                  <a:srgbClr val="B6E2A1"/>
                </a:solidFill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接點: 肘形 43">
                <a:extLst>
                  <a:ext uri="{FF2B5EF4-FFF2-40B4-BE49-F238E27FC236}">
                    <a16:creationId xmlns:a16="http://schemas.microsoft.com/office/drawing/2014/main" id="{F82FFF09-6C97-4BB4-AF54-901D56981B8B}"/>
                  </a:ext>
                </a:extLst>
              </p:cNvPr>
              <p:cNvCxnSpPr>
                <a:cxnSpLocks/>
                <a:stCxn id="39" idx="1"/>
                <a:endCxn id="47" idx="1"/>
              </p:cNvCxnSpPr>
              <p:nvPr/>
            </p:nvCxnSpPr>
            <p:spPr>
              <a:xfrm rot="10800000">
                <a:off x="3446021" y="2501889"/>
                <a:ext cx="403538" cy="770743"/>
              </a:xfrm>
              <a:prstGeom prst="bentConnector3">
                <a:avLst>
                  <a:gd name="adj1" fmla="val 156649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5" name="接點: 肘形 44">
                <a:extLst>
                  <a:ext uri="{FF2B5EF4-FFF2-40B4-BE49-F238E27FC236}">
                    <a16:creationId xmlns:a16="http://schemas.microsoft.com/office/drawing/2014/main" id="{C444722D-EFB8-4D1A-BD93-46A6ED958A32}"/>
                  </a:ext>
                </a:extLst>
              </p:cNvPr>
              <p:cNvCxnSpPr>
                <a:cxnSpLocks/>
                <a:stCxn id="47" idx="3"/>
                <a:endCxn id="39" idx="3"/>
              </p:cNvCxnSpPr>
              <p:nvPr/>
            </p:nvCxnSpPr>
            <p:spPr>
              <a:xfrm flipH="1">
                <a:off x="6229043" y="2501888"/>
                <a:ext cx="546946" cy="770743"/>
              </a:xfrm>
              <a:prstGeom prst="bentConnector3">
                <a:avLst>
                  <a:gd name="adj1" fmla="val -41796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ECA37472-9116-434B-A30C-91EA38014DC6}"/>
                  </a:ext>
                </a:extLst>
              </p:cNvPr>
              <p:cNvSpPr txBox="1"/>
              <p:nvPr/>
            </p:nvSpPr>
            <p:spPr>
              <a:xfrm>
                <a:off x="3446020" y="1878439"/>
                <a:ext cx="3329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dirty="0"/>
                  <a:t>[1, 2, 3, 4, 5, 6, 7, 8, 9, 10]</a:t>
                </a:r>
                <a:endParaRPr lang="zh-TW" altLang="en-US" dirty="0"/>
              </a:p>
            </p:txBody>
          </p:sp>
        </p:grp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0CD8A8-A21B-4C2F-B534-48A28E1293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41460" y="260460"/>
          <a:ext cx="1572170" cy="24827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82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8191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E54ADF1-8E5D-4D2C-87EF-C1E46BF8E2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40053" y="282978"/>
          <a:ext cx="1623397" cy="246022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173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4421F280-240C-45CD-AE94-EF0CE561CB00}"/>
              </a:ext>
            </a:extLst>
          </p:cNvPr>
          <p:cNvGrpSpPr/>
          <p:nvPr/>
        </p:nvGrpSpPr>
        <p:grpSpPr>
          <a:xfrm>
            <a:off x="6567371" y="864068"/>
            <a:ext cx="1505594" cy="538468"/>
            <a:chOff x="10178406" y="3264368"/>
            <a:chExt cx="1505594" cy="538468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47EC3099-8E0F-44D3-8021-2D4B9667F09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" name="箭號: 五邊形 6">
                <a:extLst>
                  <a:ext uri="{FF2B5EF4-FFF2-40B4-BE49-F238E27FC236}">
                    <a16:creationId xmlns:a16="http://schemas.microsoft.com/office/drawing/2014/main" id="{93AC1B8C-1C09-4F45-9665-818CD71E0DD0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79F92B5-AF40-4491-AB4B-91D4CC5A480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E234736-BBE2-4E80-BBF7-2862604B56E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90B582C-1DF3-4F99-8221-5251388523F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CB076CE-A360-403D-9FDC-91E7C25830FB}"/>
              </a:ext>
            </a:extLst>
          </p:cNvPr>
          <p:cNvGrpSpPr/>
          <p:nvPr/>
        </p:nvGrpSpPr>
        <p:grpSpPr>
          <a:xfrm>
            <a:off x="4572393" y="742934"/>
            <a:ext cx="1572170" cy="614723"/>
            <a:chOff x="6922902" y="3154462"/>
            <a:chExt cx="1572170" cy="614723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4710E64-EEEB-4593-A5BA-CA3DDF348994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EF16FA5-64EA-4D33-8630-475A1879168E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08A0B392-77DF-4FAF-96DD-2F5B5CBCDDF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9517A48-AB7A-44BE-AAF2-E26A22D2E1BA}"/>
              </a:ext>
            </a:extLst>
          </p:cNvPr>
          <p:cNvGrpSpPr/>
          <p:nvPr/>
        </p:nvGrpSpPr>
        <p:grpSpPr>
          <a:xfrm flipV="1">
            <a:off x="5520879" y="740006"/>
            <a:ext cx="1110488" cy="671106"/>
            <a:chOff x="7535897" y="3243687"/>
            <a:chExt cx="1030649" cy="750280"/>
          </a:xfrm>
        </p:grpSpPr>
        <p:pic>
          <p:nvPicPr>
            <p:cNvPr id="1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83C8F5E3-A4A6-4194-90DA-E3B1F844BE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B8440ED-33D1-4295-904A-D8D9E2A2E58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98A9DA1-6A51-4E99-8299-B191BD9EAFEB}"/>
              </a:ext>
            </a:extLst>
          </p:cNvPr>
          <p:cNvGrpSpPr/>
          <p:nvPr/>
        </p:nvGrpSpPr>
        <p:grpSpPr>
          <a:xfrm>
            <a:off x="6575561" y="1501122"/>
            <a:ext cx="1505594" cy="538468"/>
            <a:chOff x="10178406" y="3264368"/>
            <a:chExt cx="1505594" cy="53846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228CBD3C-D421-4F64-9364-E4D0DFF2B2AC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0" name="箭號: 五邊形 19">
                <a:extLst>
                  <a:ext uri="{FF2B5EF4-FFF2-40B4-BE49-F238E27FC236}">
                    <a16:creationId xmlns:a16="http://schemas.microsoft.com/office/drawing/2014/main" id="{EE82B511-7124-4B7C-8E18-72980B442E5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36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7623E50-6781-4559-B502-222AFA84BC15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B207BB38-E0C8-4D1E-8091-F10167CB5C37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391830B-B38D-44A6-8FF5-18AFBFF8A376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EE2E32B2-9DAD-4879-85AD-018A376C315F}"/>
              </a:ext>
            </a:extLst>
          </p:cNvPr>
          <p:cNvGrpSpPr/>
          <p:nvPr/>
        </p:nvGrpSpPr>
        <p:grpSpPr>
          <a:xfrm>
            <a:off x="4572393" y="1371368"/>
            <a:ext cx="1572170" cy="614723"/>
            <a:chOff x="6922902" y="3154462"/>
            <a:chExt cx="1572170" cy="614723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AED8BEA-F6BA-40BC-9F49-207F2BE036AF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2BC69BD-82B7-4797-9288-C53BE72B4059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BBD66957-0263-43F8-A3A1-BF1ED6712CB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4783097D-1F7F-4B97-BC8F-930B5A47CA48}"/>
              </a:ext>
            </a:extLst>
          </p:cNvPr>
          <p:cNvGrpSpPr/>
          <p:nvPr/>
        </p:nvGrpSpPr>
        <p:grpSpPr>
          <a:xfrm flipV="1">
            <a:off x="5520879" y="1368440"/>
            <a:ext cx="1110488" cy="671106"/>
            <a:chOff x="7535897" y="3243687"/>
            <a:chExt cx="1030649" cy="750280"/>
          </a:xfrm>
        </p:grpSpPr>
        <p:pic>
          <p:nvPicPr>
            <p:cNvPr id="2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C311F96-CE9C-47EA-8F02-08B01D5353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48A0B40-2EAA-4420-9053-F1C0F99A6A76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6C0F20A2-B17D-4C66-9C00-FEDFCDF0D24F}"/>
              </a:ext>
            </a:extLst>
          </p:cNvPr>
          <p:cNvGrpSpPr/>
          <p:nvPr/>
        </p:nvGrpSpPr>
        <p:grpSpPr>
          <a:xfrm>
            <a:off x="6567371" y="2118807"/>
            <a:ext cx="1505594" cy="538468"/>
            <a:chOff x="10178406" y="3264368"/>
            <a:chExt cx="1505594" cy="538468"/>
          </a:xfrm>
        </p:grpSpPr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AE690BA1-F555-4A3B-AD3D-A7BF2FE9464D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2" name="箭號: 五邊形 51">
                <a:extLst>
                  <a:ext uri="{FF2B5EF4-FFF2-40B4-BE49-F238E27FC236}">
                    <a16:creationId xmlns:a16="http://schemas.microsoft.com/office/drawing/2014/main" id="{5162D2A5-4F1F-4D66-8A9A-96485A1DC44F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8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06E802A5-D673-4F41-AE6D-ED4A76DE5962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4D2ABA47-FCE5-46C0-B289-C67555EF8649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26FD616A-7A96-4C92-99E6-27240E00767A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90D582C3-674D-4BFF-8027-C2F86B0BA74E}"/>
              </a:ext>
            </a:extLst>
          </p:cNvPr>
          <p:cNvGrpSpPr/>
          <p:nvPr/>
        </p:nvGrpSpPr>
        <p:grpSpPr>
          <a:xfrm>
            <a:off x="4564203" y="1989053"/>
            <a:ext cx="1572170" cy="614723"/>
            <a:chOff x="6922902" y="3154462"/>
            <a:chExt cx="1572170" cy="614723"/>
          </a:xfrm>
        </p:grpSpPr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DCAA0DC7-F3C4-40EB-A855-D835A04B8E73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0533498-4E94-4D9C-A68D-E39EAC49860C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err="1">
                  <a:solidFill>
                    <a:schemeClr val="tx1"/>
                  </a:solidFill>
                </a:rPr>
                <a:t>i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DC8767DB-0C02-4E98-8DC2-F2D3A90364B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5A67376B-F6D9-4A04-A7A2-2A94B59AB2A7}"/>
              </a:ext>
            </a:extLst>
          </p:cNvPr>
          <p:cNvGrpSpPr/>
          <p:nvPr/>
        </p:nvGrpSpPr>
        <p:grpSpPr>
          <a:xfrm flipV="1">
            <a:off x="5512689" y="1986125"/>
            <a:ext cx="1110488" cy="671106"/>
            <a:chOff x="7535897" y="3243687"/>
            <a:chExt cx="1030649" cy="750280"/>
          </a:xfrm>
        </p:grpSpPr>
        <p:pic>
          <p:nvPicPr>
            <p:cNvPr id="6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5058262F-EF8F-49D4-8113-9DE53501A6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759C80EE-726A-456D-8B43-C3A2146CDF9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62" name="橢圓 61">
            <a:extLst>
              <a:ext uri="{FF2B5EF4-FFF2-40B4-BE49-F238E27FC236}">
                <a16:creationId xmlns:a16="http://schemas.microsoft.com/office/drawing/2014/main" id="{C88DAB95-FCFC-493F-AC8D-E5382B72E77B}"/>
              </a:ext>
            </a:extLst>
          </p:cNvPr>
          <p:cNvSpPr/>
          <p:nvPr/>
        </p:nvSpPr>
        <p:spPr>
          <a:xfrm>
            <a:off x="8542760" y="3694953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7E3D0B8D-F70A-40E9-944A-B2999194CD74}"/>
              </a:ext>
            </a:extLst>
          </p:cNvPr>
          <p:cNvSpPr txBox="1"/>
          <p:nvPr/>
        </p:nvSpPr>
        <p:spPr>
          <a:xfrm>
            <a:off x="4289285" y="3048766"/>
            <a:ext cx="1985248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結束值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(1,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10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1):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434736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2187BDF3-143E-45D9-8530-7F3B24584110}"/>
              </a:ext>
            </a:extLst>
          </p:cNvPr>
          <p:cNvGrpSpPr/>
          <p:nvPr/>
        </p:nvGrpSpPr>
        <p:grpSpPr>
          <a:xfrm>
            <a:off x="517828" y="2534636"/>
            <a:ext cx="3586812" cy="1135987"/>
            <a:chOff x="517828" y="2534636"/>
            <a:chExt cx="3586812" cy="1135987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24D1CA4-EF1C-4FD2-B067-FDDF5823D71F}"/>
                </a:ext>
              </a:extLst>
            </p:cNvPr>
            <p:cNvSpPr/>
            <p:nvPr/>
          </p:nvSpPr>
          <p:spPr>
            <a:xfrm>
              <a:off x="517828" y="2977443"/>
              <a:ext cx="3586812" cy="693180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DA7DBA15-EAB6-427A-A63F-AE4A9DBC6759}"/>
                </a:ext>
              </a:extLst>
            </p:cNvPr>
            <p:cNvGrpSpPr/>
            <p:nvPr/>
          </p:nvGrpSpPr>
          <p:grpSpPr>
            <a:xfrm>
              <a:off x="517828" y="2534636"/>
              <a:ext cx="3586812" cy="1135987"/>
              <a:chOff x="517828" y="2508722"/>
              <a:chExt cx="3586812" cy="917810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EA5FF0-329C-4EAF-BCB1-88676B9D4B5B}"/>
                  </a:ext>
                </a:extLst>
              </p:cNvPr>
              <p:cNvSpPr/>
              <p:nvPr/>
            </p:nvSpPr>
            <p:spPr>
              <a:xfrm>
                <a:off x="517828" y="2508722"/>
                <a:ext cx="3586812" cy="357762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3801983-D706-460D-8857-1F219B4F415A}"/>
                  </a:ext>
                </a:extLst>
              </p:cNvPr>
              <p:cNvSpPr/>
              <p:nvPr/>
            </p:nvSpPr>
            <p:spPr>
              <a:xfrm>
                <a:off x="767444" y="3164737"/>
                <a:ext cx="1159328" cy="261795"/>
              </a:xfrm>
              <a:prstGeom prst="rect">
                <a:avLst/>
              </a:prstGeom>
              <a:solidFill>
                <a:srgbClr val="F6C4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 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請寫一個程式，讓使用者</a:t>
            </a:r>
            <a:r>
              <a:rPr lang="zh-TW" altLang="en-US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輸入整數</a:t>
            </a:r>
            <a:r>
              <a:rPr lang="en-US" altLang="zh-TW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迴圈從</a:t>
            </a:r>
            <a:r>
              <a:rPr lang="en-US" altLang="zh-TW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印到</a:t>
            </a:r>
            <a:r>
              <a:rPr lang="en-US" altLang="zh-TW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4929377" y="1134430"/>
            <a:ext cx="140457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一個整數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變數表示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6665667" y="1128521"/>
            <a:ext cx="3699649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range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整數串列，指定遞增值為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graphicFrame>
        <p:nvGraphicFramePr>
          <p:cNvPr id="61" name="表格 60">
            <a:extLst>
              <a:ext uri="{FF2B5EF4-FFF2-40B4-BE49-F238E27FC236}">
                <a16:creationId xmlns:a16="http://schemas.microsoft.com/office/drawing/2014/main" id="{3A45647B-9145-4620-9D62-3879CE4EE14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0"/>
          <a:ext cx="1572170" cy="1864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248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400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4ED6E084-B788-4433-8A7E-0AB2DF3FF1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8"/>
          <a:ext cx="1623397" cy="184238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3995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39A49A3C-CBB9-4FB7-AB27-6BD5BD920921}"/>
              </a:ext>
            </a:extLst>
          </p:cNvPr>
          <p:cNvGrpSpPr/>
          <p:nvPr/>
        </p:nvGrpSpPr>
        <p:grpSpPr>
          <a:xfrm>
            <a:off x="8552806" y="3264368"/>
            <a:ext cx="1505594" cy="538468"/>
            <a:chOff x="10178406" y="3264368"/>
            <a:chExt cx="1505594" cy="538468"/>
          </a:xfrm>
        </p:grpSpPr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03A6A57F-CF48-4575-96CD-800D9E5D0952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3" name="箭號: 五邊形 22">
                <a:extLst>
                  <a:ext uri="{FF2B5EF4-FFF2-40B4-BE49-F238E27FC236}">
                    <a16:creationId xmlns:a16="http://schemas.microsoft.com/office/drawing/2014/main" id="{5AEEB5D8-451E-4539-A5A9-D59AEB733814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7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E9892C8-C515-403A-A142-0121BBD0C42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D5741E49-8873-406F-B8FE-7F45FD7076EE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3669B406-5E04-4F2D-BDFE-1BE30892123A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8361216" y="1812106"/>
            <a:ext cx="270005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在每次迭代中，印出迴圈變數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當前的值。</a:t>
            </a:r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A04F1AF3-24F9-4D10-8C36-61F75F6E35A0}"/>
              </a:ext>
            </a:extLst>
          </p:cNvPr>
          <p:cNvGrpSpPr/>
          <p:nvPr/>
        </p:nvGrpSpPr>
        <p:grpSpPr>
          <a:xfrm>
            <a:off x="6566293" y="3143234"/>
            <a:ext cx="1572170" cy="614723"/>
            <a:chOff x="6922902" y="3154462"/>
            <a:chExt cx="1572170" cy="614723"/>
          </a:xfrm>
        </p:grpSpPr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F04DB4F1-5F19-4917-9B05-F07741A94D1E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AFE2A52-1D71-4BE4-AC09-64C618F893D8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CE0C669C-48B0-4449-BCF5-366D9E17BF22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7D40146E-1D66-4267-8B8F-4A81F18922EE}"/>
              </a:ext>
            </a:extLst>
          </p:cNvPr>
          <p:cNvGrpSpPr/>
          <p:nvPr/>
        </p:nvGrpSpPr>
        <p:grpSpPr>
          <a:xfrm flipV="1">
            <a:off x="7514779" y="3140306"/>
            <a:ext cx="1110488" cy="671106"/>
            <a:chOff x="7535897" y="3243687"/>
            <a:chExt cx="1030649" cy="750280"/>
          </a:xfrm>
        </p:grpSpPr>
        <p:pic>
          <p:nvPicPr>
            <p:cNvPr id="4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1066674-B1C6-47CD-9A3A-E29464C178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236D0927-11BE-47CD-AAB7-77526E4E84A5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35E3D40D-232D-4CF2-AC02-D0515FD137DF}"/>
              </a:ext>
            </a:extLst>
          </p:cNvPr>
          <p:cNvGrpSpPr/>
          <p:nvPr/>
        </p:nvGrpSpPr>
        <p:grpSpPr>
          <a:xfrm>
            <a:off x="8384511" y="4703475"/>
            <a:ext cx="2758644" cy="1743459"/>
            <a:chOff x="3446021" y="1878439"/>
            <a:chExt cx="2758644" cy="1743459"/>
          </a:xfrm>
        </p:grpSpPr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A9899722-41A4-40A0-BDA0-798CF0406B5E}"/>
                </a:ext>
              </a:extLst>
            </p:cNvPr>
            <p:cNvSpPr txBox="1"/>
            <p:nvPr/>
          </p:nvSpPr>
          <p:spPr>
            <a:xfrm>
              <a:off x="3849559" y="3037123"/>
              <a:ext cx="1951568" cy="584775"/>
            </a:xfrm>
            <a:prstGeom prst="rect">
              <a:avLst/>
            </a:prstGeom>
            <a:noFill/>
            <a:ln w="38100">
              <a:solidFill>
                <a:srgbClr val="F6C4B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b="1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       </a:t>
              </a:r>
              <a:r>
                <a:rPr lang="en-US" altLang="zh-TW" sz="105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    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print(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1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</p:txBody>
        </p:sp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FCD90517-C720-432E-9294-A5400D18C69F}"/>
                </a:ext>
              </a:extLst>
            </p:cNvPr>
            <p:cNvGrpSpPr/>
            <p:nvPr/>
          </p:nvGrpSpPr>
          <p:grpSpPr>
            <a:xfrm>
              <a:off x="3446021" y="1878439"/>
              <a:ext cx="2758644" cy="1451073"/>
              <a:chOff x="3446021" y="1878439"/>
              <a:chExt cx="2758644" cy="1451073"/>
            </a:xfrm>
          </p:grpSpPr>
          <p:grpSp>
            <p:nvGrpSpPr>
              <p:cNvPr id="51" name="群組 50">
                <a:extLst>
                  <a:ext uri="{FF2B5EF4-FFF2-40B4-BE49-F238E27FC236}">
                    <a16:creationId xmlns:a16="http://schemas.microsoft.com/office/drawing/2014/main" id="{6E5B7A0E-197A-4604-9E42-533A9FA1BBEA}"/>
                  </a:ext>
                </a:extLst>
              </p:cNvPr>
              <p:cNvGrpSpPr/>
              <p:nvPr/>
            </p:nvGrpSpPr>
            <p:grpSpPr>
              <a:xfrm>
                <a:off x="3446021" y="2317223"/>
                <a:ext cx="2690228" cy="369330"/>
                <a:chOff x="2437923" y="3083635"/>
                <a:chExt cx="4227500" cy="285749"/>
              </a:xfrm>
            </p:grpSpPr>
            <p:sp>
              <p:nvSpPr>
                <p:cNvPr id="60" name="矩形: 圓角 59">
                  <a:extLst>
                    <a:ext uri="{FF2B5EF4-FFF2-40B4-BE49-F238E27FC236}">
                      <a16:creationId xmlns:a16="http://schemas.microsoft.com/office/drawing/2014/main" id="{295B88B2-C225-47B1-8FBF-B0153DA4EF42}"/>
                    </a:ext>
                  </a:extLst>
                </p:cNvPr>
                <p:cNvSpPr/>
                <p:nvPr/>
              </p:nvSpPr>
              <p:spPr>
                <a:xfrm>
                  <a:off x="2437923" y="3083635"/>
                  <a:ext cx="4227500" cy="2857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6E2A1"/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cxnSp>
              <p:nvCxnSpPr>
                <p:cNvPr id="62" name="直線接點 61">
                  <a:extLst>
                    <a:ext uri="{FF2B5EF4-FFF2-40B4-BE49-F238E27FC236}">
                      <a16:creationId xmlns:a16="http://schemas.microsoft.com/office/drawing/2014/main" id="{5EE65E7C-A808-4355-98C9-9BF92FBC3D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46779" y="3230404"/>
                  <a:ext cx="3959999" cy="276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橢圓 51">
                <a:extLst>
                  <a:ext uri="{FF2B5EF4-FFF2-40B4-BE49-F238E27FC236}">
                    <a16:creationId xmlns:a16="http://schemas.microsoft.com/office/drawing/2014/main" id="{CEEBDD2C-4857-43E5-AA50-1E138F851768}"/>
                  </a:ext>
                </a:extLst>
              </p:cNvPr>
              <p:cNvSpPr/>
              <p:nvPr/>
            </p:nvSpPr>
            <p:spPr>
              <a:xfrm>
                <a:off x="3613086" y="2420493"/>
                <a:ext cx="180000" cy="180000"/>
              </a:xfrm>
              <a:prstGeom prst="ellipse">
                <a:avLst/>
              </a:prstGeom>
              <a:solidFill>
                <a:srgbClr val="80BFFF"/>
              </a:solidFill>
              <a:ln>
                <a:solidFill>
                  <a:srgbClr val="80B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 err="1">
                    <a:solidFill>
                      <a:schemeClr val="tx1"/>
                    </a:solidFill>
                  </a:rPr>
                  <a:t>i</a:t>
                </a:r>
                <a:endParaRPr lang="zh-TW" alt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" name="接點: 肘形 53">
                <a:extLst>
                  <a:ext uri="{FF2B5EF4-FFF2-40B4-BE49-F238E27FC236}">
                    <a16:creationId xmlns:a16="http://schemas.microsoft.com/office/drawing/2014/main" id="{FDB4717A-EB8B-4581-A033-E55BCE18851C}"/>
                  </a:ext>
                </a:extLst>
              </p:cNvPr>
              <p:cNvCxnSpPr>
                <a:cxnSpLocks/>
                <a:stCxn id="48" idx="1"/>
                <a:endCxn id="60" idx="1"/>
              </p:cNvCxnSpPr>
              <p:nvPr/>
            </p:nvCxnSpPr>
            <p:spPr>
              <a:xfrm rot="10800000">
                <a:off x="3446021" y="2501889"/>
                <a:ext cx="403538" cy="827623"/>
              </a:xfrm>
              <a:prstGeom prst="bentConnector3">
                <a:avLst>
                  <a:gd name="adj1" fmla="val 156649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6" name="接點: 肘形 55">
                <a:extLst>
                  <a:ext uri="{FF2B5EF4-FFF2-40B4-BE49-F238E27FC236}">
                    <a16:creationId xmlns:a16="http://schemas.microsoft.com/office/drawing/2014/main" id="{D5411121-B546-41B0-9ECF-6116E197DDAA}"/>
                  </a:ext>
                </a:extLst>
              </p:cNvPr>
              <p:cNvCxnSpPr>
                <a:cxnSpLocks/>
                <a:stCxn id="60" idx="3"/>
                <a:endCxn id="48" idx="3"/>
              </p:cNvCxnSpPr>
              <p:nvPr/>
            </p:nvCxnSpPr>
            <p:spPr>
              <a:xfrm flipH="1">
                <a:off x="5801127" y="2501888"/>
                <a:ext cx="335122" cy="827623"/>
              </a:xfrm>
              <a:prstGeom prst="bentConnector3">
                <a:avLst>
                  <a:gd name="adj1" fmla="val -68214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DE808612-20FA-4DE4-A1DB-1EE588F5AD2E}"/>
                  </a:ext>
                </a:extLst>
              </p:cNvPr>
              <p:cNvSpPr txBox="1"/>
              <p:nvPr/>
            </p:nvSpPr>
            <p:spPr>
              <a:xfrm>
                <a:off x="3446021" y="1878439"/>
                <a:ext cx="2758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dirty="0"/>
                  <a:t>[1, 2, 3, 4, 5, 6, 7]</a:t>
                </a:r>
                <a:endParaRPr lang="zh-TW" altLang="en-US" dirty="0"/>
              </a:p>
            </p:txBody>
          </p:sp>
        </p:grpSp>
      </p:grpSp>
      <p:grpSp>
        <p:nvGrpSpPr>
          <p:cNvPr id="88" name="群組 87">
            <a:extLst>
              <a:ext uri="{FF2B5EF4-FFF2-40B4-BE49-F238E27FC236}">
                <a16:creationId xmlns:a16="http://schemas.microsoft.com/office/drawing/2014/main" id="{8B2E3C9F-CD4B-480A-8249-F7C71AE6DD85}"/>
              </a:ext>
            </a:extLst>
          </p:cNvPr>
          <p:cNvGrpSpPr/>
          <p:nvPr/>
        </p:nvGrpSpPr>
        <p:grpSpPr>
          <a:xfrm>
            <a:off x="8552806" y="3879925"/>
            <a:ext cx="1505594" cy="538468"/>
            <a:chOff x="10178406" y="3264368"/>
            <a:chExt cx="1505594" cy="538468"/>
          </a:xfrm>
        </p:grpSpPr>
        <p:grpSp>
          <p:nvGrpSpPr>
            <p:cNvPr id="89" name="群組 88">
              <a:extLst>
                <a:ext uri="{FF2B5EF4-FFF2-40B4-BE49-F238E27FC236}">
                  <a16:creationId xmlns:a16="http://schemas.microsoft.com/office/drawing/2014/main" id="{F4A49230-2140-45AA-8DA8-10DF87501773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91" name="箭號: 五邊形 90">
                <a:extLst>
                  <a:ext uri="{FF2B5EF4-FFF2-40B4-BE49-F238E27FC236}">
                    <a16:creationId xmlns:a16="http://schemas.microsoft.com/office/drawing/2014/main" id="{A2D7CC86-D7F9-4206-8AA8-451F68D7A75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6B1506A1-FD79-409C-9E6B-5BB0D366EB91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3" name="文字方塊 92">
                <a:extLst>
                  <a:ext uri="{FF2B5EF4-FFF2-40B4-BE49-F238E27FC236}">
                    <a16:creationId xmlns:a16="http://schemas.microsoft.com/office/drawing/2014/main" id="{D41F01C6-4BD9-4367-B7B1-08161C5E479B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CF1D5963-A7EF-4A18-81F4-6002EECCCF5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5802BB4A-7B3D-4A90-B000-CEBEA7C25FE3}"/>
              </a:ext>
            </a:extLst>
          </p:cNvPr>
          <p:cNvGrpSpPr/>
          <p:nvPr/>
        </p:nvGrpSpPr>
        <p:grpSpPr>
          <a:xfrm>
            <a:off x="6572465" y="3834635"/>
            <a:ext cx="1572170" cy="614723"/>
            <a:chOff x="6922902" y="3154462"/>
            <a:chExt cx="1572170" cy="614723"/>
          </a:xfrm>
        </p:grpSpPr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7E7E5798-88E9-4E2F-9F1F-D53684BB1CA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7B0B2BBA-98C7-4C74-A026-F0A72B5C064D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6C34BC30-78FA-460F-B811-7DA53289F378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28EE4855-733C-4156-AD55-0C165A13434A}"/>
              </a:ext>
            </a:extLst>
          </p:cNvPr>
          <p:cNvGrpSpPr/>
          <p:nvPr/>
        </p:nvGrpSpPr>
        <p:grpSpPr>
          <a:xfrm flipV="1">
            <a:off x="7520951" y="3831707"/>
            <a:ext cx="1110488" cy="671106"/>
            <a:chOff x="7535897" y="3243687"/>
            <a:chExt cx="1030649" cy="750280"/>
          </a:xfrm>
        </p:grpSpPr>
        <p:pic>
          <p:nvPicPr>
            <p:cNvPr id="6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31E8BEE0-EC30-4AF8-AF20-09C7BBEF6B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9F16C847-DA84-40EB-AA9F-F3CC3C41CCE3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71" name="箭號: 向右 70">
            <a:extLst>
              <a:ext uri="{FF2B5EF4-FFF2-40B4-BE49-F238E27FC236}">
                <a16:creationId xmlns:a16="http://schemas.microsoft.com/office/drawing/2014/main" id="{65A5EED8-EA68-4331-B244-3CE8A55538A5}"/>
              </a:ext>
            </a:extLst>
          </p:cNvPr>
          <p:cNvSpPr/>
          <p:nvPr/>
        </p:nvSpPr>
        <p:spPr>
          <a:xfrm>
            <a:off x="304800" y="3434332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3E34898F-AB33-4E69-BE34-9C91A0A04683}"/>
              </a:ext>
            </a:extLst>
          </p:cNvPr>
          <p:cNvSpPr txBox="1"/>
          <p:nvPr/>
        </p:nvSpPr>
        <p:spPr>
          <a:xfrm>
            <a:off x="6395721" y="4613313"/>
            <a:ext cx="1985248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 結束值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(1, </a:t>
            </a:r>
            <a:r>
              <a:rPr lang="zh-TW" altLang="en-US" b="1" dirty="0">
                <a:highlight>
                  <a:srgbClr val="DEEBF7"/>
                </a:highlight>
              </a:rPr>
              <a:t>  </a:t>
            </a:r>
            <a:r>
              <a:rPr lang="en-US" altLang="zh-TW" b="1" dirty="0">
                <a:highlight>
                  <a:srgbClr val="DEEBF7"/>
                </a:highlight>
              </a:rPr>
              <a:t>7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1):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59150866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>
            <a:extLst>
              <a:ext uri="{FF2B5EF4-FFF2-40B4-BE49-F238E27FC236}">
                <a16:creationId xmlns:a16="http://schemas.microsoft.com/office/drawing/2014/main" id="{8BA85129-B35D-4009-94A8-B26FF85C8F9D}"/>
              </a:ext>
            </a:extLst>
          </p:cNvPr>
          <p:cNvGrpSpPr/>
          <p:nvPr/>
        </p:nvGrpSpPr>
        <p:grpSpPr>
          <a:xfrm>
            <a:off x="6274533" y="3152899"/>
            <a:ext cx="3329969" cy="1690427"/>
            <a:chOff x="3446020" y="1878439"/>
            <a:chExt cx="3329969" cy="1690427"/>
          </a:xfrm>
        </p:grpSpPr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9FACFB34-DA27-4A8B-8135-2317D7A2453D}"/>
                </a:ext>
              </a:extLst>
            </p:cNvPr>
            <p:cNvSpPr txBox="1"/>
            <p:nvPr/>
          </p:nvSpPr>
          <p:spPr>
            <a:xfrm>
              <a:off x="3849559" y="2976396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sum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sum                   </a:t>
              </a:r>
              <a:r>
                <a:rPr lang="en-US" altLang="zh-TW" sz="105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endPara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55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xx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3220E524-A2E7-4FCF-BCFC-8046CDB4832F}"/>
                </a:ext>
              </a:extLst>
            </p:cNvPr>
            <p:cNvGrpSpPr/>
            <p:nvPr/>
          </p:nvGrpSpPr>
          <p:grpSpPr>
            <a:xfrm>
              <a:off x="3446020" y="1878439"/>
              <a:ext cx="3329969" cy="1394193"/>
              <a:chOff x="3446020" y="1878439"/>
              <a:chExt cx="3329969" cy="1394193"/>
            </a:xfrm>
          </p:grpSpPr>
          <p:grpSp>
            <p:nvGrpSpPr>
              <p:cNvPr id="41" name="群組 40">
                <a:extLst>
                  <a:ext uri="{FF2B5EF4-FFF2-40B4-BE49-F238E27FC236}">
                    <a16:creationId xmlns:a16="http://schemas.microsoft.com/office/drawing/2014/main" id="{2A0B3904-5DE5-45B9-BEE9-0782D4E18D38}"/>
                  </a:ext>
                </a:extLst>
              </p:cNvPr>
              <p:cNvGrpSpPr/>
              <p:nvPr/>
            </p:nvGrpSpPr>
            <p:grpSpPr>
              <a:xfrm>
                <a:off x="3446021" y="2317223"/>
                <a:ext cx="3329968" cy="369330"/>
                <a:chOff x="2437923" y="3083635"/>
                <a:chExt cx="5232806" cy="285749"/>
              </a:xfrm>
            </p:grpSpPr>
            <p:sp>
              <p:nvSpPr>
                <p:cNvPr id="47" name="矩形: 圓角 46">
                  <a:extLst>
                    <a:ext uri="{FF2B5EF4-FFF2-40B4-BE49-F238E27FC236}">
                      <a16:creationId xmlns:a16="http://schemas.microsoft.com/office/drawing/2014/main" id="{02823807-55A8-41F8-9206-B88B8CE93739}"/>
                    </a:ext>
                  </a:extLst>
                </p:cNvPr>
                <p:cNvSpPr/>
                <p:nvPr/>
              </p:nvSpPr>
              <p:spPr>
                <a:xfrm>
                  <a:off x="2437923" y="3083635"/>
                  <a:ext cx="5232806" cy="2857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6E2A1"/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cxnSp>
              <p:nvCxnSpPr>
                <p:cNvPr id="48" name="直線接點 47">
                  <a:extLst>
                    <a:ext uri="{FF2B5EF4-FFF2-40B4-BE49-F238E27FC236}">
                      <a16:creationId xmlns:a16="http://schemas.microsoft.com/office/drawing/2014/main" id="{FE0D6E65-6A61-4739-959B-852033BE5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46779" y="3229011"/>
                  <a:ext cx="4901693" cy="4157"/>
                </a:xfrm>
                <a:prstGeom prst="line">
                  <a:avLst/>
                </a:prstGeom>
                <a:solidFill>
                  <a:srgbClr val="B6E2A1"/>
                </a:solidFill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接點: 肘形 43">
                <a:extLst>
                  <a:ext uri="{FF2B5EF4-FFF2-40B4-BE49-F238E27FC236}">
                    <a16:creationId xmlns:a16="http://schemas.microsoft.com/office/drawing/2014/main" id="{F82FFF09-6C97-4BB4-AF54-901D56981B8B}"/>
                  </a:ext>
                </a:extLst>
              </p:cNvPr>
              <p:cNvCxnSpPr>
                <a:cxnSpLocks/>
                <a:stCxn id="39" idx="1"/>
                <a:endCxn id="47" idx="1"/>
              </p:cNvCxnSpPr>
              <p:nvPr/>
            </p:nvCxnSpPr>
            <p:spPr>
              <a:xfrm rot="10800000">
                <a:off x="3446021" y="2501889"/>
                <a:ext cx="403538" cy="770743"/>
              </a:xfrm>
              <a:prstGeom prst="bentConnector3">
                <a:avLst>
                  <a:gd name="adj1" fmla="val 156649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5" name="接點: 肘形 44">
                <a:extLst>
                  <a:ext uri="{FF2B5EF4-FFF2-40B4-BE49-F238E27FC236}">
                    <a16:creationId xmlns:a16="http://schemas.microsoft.com/office/drawing/2014/main" id="{C444722D-EFB8-4D1A-BD93-46A6ED958A32}"/>
                  </a:ext>
                </a:extLst>
              </p:cNvPr>
              <p:cNvCxnSpPr>
                <a:cxnSpLocks/>
                <a:stCxn id="47" idx="3"/>
                <a:endCxn id="39" idx="3"/>
              </p:cNvCxnSpPr>
              <p:nvPr/>
            </p:nvCxnSpPr>
            <p:spPr>
              <a:xfrm flipH="1">
                <a:off x="6229043" y="2501888"/>
                <a:ext cx="546946" cy="770743"/>
              </a:xfrm>
              <a:prstGeom prst="bentConnector3">
                <a:avLst>
                  <a:gd name="adj1" fmla="val -41796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ECA37472-9116-434B-A30C-91EA38014DC6}"/>
                  </a:ext>
                </a:extLst>
              </p:cNvPr>
              <p:cNvSpPr txBox="1"/>
              <p:nvPr/>
            </p:nvSpPr>
            <p:spPr>
              <a:xfrm>
                <a:off x="3446020" y="1878439"/>
                <a:ext cx="3329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dirty="0"/>
                  <a:t>[1, 2, 3, 4, 5, 6, 7, 8, 9, 10]</a:t>
                </a:r>
                <a:endParaRPr lang="zh-TW" altLang="en-US" dirty="0"/>
              </a:p>
            </p:txBody>
          </p:sp>
        </p:grp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0CD8A8-A21B-4C2F-B534-48A28E1293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41460" y="260460"/>
          <a:ext cx="1572170" cy="24827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82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8191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E54ADF1-8E5D-4D2C-87EF-C1E46BF8E2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40053" y="282978"/>
          <a:ext cx="1623397" cy="246022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173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4421F280-240C-45CD-AE94-EF0CE561CB00}"/>
              </a:ext>
            </a:extLst>
          </p:cNvPr>
          <p:cNvGrpSpPr/>
          <p:nvPr/>
        </p:nvGrpSpPr>
        <p:grpSpPr>
          <a:xfrm>
            <a:off x="6567371" y="864068"/>
            <a:ext cx="1505594" cy="538468"/>
            <a:chOff x="10178406" y="3264368"/>
            <a:chExt cx="1505594" cy="538468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47EC3099-8E0F-44D3-8021-2D4B9667F09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" name="箭號: 五邊形 6">
                <a:extLst>
                  <a:ext uri="{FF2B5EF4-FFF2-40B4-BE49-F238E27FC236}">
                    <a16:creationId xmlns:a16="http://schemas.microsoft.com/office/drawing/2014/main" id="{93AC1B8C-1C09-4F45-9665-818CD71E0DD0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79F92B5-AF40-4491-AB4B-91D4CC5A480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E234736-BBE2-4E80-BBF7-2862604B56E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90B582C-1DF3-4F99-8221-5251388523F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CB076CE-A360-403D-9FDC-91E7C25830FB}"/>
              </a:ext>
            </a:extLst>
          </p:cNvPr>
          <p:cNvGrpSpPr/>
          <p:nvPr/>
        </p:nvGrpSpPr>
        <p:grpSpPr>
          <a:xfrm>
            <a:off x="4572393" y="742934"/>
            <a:ext cx="1572170" cy="614723"/>
            <a:chOff x="6922902" y="3154462"/>
            <a:chExt cx="1572170" cy="614723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4710E64-EEEB-4593-A5BA-CA3DDF348994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EF16FA5-64EA-4D33-8630-475A1879168E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08A0B392-77DF-4FAF-96DD-2F5B5CBCDDF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9517A48-AB7A-44BE-AAF2-E26A22D2E1BA}"/>
              </a:ext>
            </a:extLst>
          </p:cNvPr>
          <p:cNvGrpSpPr/>
          <p:nvPr/>
        </p:nvGrpSpPr>
        <p:grpSpPr>
          <a:xfrm flipV="1">
            <a:off x="5520879" y="740006"/>
            <a:ext cx="1110488" cy="671106"/>
            <a:chOff x="7535897" y="3243687"/>
            <a:chExt cx="1030649" cy="750280"/>
          </a:xfrm>
        </p:grpSpPr>
        <p:pic>
          <p:nvPicPr>
            <p:cNvPr id="1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83C8F5E3-A4A6-4194-90DA-E3B1F844BE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B8440ED-33D1-4295-904A-D8D9E2A2E58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98A9DA1-6A51-4E99-8299-B191BD9EAFEB}"/>
              </a:ext>
            </a:extLst>
          </p:cNvPr>
          <p:cNvGrpSpPr/>
          <p:nvPr/>
        </p:nvGrpSpPr>
        <p:grpSpPr>
          <a:xfrm>
            <a:off x="6575561" y="1501122"/>
            <a:ext cx="1505594" cy="538468"/>
            <a:chOff x="10178406" y="3264368"/>
            <a:chExt cx="1505594" cy="53846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228CBD3C-D421-4F64-9364-E4D0DFF2B2AC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0" name="箭號: 五邊形 19">
                <a:extLst>
                  <a:ext uri="{FF2B5EF4-FFF2-40B4-BE49-F238E27FC236}">
                    <a16:creationId xmlns:a16="http://schemas.microsoft.com/office/drawing/2014/main" id="{EE82B511-7124-4B7C-8E18-72980B442E5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36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7623E50-6781-4559-B502-222AFA84BC15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B207BB38-E0C8-4D1E-8091-F10167CB5C37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391830B-B38D-44A6-8FF5-18AFBFF8A376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EE2E32B2-9DAD-4879-85AD-018A376C315F}"/>
              </a:ext>
            </a:extLst>
          </p:cNvPr>
          <p:cNvGrpSpPr/>
          <p:nvPr/>
        </p:nvGrpSpPr>
        <p:grpSpPr>
          <a:xfrm>
            <a:off x="4572393" y="1371368"/>
            <a:ext cx="1572170" cy="614723"/>
            <a:chOff x="6922902" y="3154462"/>
            <a:chExt cx="1572170" cy="614723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AED8BEA-F6BA-40BC-9F49-207F2BE036AF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2BC69BD-82B7-4797-9288-C53BE72B4059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BBD66957-0263-43F8-A3A1-BF1ED6712CB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4783097D-1F7F-4B97-BC8F-930B5A47CA48}"/>
              </a:ext>
            </a:extLst>
          </p:cNvPr>
          <p:cNvGrpSpPr/>
          <p:nvPr/>
        </p:nvGrpSpPr>
        <p:grpSpPr>
          <a:xfrm flipV="1">
            <a:off x="5520879" y="1368440"/>
            <a:ext cx="1110488" cy="671106"/>
            <a:chOff x="7535897" y="3243687"/>
            <a:chExt cx="1030649" cy="750280"/>
          </a:xfrm>
        </p:grpSpPr>
        <p:pic>
          <p:nvPicPr>
            <p:cNvPr id="2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C311F96-CE9C-47EA-8F02-08B01D5353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48A0B40-2EAA-4420-9053-F1C0F99A6A76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6C0F20A2-B17D-4C66-9C00-FEDFCDF0D24F}"/>
              </a:ext>
            </a:extLst>
          </p:cNvPr>
          <p:cNvGrpSpPr/>
          <p:nvPr/>
        </p:nvGrpSpPr>
        <p:grpSpPr>
          <a:xfrm>
            <a:off x="6567371" y="2118807"/>
            <a:ext cx="1505594" cy="538468"/>
            <a:chOff x="10178406" y="3264368"/>
            <a:chExt cx="1505594" cy="538468"/>
          </a:xfrm>
        </p:grpSpPr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AE690BA1-F555-4A3B-AD3D-A7BF2FE9464D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2" name="箭號: 五邊形 51">
                <a:extLst>
                  <a:ext uri="{FF2B5EF4-FFF2-40B4-BE49-F238E27FC236}">
                    <a16:creationId xmlns:a16="http://schemas.microsoft.com/office/drawing/2014/main" id="{5162D2A5-4F1F-4D66-8A9A-96485A1DC44F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9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06E802A5-D673-4F41-AE6D-ED4A76DE5962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4D2ABA47-FCE5-46C0-B289-C67555EF8649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26FD616A-7A96-4C92-99E6-27240E00767A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90D582C3-674D-4BFF-8027-C2F86B0BA74E}"/>
              </a:ext>
            </a:extLst>
          </p:cNvPr>
          <p:cNvGrpSpPr/>
          <p:nvPr/>
        </p:nvGrpSpPr>
        <p:grpSpPr>
          <a:xfrm>
            <a:off x="4564203" y="1989053"/>
            <a:ext cx="1572170" cy="614723"/>
            <a:chOff x="6922902" y="3154462"/>
            <a:chExt cx="1572170" cy="614723"/>
          </a:xfrm>
        </p:grpSpPr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DCAA0DC7-F3C4-40EB-A855-D835A04B8E73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0533498-4E94-4D9C-A68D-E39EAC49860C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err="1">
                  <a:solidFill>
                    <a:schemeClr val="tx1"/>
                  </a:solidFill>
                </a:rPr>
                <a:t>i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DC8767DB-0C02-4E98-8DC2-F2D3A90364B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5A67376B-F6D9-4A04-A7A2-2A94B59AB2A7}"/>
              </a:ext>
            </a:extLst>
          </p:cNvPr>
          <p:cNvGrpSpPr/>
          <p:nvPr/>
        </p:nvGrpSpPr>
        <p:grpSpPr>
          <a:xfrm flipV="1">
            <a:off x="5512689" y="1986125"/>
            <a:ext cx="1110488" cy="671106"/>
            <a:chOff x="7535897" y="3243687"/>
            <a:chExt cx="1030649" cy="750280"/>
          </a:xfrm>
        </p:grpSpPr>
        <p:pic>
          <p:nvPicPr>
            <p:cNvPr id="6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5058262F-EF8F-49D4-8113-9DE53501A6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759C80EE-726A-456D-8B43-C3A2146CDF9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62" name="橢圓 61">
            <a:extLst>
              <a:ext uri="{FF2B5EF4-FFF2-40B4-BE49-F238E27FC236}">
                <a16:creationId xmlns:a16="http://schemas.microsoft.com/office/drawing/2014/main" id="{4D03D195-7E28-4C71-8305-9926921DE0CD}"/>
              </a:ext>
            </a:extLst>
          </p:cNvPr>
          <p:cNvSpPr/>
          <p:nvPr/>
        </p:nvSpPr>
        <p:spPr>
          <a:xfrm>
            <a:off x="8850769" y="3694953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729E63D3-6A2C-4A47-845C-72B491DE8FF7}"/>
              </a:ext>
            </a:extLst>
          </p:cNvPr>
          <p:cNvSpPr txBox="1"/>
          <p:nvPr/>
        </p:nvSpPr>
        <p:spPr>
          <a:xfrm>
            <a:off x="4289285" y="3048766"/>
            <a:ext cx="1985248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結束值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(1,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10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1):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22011106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>
            <a:extLst>
              <a:ext uri="{FF2B5EF4-FFF2-40B4-BE49-F238E27FC236}">
                <a16:creationId xmlns:a16="http://schemas.microsoft.com/office/drawing/2014/main" id="{8BA85129-B35D-4009-94A8-B26FF85C8F9D}"/>
              </a:ext>
            </a:extLst>
          </p:cNvPr>
          <p:cNvGrpSpPr/>
          <p:nvPr/>
        </p:nvGrpSpPr>
        <p:grpSpPr>
          <a:xfrm>
            <a:off x="6274533" y="3152899"/>
            <a:ext cx="3329969" cy="1690427"/>
            <a:chOff x="3446020" y="1878439"/>
            <a:chExt cx="3329969" cy="1690427"/>
          </a:xfrm>
        </p:grpSpPr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9FACFB34-DA27-4A8B-8135-2317D7A2453D}"/>
                </a:ext>
              </a:extLst>
            </p:cNvPr>
            <p:cNvSpPr txBox="1"/>
            <p:nvPr/>
          </p:nvSpPr>
          <p:spPr>
            <a:xfrm>
              <a:off x="3849559" y="2976396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sum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sum                   </a:t>
              </a:r>
              <a:r>
                <a:rPr lang="en-US" altLang="zh-TW" sz="105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endPara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55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36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9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3220E524-A2E7-4FCF-BCFC-8046CDB4832F}"/>
                </a:ext>
              </a:extLst>
            </p:cNvPr>
            <p:cNvGrpSpPr/>
            <p:nvPr/>
          </p:nvGrpSpPr>
          <p:grpSpPr>
            <a:xfrm>
              <a:off x="3446020" y="1878439"/>
              <a:ext cx="3329969" cy="1394193"/>
              <a:chOff x="3446020" y="1878439"/>
              <a:chExt cx="3329969" cy="1394193"/>
            </a:xfrm>
          </p:grpSpPr>
          <p:grpSp>
            <p:nvGrpSpPr>
              <p:cNvPr id="41" name="群組 40">
                <a:extLst>
                  <a:ext uri="{FF2B5EF4-FFF2-40B4-BE49-F238E27FC236}">
                    <a16:creationId xmlns:a16="http://schemas.microsoft.com/office/drawing/2014/main" id="{2A0B3904-5DE5-45B9-BEE9-0782D4E18D38}"/>
                  </a:ext>
                </a:extLst>
              </p:cNvPr>
              <p:cNvGrpSpPr/>
              <p:nvPr/>
            </p:nvGrpSpPr>
            <p:grpSpPr>
              <a:xfrm>
                <a:off x="3446021" y="2317223"/>
                <a:ext cx="3329968" cy="369330"/>
                <a:chOff x="2437923" y="3083635"/>
                <a:chExt cx="5232806" cy="285749"/>
              </a:xfrm>
            </p:grpSpPr>
            <p:sp>
              <p:nvSpPr>
                <p:cNvPr id="47" name="矩形: 圓角 46">
                  <a:extLst>
                    <a:ext uri="{FF2B5EF4-FFF2-40B4-BE49-F238E27FC236}">
                      <a16:creationId xmlns:a16="http://schemas.microsoft.com/office/drawing/2014/main" id="{02823807-55A8-41F8-9206-B88B8CE93739}"/>
                    </a:ext>
                  </a:extLst>
                </p:cNvPr>
                <p:cNvSpPr/>
                <p:nvPr/>
              </p:nvSpPr>
              <p:spPr>
                <a:xfrm>
                  <a:off x="2437923" y="3083635"/>
                  <a:ext cx="5232806" cy="2857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6E2A1"/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cxnSp>
              <p:nvCxnSpPr>
                <p:cNvPr id="48" name="直線接點 47">
                  <a:extLst>
                    <a:ext uri="{FF2B5EF4-FFF2-40B4-BE49-F238E27FC236}">
                      <a16:creationId xmlns:a16="http://schemas.microsoft.com/office/drawing/2014/main" id="{FE0D6E65-6A61-4739-959B-852033BE5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46779" y="3229011"/>
                  <a:ext cx="4901693" cy="4157"/>
                </a:xfrm>
                <a:prstGeom prst="line">
                  <a:avLst/>
                </a:prstGeom>
                <a:solidFill>
                  <a:srgbClr val="B6E2A1"/>
                </a:solidFill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接點: 肘形 43">
                <a:extLst>
                  <a:ext uri="{FF2B5EF4-FFF2-40B4-BE49-F238E27FC236}">
                    <a16:creationId xmlns:a16="http://schemas.microsoft.com/office/drawing/2014/main" id="{F82FFF09-6C97-4BB4-AF54-901D56981B8B}"/>
                  </a:ext>
                </a:extLst>
              </p:cNvPr>
              <p:cNvCxnSpPr>
                <a:cxnSpLocks/>
                <a:stCxn id="39" idx="1"/>
                <a:endCxn id="47" idx="1"/>
              </p:cNvCxnSpPr>
              <p:nvPr/>
            </p:nvCxnSpPr>
            <p:spPr>
              <a:xfrm rot="10800000">
                <a:off x="3446021" y="2501889"/>
                <a:ext cx="403538" cy="770743"/>
              </a:xfrm>
              <a:prstGeom prst="bentConnector3">
                <a:avLst>
                  <a:gd name="adj1" fmla="val 156649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5" name="接點: 肘形 44">
                <a:extLst>
                  <a:ext uri="{FF2B5EF4-FFF2-40B4-BE49-F238E27FC236}">
                    <a16:creationId xmlns:a16="http://schemas.microsoft.com/office/drawing/2014/main" id="{C444722D-EFB8-4D1A-BD93-46A6ED958A32}"/>
                  </a:ext>
                </a:extLst>
              </p:cNvPr>
              <p:cNvCxnSpPr>
                <a:cxnSpLocks/>
                <a:stCxn id="47" idx="3"/>
                <a:endCxn id="39" idx="3"/>
              </p:cNvCxnSpPr>
              <p:nvPr/>
            </p:nvCxnSpPr>
            <p:spPr>
              <a:xfrm flipH="1">
                <a:off x="6229043" y="2501888"/>
                <a:ext cx="546946" cy="770743"/>
              </a:xfrm>
              <a:prstGeom prst="bentConnector3">
                <a:avLst>
                  <a:gd name="adj1" fmla="val -41796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ECA37472-9116-434B-A30C-91EA38014DC6}"/>
                  </a:ext>
                </a:extLst>
              </p:cNvPr>
              <p:cNvSpPr txBox="1"/>
              <p:nvPr/>
            </p:nvSpPr>
            <p:spPr>
              <a:xfrm>
                <a:off x="3446020" y="1878439"/>
                <a:ext cx="3329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dirty="0"/>
                  <a:t>[1, 2, 3, 4, 5, 6, 7, 8, 9, 10]</a:t>
                </a:r>
                <a:endParaRPr lang="zh-TW" altLang="en-US" dirty="0"/>
              </a:p>
            </p:txBody>
          </p:sp>
        </p:grp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0CD8A8-A21B-4C2F-B534-48A28E1293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41460" y="260460"/>
          <a:ext cx="1572170" cy="24827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82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8191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E54ADF1-8E5D-4D2C-87EF-C1E46BF8E2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40053" y="282978"/>
          <a:ext cx="1623397" cy="246022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173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4421F280-240C-45CD-AE94-EF0CE561CB00}"/>
              </a:ext>
            </a:extLst>
          </p:cNvPr>
          <p:cNvGrpSpPr/>
          <p:nvPr/>
        </p:nvGrpSpPr>
        <p:grpSpPr>
          <a:xfrm>
            <a:off x="6567371" y="864068"/>
            <a:ext cx="1505594" cy="538468"/>
            <a:chOff x="10178406" y="3264368"/>
            <a:chExt cx="1505594" cy="538468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47EC3099-8E0F-44D3-8021-2D4B9667F09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" name="箭號: 五邊形 6">
                <a:extLst>
                  <a:ext uri="{FF2B5EF4-FFF2-40B4-BE49-F238E27FC236}">
                    <a16:creationId xmlns:a16="http://schemas.microsoft.com/office/drawing/2014/main" id="{93AC1B8C-1C09-4F45-9665-818CD71E0DD0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79F92B5-AF40-4491-AB4B-91D4CC5A480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E234736-BBE2-4E80-BBF7-2862604B56E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90B582C-1DF3-4F99-8221-5251388523F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CB076CE-A360-403D-9FDC-91E7C25830FB}"/>
              </a:ext>
            </a:extLst>
          </p:cNvPr>
          <p:cNvGrpSpPr/>
          <p:nvPr/>
        </p:nvGrpSpPr>
        <p:grpSpPr>
          <a:xfrm>
            <a:off x="4572393" y="742934"/>
            <a:ext cx="1572170" cy="614723"/>
            <a:chOff x="6922902" y="3154462"/>
            <a:chExt cx="1572170" cy="614723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4710E64-EEEB-4593-A5BA-CA3DDF348994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EF16FA5-64EA-4D33-8630-475A1879168E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08A0B392-77DF-4FAF-96DD-2F5B5CBCDDF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9517A48-AB7A-44BE-AAF2-E26A22D2E1BA}"/>
              </a:ext>
            </a:extLst>
          </p:cNvPr>
          <p:cNvGrpSpPr/>
          <p:nvPr/>
        </p:nvGrpSpPr>
        <p:grpSpPr>
          <a:xfrm flipV="1">
            <a:off x="5520879" y="740006"/>
            <a:ext cx="1110488" cy="671106"/>
            <a:chOff x="7535897" y="3243687"/>
            <a:chExt cx="1030649" cy="750280"/>
          </a:xfrm>
        </p:grpSpPr>
        <p:pic>
          <p:nvPicPr>
            <p:cNvPr id="1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83C8F5E3-A4A6-4194-90DA-E3B1F844BE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B8440ED-33D1-4295-904A-D8D9E2A2E58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98A9DA1-6A51-4E99-8299-B191BD9EAFEB}"/>
              </a:ext>
            </a:extLst>
          </p:cNvPr>
          <p:cNvGrpSpPr/>
          <p:nvPr/>
        </p:nvGrpSpPr>
        <p:grpSpPr>
          <a:xfrm>
            <a:off x="6575561" y="1501122"/>
            <a:ext cx="1505594" cy="538468"/>
            <a:chOff x="10178406" y="3264368"/>
            <a:chExt cx="1505594" cy="53846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228CBD3C-D421-4F64-9364-E4D0DFF2B2AC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0" name="箭號: 五邊形 19">
                <a:extLst>
                  <a:ext uri="{FF2B5EF4-FFF2-40B4-BE49-F238E27FC236}">
                    <a16:creationId xmlns:a16="http://schemas.microsoft.com/office/drawing/2014/main" id="{EE82B511-7124-4B7C-8E18-72980B442E5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36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7623E50-6781-4559-B502-222AFA84BC15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B207BB38-E0C8-4D1E-8091-F10167CB5C37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391830B-B38D-44A6-8FF5-18AFBFF8A376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EE2E32B2-9DAD-4879-85AD-018A376C315F}"/>
              </a:ext>
            </a:extLst>
          </p:cNvPr>
          <p:cNvGrpSpPr/>
          <p:nvPr/>
        </p:nvGrpSpPr>
        <p:grpSpPr>
          <a:xfrm>
            <a:off x="4572393" y="1371368"/>
            <a:ext cx="1572170" cy="614723"/>
            <a:chOff x="6922902" y="3154462"/>
            <a:chExt cx="1572170" cy="614723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AED8BEA-F6BA-40BC-9F49-207F2BE036AF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2BC69BD-82B7-4797-9288-C53BE72B4059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BBD66957-0263-43F8-A3A1-BF1ED6712CB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4783097D-1F7F-4B97-BC8F-930B5A47CA48}"/>
              </a:ext>
            </a:extLst>
          </p:cNvPr>
          <p:cNvGrpSpPr/>
          <p:nvPr/>
        </p:nvGrpSpPr>
        <p:grpSpPr>
          <a:xfrm flipV="1">
            <a:off x="5520879" y="1368440"/>
            <a:ext cx="1110488" cy="671106"/>
            <a:chOff x="7535897" y="3243687"/>
            <a:chExt cx="1030649" cy="750280"/>
          </a:xfrm>
        </p:grpSpPr>
        <p:pic>
          <p:nvPicPr>
            <p:cNvPr id="2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C311F96-CE9C-47EA-8F02-08B01D5353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48A0B40-2EAA-4420-9053-F1C0F99A6A76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6C0F20A2-B17D-4C66-9C00-FEDFCDF0D24F}"/>
              </a:ext>
            </a:extLst>
          </p:cNvPr>
          <p:cNvGrpSpPr/>
          <p:nvPr/>
        </p:nvGrpSpPr>
        <p:grpSpPr>
          <a:xfrm>
            <a:off x="6567371" y="2118807"/>
            <a:ext cx="1505594" cy="538468"/>
            <a:chOff x="10178406" y="3264368"/>
            <a:chExt cx="1505594" cy="538468"/>
          </a:xfrm>
        </p:grpSpPr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AE690BA1-F555-4A3B-AD3D-A7BF2FE9464D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2" name="箭號: 五邊形 51">
                <a:extLst>
                  <a:ext uri="{FF2B5EF4-FFF2-40B4-BE49-F238E27FC236}">
                    <a16:creationId xmlns:a16="http://schemas.microsoft.com/office/drawing/2014/main" id="{5162D2A5-4F1F-4D66-8A9A-96485A1DC44F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9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06E802A5-D673-4F41-AE6D-ED4A76DE5962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4D2ABA47-FCE5-46C0-B289-C67555EF8649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26FD616A-7A96-4C92-99E6-27240E00767A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90D582C3-674D-4BFF-8027-C2F86B0BA74E}"/>
              </a:ext>
            </a:extLst>
          </p:cNvPr>
          <p:cNvGrpSpPr/>
          <p:nvPr/>
        </p:nvGrpSpPr>
        <p:grpSpPr>
          <a:xfrm>
            <a:off x="4564203" y="1989053"/>
            <a:ext cx="1572170" cy="614723"/>
            <a:chOff x="6922902" y="3154462"/>
            <a:chExt cx="1572170" cy="614723"/>
          </a:xfrm>
        </p:grpSpPr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DCAA0DC7-F3C4-40EB-A855-D835A04B8E73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0533498-4E94-4D9C-A68D-E39EAC49860C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err="1">
                  <a:solidFill>
                    <a:schemeClr val="tx1"/>
                  </a:solidFill>
                </a:rPr>
                <a:t>i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DC8767DB-0C02-4E98-8DC2-F2D3A90364B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5A67376B-F6D9-4A04-A7A2-2A94B59AB2A7}"/>
              </a:ext>
            </a:extLst>
          </p:cNvPr>
          <p:cNvGrpSpPr/>
          <p:nvPr/>
        </p:nvGrpSpPr>
        <p:grpSpPr>
          <a:xfrm flipV="1">
            <a:off x="5512689" y="1986125"/>
            <a:ext cx="1110488" cy="671106"/>
            <a:chOff x="7535897" y="3243687"/>
            <a:chExt cx="1030649" cy="750280"/>
          </a:xfrm>
        </p:grpSpPr>
        <p:pic>
          <p:nvPicPr>
            <p:cNvPr id="6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5058262F-EF8F-49D4-8113-9DE53501A6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759C80EE-726A-456D-8B43-C3A2146CDF9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63" name="橢圓 62">
            <a:extLst>
              <a:ext uri="{FF2B5EF4-FFF2-40B4-BE49-F238E27FC236}">
                <a16:creationId xmlns:a16="http://schemas.microsoft.com/office/drawing/2014/main" id="{9A0FBCC3-737D-4BE8-BF8B-57B2C48E0530}"/>
              </a:ext>
            </a:extLst>
          </p:cNvPr>
          <p:cNvSpPr/>
          <p:nvPr/>
        </p:nvSpPr>
        <p:spPr>
          <a:xfrm>
            <a:off x="8850769" y="3694953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A94B5D4-313A-4894-A96A-C8400C0D746F}"/>
              </a:ext>
            </a:extLst>
          </p:cNvPr>
          <p:cNvSpPr txBox="1"/>
          <p:nvPr/>
        </p:nvSpPr>
        <p:spPr>
          <a:xfrm>
            <a:off x="4289285" y="3048766"/>
            <a:ext cx="1985248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結束值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(1,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10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1):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20040256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>
            <a:extLst>
              <a:ext uri="{FF2B5EF4-FFF2-40B4-BE49-F238E27FC236}">
                <a16:creationId xmlns:a16="http://schemas.microsoft.com/office/drawing/2014/main" id="{8BA85129-B35D-4009-94A8-B26FF85C8F9D}"/>
              </a:ext>
            </a:extLst>
          </p:cNvPr>
          <p:cNvGrpSpPr/>
          <p:nvPr/>
        </p:nvGrpSpPr>
        <p:grpSpPr>
          <a:xfrm>
            <a:off x="6274533" y="3152899"/>
            <a:ext cx="3329969" cy="1690427"/>
            <a:chOff x="3446020" y="1878439"/>
            <a:chExt cx="3329969" cy="1690427"/>
          </a:xfrm>
        </p:grpSpPr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9FACFB34-DA27-4A8B-8135-2317D7A2453D}"/>
                </a:ext>
              </a:extLst>
            </p:cNvPr>
            <p:cNvSpPr txBox="1"/>
            <p:nvPr/>
          </p:nvSpPr>
          <p:spPr>
            <a:xfrm>
              <a:off x="3849559" y="2976396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sum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sum                   </a:t>
              </a:r>
              <a:r>
                <a:rPr lang="en-US" altLang="zh-TW" sz="105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endPara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45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36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9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3220E524-A2E7-4FCF-BCFC-8046CDB4832F}"/>
                </a:ext>
              </a:extLst>
            </p:cNvPr>
            <p:cNvGrpSpPr/>
            <p:nvPr/>
          </p:nvGrpSpPr>
          <p:grpSpPr>
            <a:xfrm>
              <a:off x="3446020" y="1878439"/>
              <a:ext cx="3329969" cy="1394193"/>
              <a:chOff x="3446020" y="1878439"/>
              <a:chExt cx="3329969" cy="1394193"/>
            </a:xfrm>
          </p:grpSpPr>
          <p:grpSp>
            <p:nvGrpSpPr>
              <p:cNvPr id="41" name="群組 40">
                <a:extLst>
                  <a:ext uri="{FF2B5EF4-FFF2-40B4-BE49-F238E27FC236}">
                    <a16:creationId xmlns:a16="http://schemas.microsoft.com/office/drawing/2014/main" id="{2A0B3904-5DE5-45B9-BEE9-0782D4E18D38}"/>
                  </a:ext>
                </a:extLst>
              </p:cNvPr>
              <p:cNvGrpSpPr/>
              <p:nvPr/>
            </p:nvGrpSpPr>
            <p:grpSpPr>
              <a:xfrm>
                <a:off x="3446021" y="2317223"/>
                <a:ext cx="3329968" cy="369330"/>
                <a:chOff x="2437923" y="3083635"/>
                <a:chExt cx="5232806" cy="285749"/>
              </a:xfrm>
            </p:grpSpPr>
            <p:sp>
              <p:nvSpPr>
                <p:cNvPr id="47" name="矩形: 圓角 46">
                  <a:extLst>
                    <a:ext uri="{FF2B5EF4-FFF2-40B4-BE49-F238E27FC236}">
                      <a16:creationId xmlns:a16="http://schemas.microsoft.com/office/drawing/2014/main" id="{02823807-55A8-41F8-9206-B88B8CE93739}"/>
                    </a:ext>
                  </a:extLst>
                </p:cNvPr>
                <p:cNvSpPr/>
                <p:nvPr/>
              </p:nvSpPr>
              <p:spPr>
                <a:xfrm>
                  <a:off x="2437923" y="3083635"/>
                  <a:ext cx="5232806" cy="2857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6E2A1"/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cxnSp>
              <p:nvCxnSpPr>
                <p:cNvPr id="48" name="直線接點 47">
                  <a:extLst>
                    <a:ext uri="{FF2B5EF4-FFF2-40B4-BE49-F238E27FC236}">
                      <a16:creationId xmlns:a16="http://schemas.microsoft.com/office/drawing/2014/main" id="{FE0D6E65-6A61-4739-959B-852033BE5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46779" y="3229011"/>
                  <a:ext cx="4901693" cy="4157"/>
                </a:xfrm>
                <a:prstGeom prst="line">
                  <a:avLst/>
                </a:prstGeom>
                <a:solidFill>
                  <a:srgbClr val="B6E2A1"/>
                </a:solidFill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接點: 肘形 43">
                <a:extLst>
                  <a:ext uri="{FF2B5EF4-FFF2-40B4-BE49-F238E27FC236}">
                    <a16:creationId xmlns:a16="http://schemas.microsoft.com/office/drawing/2014/main" id="{F82FFF09-6C97-4BB4-AF54-901D56981B8B}"/>
                  </a:ext>
                </a:extLst>
              </p:cNvPr>
              <p:cNvCxnSpPr>
                <a:cxnSpLocks/>
                <a:stCxn id="39" idx="1"/>
                <a:endCxn id="47" idx="1"/>
              </p:cNvCxnSpPr>
              <p:nvPr/>
            </p:nvCxnSpPr>
            <p:spPr>
              <a:xfrm rot="10800000">
                <a:off x="3446021" y="2501889"/>
                <a:ext cx="403538" cy="770743"/>
              </a:xfrm>
              <a:prstGeom prst="bentConnector3">
                <a:avLst>
                  <a:gd name="adj1" fmla="val 156649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5" name="接點: 肘形 44">
                <a:extLst>
                  <a:ext uri="{FF2B5EF4-FFF2-40B4-BE49-F238E27FC236}">
                    <a16:creationId xmlns:a16="http://schemas.microsoft.com/office/drawing/2014/main" id="{C444722D-EFB8-4D1A-BD93-46A6ED958A32}"/>
                  </a:ext>
                </a:extLst>
              </p:cNvPr>
              <p:cNvCxnSpPr>
                <a:cxnSpLocks/>
                <a:stCxn id="47" idx="3"/>
                <a:endCxn id="39" idx="3"/>
              </p:cNvCxnSpPr>
              <p:nvPr/>
            </p:nvCxnSpPr>
            <p:spPr>
              <a:xfrm flipH="1">
                <a:off x="6229043" y="2501888"/>
                <a:ext cx="546946" cy="770743"/>
              </a:xfrm>
              <a:prstGeom prst="bentConnector3">
                <a:avLst>
                  <a:gd name="adj1" fmla="val -41796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ECA37472-9116-434B-A30C-91EA38014DC6}"/>
                  </a:ext>
                </a:extLst>
              </p:cNvPr>
              <p:cNvSpPr txBox="1"/>
              <p:nvPr/>
            </p:nvSpPr>
            <p:spPr>
              <a:xfrm>
                <a:off x="3446020" y="1878439"/>
                <a:ext cx="3329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dirty="0"/>
                  <a:t>[1, 2, 3, 4, 5, 6, 7, 8, 9, 10]</a:t>
                </a:r>
                <a:endParaRPr lang="zh-TW" altLang="en-US" dirty="0"/>
              </a:p>
            </p:txBody>
          </p:sp>
        </p:grp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0CD8A8-A21B-4C2F-B534-48A28E1293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41460" y="260460"/>
          <a:ext cx="1572170" cy="24827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82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8191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E54ADF1-8E5D-4D2C-87EF-C1E46BF8E2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40053" y="282978"/>
          <a:ext cx="1623397" cy="246022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173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4421F280-240C-45CD-AE94-EF0CE561CB00}"/>
              </a:ext>
            </a:extLst>
          </p:cNvPr>
          <p:cNvGrpSpPr/>
          <p:nvPr/>
        </p:nvGrpSpPr>
        <p:grpSpPr>
          <a:xfrm>
            <a:off x="6567371" y="864068"/>
            <a:ext cx="1505594" cy="538468"/>
            <a:chOff x="10178406" y="3264368"/>
            <a:chExt cx="1505594" cy="538468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47EC3099-8E0F-44D3-8021-2D4B9667F09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" name="箭號: 五邊形 6">
                <a:extLst>
                  <a:ext uri="{FF2B5EF4-FFF2-40B4-BE49-F238E27FC236}">
                    <a16:creationId xmlns:a16="http://schemas.microsoft.com/office/drawing/2014/main" id="{93AC1B8C-1C09-4F45-9665-818CD71E0DD0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79F92B5-AF40-4491-AB4B-91D4CC5A480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E234736-BBE2-4E80-BBF7-2862604B56E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90B582C-1DF3-4F99-8221-5251388523F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CB076CE-A360-403D-9FDC-91E7C25830FB}"/>
              </a:ext>
            </a:extLst>
          </p:cNvPr>
          <p:cNvGrpSpPr/>
          <p:nvPr/>
        </p:nvGrpSpPr>
        <p:grpSpPr>
          <a:xfrm>
            <a:off x="4572393" y="742934"/>
            <a:ext cx="1572170" cy="614723"/>
            <a:chOff x="6922902" y="3154462"/>
            <a:chExt cx="1572170" cy="614723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4710E64-EEEB-4593-A5BA-CA3DDF348994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EF16FA5-64EA-4D33-8630-475A1879168E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08A0B392-77DF-4FAF-96DD-2F5B5CBCDDF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9517A48-AB7A-44BE-AAF2-E26A22D2E1BA}"/>
              </a:ext>
            </a:extLst>
          </p:cNvPr>
          <p:cNvGrpSpPr/>
          <p:nvPr/>
        </p:nvGrpSpPr>
        <p:grpSpPr>
          <a:xfrm flipV="1">
            <a:off x="5520879" y="740006"/>
            <a:ext cx="1110488" cy="671106"/>
            <a:chOff x="7535897" y="3243687"/>
            <a:chExt cx="1030649" cy="750280"/>
          </a:xfrm>
        </p:grpSpPr>
        <p:pic>
          <p:nvPicPr>
            <p:cNvPr id="1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83C8F5E3-A4A6-4194-90DA-E3B1F844BE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B8440ED-33D1-4295-904A-D8D9E2A2E58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98A9DA1-6A51-4E99-8299-B191BD9EAFEB}"/>
              </a:ext>
            </a:extLst>
          </p:cNvPr>
          <p:cNvGrpSpPr/>
          <p:nvPr/>
        </p:nvGrpSpPr>
        <p:grpSpPr>
          <a:xfrm>
            <a:off x="6575561" y="1501122"/>
            <a:ext cx="1505594" cy="538468"/>
            <a:chOff x="10178406" y="3264368"/>
            <a:chExt cx="1505594" cy="53846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228CBD3C-D421-4F64-9364-E4D0DFF2B2AC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0" name="箭號: 五邊形 19">
                <a:extLst>
                  <a:ext uri="{FF2B5EF4-FFF2-40B4-BE49-F238E27FC236}">
                    <a16:creationId xmlns:a16="http://schemas.microsoft.com/office/drawing/2014/main" id="{EE82B511-7124-4B7C-8E18-72980B442E5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45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7623E50-6781-4559-B502-222AFA84BC15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B207BB38-E0C8-4D1E-8091-F10167CB5C37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391830B-B38D-44A6-8FF5-18AFBFF8A376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EE2E32B2-9DAD-4879-85AD-018A376C315F}"/>
              </a:ext>
            </a:extLst>
          </p:cNvPr>
          <p:cNvGrpSpPr/>
          <p:nvPr/>
        </p:nvGrpSpPr>
        <p:grpSpPr>
          <a:xfrm>
            <a:off x="4572393" y="1371368"/>
            <a:ext cx="1572170" cy="614723"/>
            <a:chOff x="6922902" y="3154462"/>
            <a:chExt cx="1572170" cy="614723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AED8BEA-F6BA-40BC-9F49-207F2BE036AF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2BC69BD-82B7-4797-9288-C53BE72B4059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BBD66957-0263-43F8-A3A1-BF1ED6712CB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4783097D-1F7F-4B97-BC8F-930B5A47CA48}"/>
              </a:ext>
            </a:extLst>
          </p:cNvPr>
          <p:cNvGrpSpPr/>
          <p:nvPr/>
        </p:nvGrpSpPr>
        <p:grpSpPr>
          <a:xfrm flipV="1">
            <a:off x="5520879" y="1368440"/>
            <a:ext cx="1110488" cy="671106"/>
            <a:chOff x="7535897" y="3243687"/>
            <a:chExt cx="1030649" cy="750280"/>
          </a:xfrm>
        </p:grpSpPr>
        <p:pic>
          <p:nvPicPr>
            <p:cNvPr id="2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C311F96-CE9C-47EA-8F02-08B01D5353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48A0B40-2EAA-4420-9053-F1C0F99A6A76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6C0F20A2-B17D-4C66-9C00-FEDFCDF0D24F}"/>
              </a:ext>
            </a:extLst>
          </p:cNvPr>
          <p:cNvGrpSpPr/>
          <p:nvPr/>
        </p:nvGrpSpPr>
        <p:grpSpPr>
          <a:xfrm>
            <a:off x="6567371" y="2118807"/>
            <a:ext cx="1505594" cy="538468"/>
            <a:chOff x="10178406" y="3264368"/>
            <a:chExt cx="1505594" cy="538468"/>
          </a:xfrm>
        </p:grpSpPr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AE690BA1-F555-4A3B-AD3D-A7BF2FE9464D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2" name="箭號: 五邊形 51">
                <a:extLst>
                  <a:ext uri="{FF2B5EF4-FFF2-40B4-BE49-F238E27FC236}">
                    <a16:creationId xmlns:a16="http://schemas.microsoft.com/office/drawing/2014/main" id="{5162D2A5-4F1F-4D66-8A9A-96485A1DC44F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9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06E802A5-D673-4F41-AE6D-ED4A76DE5962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4D2ABA47-FCE5-46C0-B289-C67555EF8649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26FD616A-7A96-4C92-99E6-27240E00767A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90D582C3-674D-4BFF-8027-C2F86B0BA74E}"/>
              </a:ext>
            </a:extLst>
          </p:cNvPr>
          <p:cNvGrpSpPr/>
          <p:nvPr/>
        </p:nvGrpSpPr>
        <p:grpSpPr>
          <a:xfrm>
            <a:off x="4564203" y="1989053"/>
            <a:ext cx="1572170" cy="614723"/>
            <a:chOff x="6922902" y="3154462"/>
            <a:chExt cx="1572170" cy="614723"/>
          </a:xfrm>
        </p:grpSpPr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DCAA0DC7-F3C4-40EB-A855-D835A04B8E73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0533498-4E94-4D9C-A68D-E39EAC49860C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err="1">
                  <a:solidFill>
                    <a:schemeClr val="tx1"/>
                  </a:solidFill>
                </a:rPr>
                <a:t>i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DC8767DB-0C02-4E98-8DC2-F2D3A90364B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5A67376B-F6D9-4A04-A7A2-2A94B59AB2A7}"/>
              </a:ext>
            </a:extLst>
          </p:cNvPr>
          <p:cNvGrpSpPr/>
          <p:nvPr/>
        </p:nvGrpSpPr>
        <p:grpSpPr>
          <a:xfrm flipV="1">
            <a:off x="5512689" y="1986125"/>
            <a:ext cx="1110488" cy="671106"/>
            <a:chOff x="7535897" y="3243687"/>
            <a:chExt cx="1030649" cy="750280"/>
          </a:xfrm>
        </p:grpSpPr>
        <p:pic>
          <p:nvPicPr>
            <p:cNvPr id="6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5058262F-EF8F-49D4-8113-9DE53501A6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759C80EE-726A-456D-8B43-C3A2146CDF9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62" name="橢圓 61">
            <a:extLst>
              <a:ext uri="{FF2B5EF4-FFF2-40B4-BE49-F238E27FC236}">
                <a16:creationId xmlns:a16="http://schemas.microsoft.com/office/drawing/2014/main" id="{21A30EB4-F36C-4BD8-8753-F1902B10C3FB}"/>
              </a:ext>
            </a:extLst>
          </p:cNvPr>
          <p:cNvSpPr/>
          <p:nvPr/>
        </p:nvSpPr>
        <p:spPr>
          <a:xfrm>
            <a:off x="8850769" y="3694953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D576E962-DA7E-415A-8777-A1C3C77FE2E4}"/>
              </a:ext>
            </a:extLst>
          </p:cNvPr>
          <p:cNvSpPr txBox="1"/>
          <p:nvPr/>
        </p:nvSpPr>
        <p:spPr>
          <a:xfrm>
            <a:off x="4289285" y="3048766"/>
            <a:ext cx="1985248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結束值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(1,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10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1):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56712681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>
            <a:extLst>
              <a:ext uri="{FF2B5EF4-FFF2-40B4-BE49-F238E27FC236}">
                <a16:creationId xmlns:a16="http://schemas.microsoft.com/office/drawing/2014/main" id="{8BA85129-B35D-4009-94A8-B26FF85C8F9D}"/>
              </a:ext>
            </a:extLst>
          </p:cNvPr>
          <p:cNvGrpSpPr/>
          <p:nvPr/>
        </p:nvGrpSpPr>
        <p:grpSpPr>
          <a:xfrm>
            <a:off x="6274533" y="3152899"/>
            <a:ext cx="3329969" cy="1690427"/>
            <a:chOff x="3446020" y="1878439"/>
            <a:chExt cx="3329969" cy="1690427"/>
          </a:xfrm>
        </p:grpSpPr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9FACFB34-DA27-4A8B-8135-2317D7A2453D}"/>
                </a:ext>
              </a:extLst>
            </p:cNvPr>
            <p:cNvSpPr txBox="1"/>
            <p:nvPr/>
          </p:nvSpPr>
          <p:spPr>
            <a:xfrm>
              <a:off x="3849559" y="2976396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sum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sum                   </a:t>
              </a:r>
              <a:r>
                <a:rPr lang="en-US" altLang="zh-TW" sz="105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endPara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55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xx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3220E524-A2E7-4FCF-BCFC-8046CDB4832F}"/>
                </a:ext>
              </a:extLst>
            </p:cNvPr>
            <p:cNvGrpSpPr/>
            <p:nvPr/>
          </p:nvGrpSpPr>
          <p:grpSpPr>
            <a:xfrm>
              <a:off x="3446020" y="1878439"/>
              <a:ext cx="3329969" cy="1394193"/>
              <a:chOff x="3446020" y="1878439"/>
              <a:chExt cx="3329969" cy="1394193"/>
            </a:xfrm>
          </p:grpSpPr>
          <p:grpSp>
            <p:nvGrpSpPr>
              <p:cNvPr id="41" name="群組 40">
                <a:extLst>
                  <a:ext uri="{FF2B5EF4-FFF2-40B4-BE49-F238E27FC236}">
                    <a16:creationId xmlns:a16="http://schemas.microsoft.com/office/drawing/2014/main" id="{2A0B3904-5DE5-45B9-BEE9-0782D4E18D38}"/>
                  </a:ext>
                </a:extLst>
              </p:cNvPr>
              <p:cNvGrpSpPr/>
              <p:nvPr/>
            </p:nvGrpSpPr>
            <p:grpSpPr>
              <a:xfrm>
                <a:off x="3446021" y="2317223"/>
                <a:ext cx="3329968" cy="369330"/>
                <a:chOff x="2437923" y="3083635"/>
                <a:chExt cx="5232806" cy="285749"/>
              </a:xfrm>
            </p:grpSpPr>
            <p:sp>
              <p:nvSpPr>
                <p:cNvPr id="47" name="矩形: 圓角 46">
                  <a:extLst>
                    <a:ext uri="{FF2B5EF4-FFF2-40B4-BE49-F238E27FC236}">
                      <a16:creationId xmlns:a16="http://schemas.microsoft.com/office/drawing/2014/main" id="{02823807-55A8-41F8-9206-B88B8CE93739}"/>
                    </a:ext>
                  </a:extLst>
                </p:cNvPr>
                <p:cNvSpPr/>
                <p:nvPr/>
              </p:nvSpPr>
              <p:spPr>
                <a:xfrm>
                  <a:off x="2437923" y="3083635"/>
                  <a:ext cx="5232806" cy="2857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6E2A1"/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cxnSp>
              <p:nvCxnSpPr>
                <p:cNvPr id="48" name="直線接點 47">
                  <a:extLst>
                    <a:ext uri="{FF2B5EF4-FFF2-40B4-BE49-F238E27FC236}">
                      <a16:creationId xmlns:a16="http://schemas.microsoft.com/office/drawing/2014/main" id="{FE0D6E65-6A61-4739-959B-852033BE5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46779" y="3229011"/>
                  <a:ext cx="4901693" cy="4157"/>
                </a:xfrm>
                <a:prstGeom prst="line">
                  <a:avLst/>
                </a:prstGeom>
                <a:solidFill>
                  <a:srgbClr val="B6E2A1"/>
                </a:solidFill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橢圓 41">
                <a:extLst>
                  <a:ext uri="{FF2B5EF4-FFF2-40B4-BE49-F238E27FC236}">
                    <a16:creationId xmlns:a16="http://schemas.microsoft.com/office/drawing/2014/main" id="{853D6E1C-A837-4E9A-9840-27B6FE525360}"/>
                  </a:ext>
                </a:extLst>
              </p:cNvPr>
              <p:cNvSpPr/>
              <p:nvPr/>
            </p:nvSpPr>
            <p:spPr>
              <a:xfrm>
                <a:off x="6426520" y="2420493"/>
                <a:ext cx="180000" cy="180000"/>
              </a:xfrm>
              <a:prstGeom prst="ellipse">
                <a:avLst/>
              </a:prstGeom>
              <a:solidFill>
                <a:srgbClr val="80BFFF"/>
              </a:solidFill>
              <a:ln>
                <a:solidFill>
                  <a:srgbClr val="80B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 err="1">
                    <a:solidFill>
                      <a:schemeClr val="tx1"/>
                    </a:solidFill>
                  </a:rPr>
                  <a:t>i</a:t>
                </a:r>
                <a:endParaRPr lang="zh-TW" alt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接點: 肘形 43">
                <a:extLst>
                  <a:ext uri="{FF2B5EF4-FFF2-40B4-BE49-F238E27FC236}">
                    <a16:creationId xmlns:a16="http://schemas.microsoft.com/office/drawing/2014/main" id="{F82FFF09-6C97-4BB4-AF54-901D56981B8B}"/>
                  </a:ext>
                </a:extLst>
              </p:cNvPr>
              <p:cNvCxnSpPr>
                <a:cxnSpLocks/>
                <a:stCxn id="39" idx="1"/>
                <a:endCxn id="47" idx="1"/>
              </p:cNvCxnSpPr>
              <p:nvPr/>
            </p:nvCxnSpPr>
            <p:spPr>
              <a:xfrm rot="10800000">
                <a:off x="3446021" y="2501889"/>
                <a:ext cx="403538" cy="770743"/>
              </a:xfrm>
              <a:prstGeom prst="bentConnector3">
                <a:avLst>
                  <a:gd name="adj1" fmla="val 156649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5" name="接點: 肘形 44">
                <a:extLst>
                  <a:ext uri="{FF2B5EF4-FFF2-40B4-BE49-F238E27FC236}">
                    <a16:creationId xmlns:a16="http://schemas.microsoft.com/office/drawing/2014/main" id="{C444722D-EFB8-4D1A-BD93-46A6ED958A32}"/>
                  </a:ext>
                </a:extLst>
              </p:cNvPr>
              <p:cNvCxnSpPr>
                <a:cxnSpLocks/>
                <a:stCxn id="47" idx="3"/>
                <a:endCxn id="39" idx="3"/>
              </p:cNvCxnSpPr>
              <p:nvPr/>
            </p:nvCxnSpPr>
            <p:spPr>
              <a:xfrm flipH="1">
                <a:off x="6229043" y="2501888"/>
                <a:ext cx="546946" cy="770743"/>
              </a:xfrm>
              <a:prstGeom prst="bentConnector3">
                <a:avLst>
                  <a:gd name="adj1" fmla="val -41796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ECA37472-9116-434B-A30C-91EA38014DC6}"/>
                  </a:ext>
                </a:extLst>
              </p:cNvPr>
              <p:cNvSpPr txBox="1"/>
              <p:nvPr/>
            </p:nvSpPr>
            <p:spPr>
              <a:xfrm>
                <a:off x="3446020" y="1878439"/>
                <a:ext cx="3329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dirty="0"/>
                  <a:t>[1, 2, 3, 4, 5, 6, 7, 8, 9, 10]</a:t>
                </a:r>
                <a:endParaRPr lang="zh-TW" altLang="en-US" dirty="0"/>
              </a:p>
            </p:txBody>
          </p:sp>
        </p:grp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0CD8A8-A21B-4C2F-B534-48A28E1293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41460" y="260460"/>
          <a:ext cx="1572170" cy="24827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82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8191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E54ADF1-8E5D-4D2C-87EF-C1E46BF8E2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40053" y="282978"/>
          <a:ext cx="1623397" cy="246022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173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4421F280-240C-45CD-AE94-EF0CE561CB00}"/>
              </a:ext>
            </a:extLst>
          </p:cNvPr>
          <p:cNvGrpSpPr/>
          <p:nvPr/>
        </p:nvGrpSpPr>
        <p:grpSpPr>
          <a:xfrm>
            <a:off x="6567371" y="864068"/>
            <a:ext cx="1505594" cy="538468"/>
            <a:chOff x="10178406" y="3264368"/>
            <a:chExt cx="1505594" cy="538468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47EC3099-8E0F-44D3-8021-2D4B9667F09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" name="箭號: 五邊形 6">
                <a:extLst>
                  <a:ext uri="{FF2B5EF4-FFF2-40B4-BE49-F238E27FC236}">
                    <a16:creationId xmlns:a16="http://schemas.microsoft.com/office/drawing/2014/main" id="{93AC1B8C-1C09-4F45-9665-818CD71E0DD0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79F92B5-AF40-4491-AB4B-91D4CC5A480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E234736-BBE2-4E80-BBF7-2862604B56E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90B582C-1DF3-4F99-8221-5251388523F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CB076CE-A360-403D-9FDC-91E7C25830FB}"/>
              </a:ext>
            </a:extLst>
          </p:cNvPr>
          <p:cNvGrpSpPr/>
          <p:nvPr/>
        </p:nvGrpSpPr>
        <p:grpSpPr>
          <a:xfrm>
            <a:off x="4572393" y="742934"/>
            <a:ext cx="1572170" cy="614723"/>
            <a:chOff x="6922902" y="3154462"/>
            <a:chExt cx="1572170" cy="614723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4710E64-EEEB-4593-A5BA-CA3DDF348994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EF16FA5-64EA-4D33-8630-475A1879168E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08A0B392-77DF-4FAF-96DD-2F5B5CBCDDF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9517A48-AB7A-44BE-AAF2-E26A22D2E1BA}"/>
              </a:ext>
            </a:extLst>
          </p:cNvPr>
          <p:cNvGrpSpPr/>
          <p:nvPr/>
        </p:nvGrpSpPr>
        <p:grpSpPr>
          <a:xfrm flipV="1">
            <a:off x="5520879" y="740006"/>
            <a:ext cx="1110488" cy="671106"/>
            <a:chOff x="7535897" y="3243687"/>
            <a:chExt cx="1030649" cy="750280"/>
          </a:xfrm>
        </p:grpSpPr>
        <p:pic>
          <p:nvPicPr>
            <p:cNvPr id="1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83C8F5E3-A4A6-4194-90DA-E3B1F844BE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B8440ED-33D1-4295-904A-D8D9E2A2E58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98A9DA1-6A51-4E99-8299-B191BD9EAFEB}"/>
              </a:ext>
            </a:extLst>
          </p:cNvPr>
          <p:cNvGrpSpPr/>
          <p:nvPr/>
        </p:nvGrpSpPr>
        <p:grpSpPr>
          <a:xfrm>
            <a:off x="6575561" y="1501122"/>
            <a:ext cx="1505594" cy="538468"/>
            <a:chOff x="10178406" y="3264368"/>
            <a:chExt cx="1505594" cy="53846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228CBD3C-D421-4F64-9364-E4D0DFF2B2AC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0" name="箭號: 五邊形 19">
                <a:extLst>
                  <a:ext uri="{FF2B5EF4-FFF2-40B4-BE49-F238E27FC236}">
                    <a16:creationId xmlns:a16="http://schemas.microsoft.com/office/drawing/2014/main" id="{EE82B511-7124-4B7C-8E18-72980B442E5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45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7623E50-6781-4559-B502-222AFA84BC15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B207BB38-E0C8-4D1E-8091-F10167CB5C37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391830B-B38D-44A6-8FF5-18AFBFF8A376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EE2E32B2-9DAD-4879-85AD-018A376C315F}"/>
              </a:ext>
            </a:extLst>
          </p:cNvPr>
          <p:cNvGrpSpPr/>
          <p:nvPr/>
        </p:nvGrpSpPr>
        <p:grpSpPr>
          <a:xfrm>
            <a:off x="4572393" y="1371368"/>
            <a:ext cx="1572170" cy="614723"/>
            <a:chOff x="6922902" y="3154462"/>
            <a:chExt cx="1572170" cy="614723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AED8BEA-F6BA-40BC-9F49-207F2BE036AF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2BC69BD-82B7-4797-9288-C53BE72B4059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BBD66957-0263-43F8-A3A1-BF1ED6712CB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4783097D-1F7F-4B97-BC8F-930B5A47CA48}"/>
              </a:ext>
            </a:extLst>
          </p:cNvPr>
          <p:cNvGrpSpPr/>
          <p:nvPr/>
        </p:nvGrpSpPr>
        <p:grpSpPr>
          <a:xfrm flipV="1">
            <a:off x="5520879" y="1368440"/>
            <a:ext cx="1110488" cy="671106"/>
            <a:chOff x="7535897" y="3243687"/>
            <a:chExt cx="1030649" cy="750280"/>
          </a:xfrm>
        </p:grpSpPr>
        <p:pic>
          <p:nvPicPr>
            <p:cNvPr id="2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C311F96-CE9C-47EA-8F02-08B01D5353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48A0B40-2EAA-4420-9053-F1C0F99A6A76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6C0F20A2-B17D-4C66-9C00-FEDFCDF0D24F}"/>
              </a:ext>
            </a:extLst>
          </p:cNvPr>
          <p:cNvGrpSpPr/>
          <p:nvPr/>
        </p:nvGrpSpPr>
        <p:grpSpPr>
          <a:xfrm>
            <a:off x="6567371" y="2118807"/>
            <a:ext cx="1505594" cy="538468"/>
            <a:chOff x="10178406" y="3264368"/>
            <a:chExt cx="1505594" cy="538468"/>
          </a:xfrm>
        </p:grpSpPr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AE690BA1-F555-4A3B-AD3D-A7BF2FE9464D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2" name="箭號: 五邊形 51">
                <a:extLst>
                  <a:ext uri="{FF2B5EF4-FFF2-40B4-BE49-F238E27FC236}">
                    <a16:creationId xmlns:a16="http://schemas.microsoft.com/office/drawing/2014/main" id="{5162D2A5-4F1F-4D66-8A9A-96485A1DC44F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06E802A5-D673-4F41-AE6D-ED4A76DE5962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4D2ABA47-FCE5-46C0-B289-C67555EF8649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26FD616A-7A96-4C92-99E6-27240E00767A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90D582C3-674D-4BFF-8027-C2F86B0BA74E}"/>
              </a:ext>
            </a:extLst>
          </p:cNvPr>
          <p:cNvGrpSpPr/>
          <p:nvPr/>
        </p:nvGrpSpPr>
        <p:grpSpPr>
          <a:xfrm>
            <a:off x="4564203" y="1989053"/>
            <a:ext cx="1572170" cy="614723"/>
            <a:chOff x="6922902" y="3154462"/>
            <a:chExt cx="1572170" cy="614723"/>
          </a:xfrm>
        </p:grpSpPr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DCAA0DC7-F3C4-40EB-A855-D835A04B8E73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0533498-4E94-4D9C-A68D-E39EAC49860C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err="1">
                  <a:solidFill>
                    <a:schemeClr val="tx1"/>
                  </a:solidFill>
                </a:rPr>
                <a:t>i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DC8767DB-0C02-4E98-8DC2-F2D3A90364B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5A67376B-F6D9-4A04-A7A2-2A94B59AB2A7}"/>
              </a:ext>
            </a:extLst>
          </p:cNvPr>
          <p:cNvGrpSpPr/>
          <p:nvPr/>
        </p:nvGrpSpPr>
        <p:grpSpPr>
          <a:xfrm flipV="1">
            <a:off x="5512689" y="1986125"/>
            <a:ext cx="1110488" cy="671106"/>
            <a:chOff x="7535897" y="3243687"/>
            <a:chExt cx="1030649" cy="750280"/>
          </a:xfrm>
        </p:grpSpPr>
        <p:pic>
          <p:nvPicPr>
            <p:cNvPr id="6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5058262F-EF8F-49D4-8113-9DE53501A6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759C80EE-726A-456D-8B43-C3A2146CDF9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2A220127-2F76-47B5-BD3A-4317AD3642E0}"/>
              </a:ext>
            </a:extLst>
          </p:cNvPr>
          <p:cNvSpPr txBox="1"/>
          <p:nvPr/>
        </p:nvSpPr>
        <p:spPr>
          <a:xfrm>
            <a:off x="4289285" y="3048766"/>
            <a:ext cx="1985248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結束值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(1,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10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1):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24609103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>
            <a:extLst>
              <a:ext uri="{FF2B5EF4-FFF2-40B4-BE49-F238E27FC236}">
                <a16:creationId xmlns:a16="http://schemas.microsoft.com/office/drawing/2014/main" id="{8BA85129-B35D-4009-94A8-B26FF85C8F9D}"/>
              </a:ext>
            </a:extLst>
          </p:cNvPr>
          <p:cNvGrpSpPr/>
          <p:nvPr/>
        </p:nvGrpSpPr>
        <p:grpSpPr>
          <a:xfrm>
            <a:off x="6274533" y="3152899"/>
            <a:ext cx="3329969" cy="1690427"/>
            <a:chOff x="3446020" y="1878439"/>
            <a:chExt cx="3329969" cy="1690427"/>
          </a:xfrm>
        </p:grpSpPr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9FACFB34-DA27-4A8B-8135-2317D7A2453D}"/>
                </a:ext>
              </a:extLst>
            </p:cNvPr>
            <p:cNvSpPr txBox="1"/>
            <p:nvPr/>
          </p:nvSpPr>
          <p:spPr>
            <a:xfrm>
              <a:off x="3849559" y="2976396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sum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sum                   </a:t>
              </a:r>
              <a:r>
                <a:rPr lang="en-US" altLang="zh-TW" sz="105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endPara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55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45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10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3220E524-A2E7-4FCF-BCFC-8046CDB4832F}"/>
                </a:ext>
              </a:extLst>
            </p:cNvPr>
            <p:cNvGrpSpPr/>
            <p:nvPr/>
          </p:nvGrpSpPr>
          <p:grpSpPr>
            <a:xfrm>
              <a:off x="3446020" y="1878439"/>
              <a:ext cx="3329969" cy="1394193"/>
              <a:chOff x="3446020" y="1878439"/>
              <a:chExt cx="3329969" cy="1394193"/>
            </a:xfrm>
          </p:grpSpPr>
          <p:grpSp>
            <p:nvGrpSpPr>
              <p:cNvPr id="41" name="群組 40">
                <a:extLst>
                  <a:ext uri="{FF2B5EF4-FFF2-40B4-BE49-F238E27FC236}">
                    <a16:creationId xmlns:a16="http://schemas.microsoft.com/office/drawing/2014/main" id="{2A0B3904-5DE5-45B9-BEE9-0782D4E18D38}"/>
                  </a:ext>
                </a:extLst>
              </p:cNvPr>
              <p:cNvGrpSpPr/>
              <p:nvPr/>
            </p:nvGrpSpPr>
            <p:grpSpPr>
              <a:xfrm>
                <a:off x="3446021" y="2317223"/>
                <a:ext cx="3329968" cy="369330"/>
                <a:chOff x="2437923" y="3083635"/>
                <a:chExt cx="5232806" cy="285749"/>
              </a:xfrm>
            </p:grpSpPr>
            <p:sp>
              <p:nvSpPr>
                <p:cNvPr id="47" name="矩形: 圓角 46">
                  <a:extLst>
                    <a:ext uri="{FF2B5EF4-FFF2-40B4-BE49-F238E27FC236}">
                      <a16:creationId xmlns:a16="http://schemas.microsoft.com/office/drawing/2014/main" id="{02823807-55A8-41F8-9206-B88B8CE93739}"/>
                    </a:ext>
                  </a:extLst>
                </p:cNvPr>
                <p:cNvSpPr/>
                <p:nvPr/>
              </p:nvSpPr>
              <p:spPr>
                <a:xfrm>
                  <a:off x="2437923" y="3083635"/>
                  <a:ext cx="5232806" cy="2857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6E2A1"/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cxnSp>
              <p:nvCxnSpPr>
                <p:cNvPr id="48" name="直線接點 47">
                  <a:extLst>
                    <a:ext uri="{FF2B5EF4-FFF2-40B4-BE49-F238E27FC236}">
                      <a16:creationId xmlns:a16="http://schemas.microsoft.com/office/drawing/2014/main" id="{FE0D6E65-6A61-4739-959B-852033BE5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46779" y="3229011"/>
                  <a:ext cx="4901693" cy="4157"/>
                </a:xfrm>
                <a:prstGeom prst="line">
                  <a:avLst/>
                </a:prstGeom>
                <a:solidFill>
                  <a:srgbClr val="B6E2A1"/>
                </a:solidFill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接點: 肘形 43">
                <a:extLst>
                  <a:ext uri="{FF2B5EF4-FFF2-40B4-BE49-F238E27FC236}">
                    <a16:creationId xmlns:a16="http://schemas.microsoft.com/office/drawing/2014/main" id="{F82FFF09-6C97-4BB4-AF54-901D56981B8B}"/>
                  </a:ext>
                </a:extLst>
              </p:cNvPr>
              <p:cNvCxnSpPr>
                <a:cxnSpLocks/>
                <a:stCxn id="39" idx="1"/>
                <a:endCxn id="47" idx="1"/>
              </p:cNvCxnSpPr>
              <p:nvPr/>
            </p:nvCxnSpPr>
            <p:spPr>
              <a:xfrm rot="10800000">
                <a:off x="3446021" y="2501889"/>
                <a:ext cx="403538" cy="770743"/>
              </a:xfrm>
              <a:prstGeom prst="bentConnector3">
                <a:avLst>
                  <a:gd name="adj1" fmla="val 156649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5" name="接點: 肘形 44">
                <a:extLst>
                  <a:ext uri="{FF2B5EF4-FFF2-40B4-BE49-F238E27FC236}">
                    <a16:creationId xmlns:a16="http://schemas.microsoft.com/office/drawing/2014/main" id="{C444722D-EFB8-4D1A-BD93-46A6ED958A32}"/>
                  </a:ext>
                </a:extLst>
              </p:cNvPr>
              <p:cNvCxnSpPr>
                <a:cxnSpLocks/>
                <a:stCxn id="47" idx="3"/>
                <a:endCxn id="39" idx="3"/>
              </p:cNvCxnSpPr>
              <p:nvPr/>
            </p:nvCxnSpPr>
            <p:spPr>
              <a:xfrm flipH="1">
                <a:off x="6229043" y="2501888"/>
                <a:ext cx="546946" cy="770743"/>
              </a:xfrm>
              <a:prstGeom prst="bentConnector3">
                <a:avLst>
                  <a:gd name="adj1" fmla="val -41796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ECA37472-9116-434B-A30C-91EA38014DC6}"/>
                  </a:ext>
                </a:extLst>
              </p:cNvPr>
              <p:cNvSpPr txBox="1"/>
              <p:nvPr/>
            </p:nvSpPr>
            <p:spPr>
              <a:xfrm>
                <a:off x="3446020" y="1878439"/>
                <a:ext cx="3329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dirty="0"/>
                  <a:t>[1, 2, 3, 4, 5, 6, 7, 8, 9, 10]</a:t>
                </a:r>
                <a:endParaRPr lang="zh-TW" altLang="en-US" dirty="0"/>
              </a:p>
            </p:txBody>
          </p:sp>
        </p:grp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0CD8A8-A21B-4C2F-B534-48A28E1293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41460" y="260460"/>
          <a:ext cx="1572170" cy="24827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82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8191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E54ADF1-8E5D-4D2C-87EF-C1E46BF8E2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40053" y="282978"/>
          <a:ext cx="1623397" cy="246022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173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4421F280-240C-45CD-AE94-EF0CE561CB00}"/>
              </a:ext>
            </a:extLst>
          </p:cNvPr>
          <p:cNvGrpSpPr/>
          <p:nvPr/>
        </p:nvGrpSpPr>
        <p:grpSpPr>
          <a:xfrm>
            <a:off x="6567371" y="864068"/>
            <a:ext cx="1505594" cy="538468"/>
            <a:chOff x="10178406" y="3264368"/>
            <a:chExt cx="1505594" cy="538468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47EC3099-8E0F-44D3-8021-2D4B9667F09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" name="箭號: 五邊形 6">
                <a:extLst>
                  <a:ext uri="{FF2B5EF4-FFF2-40B4-BE49-F238E27FC236}">
                    <a16:creationId xmlns:a16="http://schemas.microsoft.com/office/drawing/2014/main" id="{93AC1B8C-1C09-4F45-9665-818CD71E0DD0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79F92B5-AF40-4491-AB4B-91D4CC5A480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E234736-BBE2-4E80-BBF7-2862604B56E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90B582C-1DF3-4F99-8221-5251388523F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CB076CE-A360-403D-9FDC-91E7C25830FB}"/>
              </a:ext>
            </a:extLst>
          </p:cNvPr>
          <p:cNvGrpSpPr/>
          <p:nvPr/>
        </p:nvGrpSpPr>
        <p:grpSpPr>
          <a:xfrm>
            <a:off x="4572393" y="742934"/>
            <a:ext cx="1572170" cy="614723"/>
            <a:chOff x="6922902" y="3154462"/>
            <a:chExt cx="1572170" cy="614723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4710E64-EEEB-4593-A5BA-CA3DDF348994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EF16FA5-64EA-4D33-8630-475A1879168E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08A0B392-77DF-4FAF-96DD-2F5B5CBCDDF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9517A48-AB7A-44BE-AAF2-E26A22D2E1BA}"/>
              </a:ext>
            </a:extLst>
          </p:cNvPr>
          <p:cNvGrpSpPr/>
          <p:nvPr/>
        </p:nvGrpSpPr>
        <p:grpSpPr>
          <a:xfrm flipV="1">
            <a:off x="5520879" y="740006"/>
            <a:ext cx="1110488" cy="671106"/>
            <a:chOff x="7535897" y="3243687"/>
            <a:chExt cx="1030649" cy="750280"/>
          </a:xfrm>
        </p:grpSpPr>
        <p:pic>
          <p:nvPicPr>
            <p:cNvPr id="1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83C8F5E3-A4A6-4194-90DA-E3B1F844BE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B8440ED-33D1-4295-904A-D8D9E2A2E58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98A9DA1-6A51-4E99-8299-B191BD9EAFEB}"/>
              </a:ext>
            </a:extLst>
          </p:cNvPr>
          <p:cNvGrpSpPr/>
          <p:nvPr/>
        </p:nvGrpSpPr>
        <p:grpSpPr>
          <a:xfrm>
            <a:off x="6575561" y="1501122"/>
            <a:ext cx="1505594" cy="538468"/>
            <a:chOff x="10178406" y="3264368"/>
            <a:chExt cx="1505594" cy="53846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228CBD3C-D421-4F64-9364-E4D0DFF2B2AC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0" name="箭號: 五邊形 19">
                <a:extLst>
                  <a:ext uri="{FF2B5EF4-FFF2-40B4-BE49-F238E27FC236}">
                    <a16:creationId xmlns:a16="http://schemas.microsoft.com/office/drawing/2014/main" id="{EE82B511-7124-4B7C-8E18-72980B442E5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45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7623E50-6781-4559-B502-222AFA84BC15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B207BB38-E0C8-4D1E-8091-F10167CB5C37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391830B-B38D-44A6-8FF5-18AFBFF8A376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EE2E32B2-9DAD-4879-85AD-018A376C315F}"/>
              </a:ext>
            </a:extLst>
          </p:cNvPr>
          <p:cNvGrpSpPr/>
          <p:nvPr/>
        </p:nvGrpSpPr>
        <p:grpSpPr>
          <a:xfrm>
            <a:off x="4572393" y="1371368"/>
            <a:ext cx="1572170" cy="614723"/>
            <a:chOff x="6922902" y="3154462"/>
            <a:chExt cx="1572170" cy="614723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AED8BEA-F6BA-40BC-9F49-207F2BE036AF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2BC69BD-82B7-4797-9288-C53BE72B4059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BBD66957-0263-43F8-A3A1-BF1ED6712CB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4783097D-1F7F-4B97-BC8F-930B5A47CA48}"/>
              </a:ext>
            </a:extLst>
          </p:cNvPr>
          <p:cNvGrpSpPr/>
          <p:nvPr/>
        </p:nvGrpSpPr>
        <p:grpSpPr>
          <a:xfrm flipV="1">
            <a:off x="5520879" y="1368440"/>
            <a:ext cx="1110488" cy="671106"/>
            <a:chOff x="7535897" y="3243687"/>
            <a:chExt cx="1030649" cy="750280"/>
          </a:xfrm>
        </p:grpSpPr>
        <p:pic>
          <p:nvPicPr>
            <p:cNvPr id="2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C311F96-CE9C-47EA-8F02-08B01D5353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48A0B40-2EAA-4420-9053-F1C0F99A6A76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6C0F20A2-B17D-4C66-9C00-FEDFCDF0D24F}"/>
              </a:ext>
            </a:extLst>
          </p:cNvPr>
          <p:cNvGrpSpPr/>
          <p:nvPr/>
        </p:nvGrpSpPr>
        <p:grpSpPr>
          <a:xfrm>
            <a:off x="6567371" y="2118807"/>
            <a:ext cx="1505594" cy="538468"/>
            <a:chOff x="10178406" y="3264368"/>
            <a:chExt cx="1505594" cy="538468"/>
          </a:xfrm>
        </p:grpSpPr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AE690BA1-F555-4A3B-AD3D-A7BF2FE9464D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2" name="箭號: 五邊形 51">
                <a:extLst>
                  <a:ext uri="{FF2B5EF4-FFF2-40B4-BE49-F238E27FC236}">
                    <a16:creationId xmlns:a16="http://schemas.microsoft.com/office/drawing/2014/main" id="{5162D2A5-4F1F-4D66-8A9A-96485A1DC44F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06E802A5-D673-4F41-AE6D-ED4A76DE5962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4D2ABA47-FCE5-46C0-B289-C67555EF8649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26FD616A-7A96-4C92-99E6-27240E00767A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90D582C3-674D-4BFF-8027-C2F86B0BA74E}"/>
              </a:ext>
            </a:extLst>
          </p:cNvPr>
          <p:cNvGrpSpPr/>
          <p:nvPr/>
        </p:nvGrpSpPr>
        <p:grpSpPr>
          <a:xfrm>
            <a:off x="4564203" y="1989053"/>
            <a:ext cx="1572170" cy="614723"/>
            <a:chOff x="6922902" y="3154462"/>
            <a:chExt cx="1572170" cy="614723"/>
          </a:xfrm>
        </p:grpSpPr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DCAA0DC7-F3C4-40EB-A855-D835A04B8E73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0533498-4E94-4D9C-A68D-E39EAC49860C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err="1">
                  <a:solidFill>
                    <a:schemeClr val="tx1"/>
                  </a:solidFill>
                </a:rPr>
                <a:t>i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DC8767DB-0C02-4E98-8DC2-F2D3A90364B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5A67376B-F6D9-4A04-A7A2-2A94B59AB2A7}"/>
              </a:ext>
            </a:extLst>
          </p:cNvPr>
          <p:cNvGrpSpPr/>
          <p:nvPr/>
        </p:nvGrpSpPr>
        <p:grpSpPr>
          <a:xfrm flipV="1">
            <a:off x="5512689" y="1986125"/>
            <a:ext cx="1110488" cy="671106"/>
            <a:chOff x="7535897" y="3243687"/>
            <a:chExt cx="1030649" cy="750280"/>
          </a:xfrm>
        </p:grpSpPr>
        <p:pic>
          <p:nvPicPr>
            <p:cNvPr id="6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5058262F-EF8F-49D4-8113-9DE53501A6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759C80EE-726A-456D-8B43-C3A2146CDF9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62" name="橢圓 61">
            <a:extLst>
              <a:ext uri="{FF2B5EF4-FFF2-40B4-BE49-F238E27FC236}">
                <a16:creationId xmlns:a16="http://schemas.microsoft.com/office/drawing/2014/main" id="{E01E8C4F-4B1E-4786-9964-0C9DAF6E3BAA}"/>
              </a:ext>
            </a:extLst>
          </p:cNvPr>
          <p:cNvSpPr/>
          <p:nvPr/>
        </p:nvSpPr>
        <p:spPr>
          <a:xfrm>
            <a:off x="9255033" y="3694953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2CD6F424-261B-4D53-921C-A29383D51924}"/>
              </a:ext>
            </a:extLst>
          </p:cNvPr>
          <p:cNvSpPr txBox="1"/>
          <p:nvPr/>
        </p:nvSpPr>
        <p:spPr>
          <a:xfrm>
            <a:off x="4289285" y="3048766"/>
            <a:ext cx="1985248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結束值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(1,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10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1):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99488868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>
            <a:extLst>
              <a:ext uri="{FF2B5EF4-FFF2-40B4-BE49-F238E27FC236}">
                <a16:creationId xmlns:a16="http://schemas.microsoft.com/office/drawing/2014/main" id="{8BA85129-B35D-4009-94A8-B26FF85C8F9D}"/>
              </a:ext>
            </a:extLst>
          </p:cNvPr>
          <p:cNvGrpSpPr/>
          <p:nvPr/>
        </p:nvGrpSpPr>
        <p:grpSpPr>
          <a:xfrm>
            <a:off x="6274533" y="3152899"/>
            <a:ext cx="3329969" cy="1690427"/>
            <a:chOff x="3446020" y="1878439"/>
            <a:chExt cx="3329969" cy="1690427"/>
          </a:xfrm>
        </p:grpSpPr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9FACFB34-DA27-4A8B-8135-2317D7A2453D}"/>
                </a:ext>
              </a:extLst>
            </p:cNvPr>
            <p:cNvSpPr txBox="1"/>
            <p:nvPr/>
          </p:nvSpPr>
          <p:spPr>
            <a:xfrm>
              <a:off x="3849559" y="2976396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sum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sum                   </a:t>
              </a:r>
              <a:r>
                <a:rPr lang="en-US" altLang="zh-TW" sz="105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endPara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55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45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10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3220E524-A2E7-4FCF-BCFC-8046CDB4832F}"/>
                </a:ext>
              </a:extLst>
            </p:cNvPr>
            <p:cNvGrpSpPr/>
            <p:nvPr/>
          </p:nvGrpSpPr>
          <p:grpSpPr>
            <a:xfrm>
              <a:off x="3446020" y="1878439"/>
              <a:ext cx="3329969" cy="1394193"/>
              <a:chOff x="3446020" y="1878439"/>
              <a:chExt cx="3329969" cy="1394193"/>
            </a:xfrm>
          </p:grpSpPr>
          <p:grpSp>
            <p:nvGrpSpPr>
              <p:cNvPr id="41" name="群組 40">
                <a:extLst>
                  <a:ext uri="{FF2B5EF4-FFF2-40B4-BE49-F238E27FC236}">
                    <a16:creationId xmlns:a16="http://schemas.microsoft.com/office/drawing/2014/main" id="{2A0B3904-5DE5-45B9-BEE9-0782D4E18D38}"/>
                  </a:ext>
                </a:extLst>
              </p:cNvPr>
              <p:cNvGrpSpPr/>
              <p:nvPr/>
            </p:nvGrpSpPr>
            <p:grpSpPr>
              <a:xfrm>
                <a:off x="3446021" y="2317223"/>
                <a:ext cx="3329968" cy="369330"/>
                <a:chOff x="2437923" y="3083635"/>
                <a:chExt cx="5232806" cy="285749"/>
              </a:xfrm>
            </p:grpSpPr>
            <p:sp>
              <p:nvSpPr>
                <p:cNvPr id="47" name="矩形: 圓角 46">
                  <a:extLst>
                    <a:ext uri="{FF2B5EF4-FFF2-40B4-BE49-F238E27FC236}">
                      <a16:creationId xmlns:a16="http://schemas.microsoft.com/office/drawing/2014/main" id="{02823807-55A8-41F8-9206-B88B8CE93739}"/>
                    </a:ext>
                  </a:extLst>
                </p:cNvPr>
                <p:cNvSpPr/>
                <p:nvPr/>
              </p:nvSpPr>
              <p:spPr>
                <a:xfrm>
                  <a:off x="2437923" y="3083635"/>
                  <a:ext cx="5232806" cy="2857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6E2A1"/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cxnSp>
              <p:nvCxnSpPr>
                <p:cNvPr id="48" name="直線接點 47">
                  <a:extLst>
                    <a:ext uri="{FF2B5EF4-FFF2-40B4-BE49-F238E27FC236}">
                      <a16:creationId xmlns:a16="http://schemas.microsoft.com/office/drawing/2014/main" id="{FE0D6E65-6A61-4739-959B-852033BE5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46779" y="3229011"/>
                  <a:ext cx="4901693" cy="4157"/>
                </a:xfrm>
                <a:prstGeom prst="line">
                  <a:avLst/>
                </a:prstGeom>
                <a:solidFill>
                  <a:srgbClr val="B6E2A1"/>
                </a:solidFill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接點: 肘形 43">
                <a:extLst>
                  <a:ext uri="{FF2B5EF4-FFF2-40B4-BE49-F238E27FC236}">
                    <a16:creationId xmlns:a16="http://schemas.microsoft.com/office/drawing/2014/main" id="{F82FFF09-6C97-4BB4-AF54-901D56981B8B}"/>
                  </a:ext>
                </a:extLst>
              </p:cNvPr>
              <p:cNvCxnSpPr>
                <a:cxnSpLocks/>
                <a:stCxn id="39" idx="1"/>
                <a:endCxn id="47" idx="1"/>
              </p:cNvCxnSpPr>
              <p:nvPr/>
            </p:nvCxnSpPr>
            <p:spPr>
              <a:xfrm rot="10800000">
                <a:off x="3446021" y="2501889"/>
                <a:ext cx="403538" cy="770743"/>
              </a:xfrm>
              <a:prstGeom prst="bentConnector3">
                <a:avLst>
                  <a:gd name="adj1" fmla="val 156649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5" name="接點: 肘形 44">
                <a:extLst>
                  <a:ext uri="{FF2B5EF4-FFF2-40B4-BE49-F238E27FC236}">
                    <a16:creationId xmlns:a16="http://schemas.microsoft.com/office/drawing/2014/main" id="{C444722D-EFB8-4D1A-BD93-46A6ED958A32}"/>
                  </a:ext>
                </a:extLst>
              </p:cNvPr>
              <p:cNvCxnSpPr>
                <a:cxnSpLocks/>
                <a:stCxn id="47" idx="3"/>
                <a:endCxn id="39" idx="3"/>
              </p:cNvCxnSpPr>
              <p:nvPr/>
            </p:nvCxnSpPr>
            <p:spPr>
              <a:xfrm flipH="1">
                <a:off x="6229043" y="2501888"/>
                <a:ext cx="546946" cy="770743"/>
              </a:xfrm>
              <a:prstGeom prst="bentConnector3">
                <a:avLst>
                  <a:gd name="adj1" fmla="val -41796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ECA37472-9116-434B-A30C-91EA38014DC6}"/>
                  </a:ext>
                </a:extLst>
              </p:cNvPr>
              <p:cNvSpPr txBox="1"/>
              <p:nvPr/>
            </p:nvSpPr>
            <p:spPr>
              <a:xfrm>
                <a:off x="3446020" y="1878439"/>
                <a:ext cx="3329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dirty="0"/>
                  <a:t>[1, 2, 3, 4, 5, 6, 7, 8, 9, 10]</a:t>
                </a:r>
                <a:endParaRPr lang="zh-TW" altLang="en-US" dirty="0"/>
              </a:p>
            </p:txBody>
          </p:sp>
        </p:grp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0CD8A8-A21B-4C2F-B534-48A28E1293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41460" y="260460"/>
          <a:ext cx="1572170" cy="24827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82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8191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E54ADF1-8E5D-4D2C-87EF-C1E46BF8E2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40053" y="282978"/>
          <a:ext cx="1623397" cy="246022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173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4421F280-240C-45CD-AE94-EF0CE561CB00}"/>
              </a:ext>
            </a:extLst>
          </p:cNvPr>
          <p:cNvGrpSpPr/>
          <p:nvPr/>
        </p:nvGrpSpPr>
        <p:grpSpPr>
          <a:xfrm>
            <a:off x="6567371" y="864068"/>
            <a:ext cx="1505594" cy="538468"/>
            <a:chOff x="10178406" y="3264368"/>
            <a:chExt cx="1505594" cy="538468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47EC3099-8E0F-44D3-8021-2D4B9667F09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" name="箭號: 五邊形 6">
                <a:extLst>
                  <a:ext uri="{FF2B5EF4-FFF2-40B4-BE49-F238E27FC236}">
                    <a16:creationId xmlns:a16="http://schemas.microsoft.com/office/drawing/2014/main" id="{93AC1B8C-1C09-4F45-9665-818CD71E0DD0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79F92B5-AF40-4491-AB4B-91D4CC5A480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E234736-BBE2-4E80-BBF7-2862604B56E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90B582C-1DF3-4F99-8221-5251388523F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CB076CE-A360-403D-9FDC-91E7C25830FB}"/>
              </a:ext>
            </a:extLst>
          </p:cNvPr>
          <p:cNvGrpSpPr/>
          <p:nvPr/>
        </p:nvGrpSpPr>
        <p:grpSpPr>
          <a:xfrm>
            <a:off x="4572393" y="742934"/>
            <a:ext cx="1572170" cy="614723"/>
            <a:chOff x="6922902" y="3154462"/>
            <a:chExt cx="1572170" cy="614723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4710E64-EEEB-4593-A5BA-CA3DDF348994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EF16FA5-64EA-4D33-8630-475A1879168E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08A0B392-77DF-4FAF-96DD-2F5B5CBCDDF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9517A48-AB7A-44BE-AAF2-E26A22D2E1BA}"/>
              </a:ext>
            </a:extLst>
          </p:cNvPr>
          <p:cNvGrpSpPr/>
          <p:nvPr/>
        </p:nvGrpSpPr>
        <p:grpSpPr>
          <a:xfrm flipV="1">
            <a:off x="5520879" y="740006"/>
            <a:ext cx="1110488" cy="671106"/>
            <a:chOff x="7535897" y="3243687"/>
            <a:chExt cx="1030649" cy="750280"/>
          </a:xfrm>
        </p:grpSpPr>
        <p:pic>
          <p:nvPicPr>
            <p:cNvPr id="1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83C8F5E3-A4A6-4194-90DA-E3B1F844BE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B8440ED-33D1-4295-904A-D8D9E2A2E58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98A9DA1-6A51-4E99-8299-B191BD9EAFEB}"/>
              </a:ext>
            </a:extLst>
          </p:cNvPr>
          <p:cNvGrpSpPr/>
          <p:nvPr/>
        </p:nvGrpSpPr>
        <p:grpSpPr>
          <a:xfrm>
            <a:off x="6575561" y="1501122"/>
            <a:ext cx="1505594" cy="538468"/>
            <a:chOff x="10178406" y="3264368"/>
            <a:chExt cx="1505594" cy="53846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228CBD3C-D421-4F64-9364-E4D0DFF2B2AC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0" name="箭號: 五邊形 19">
                <a:extLst>
                  <a:ext uri="{FF2B5EF4-FFF2-40B4-BE49-F238E27FC236}">
                    <a16:creationId xmlns:a16="http://schemas.microsoft.com/office/drawing/2014/main" id="{EE82B511-7124-4B7C-8E18-72980B442E5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55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7623E50-6781-4559-B502-222AFA84BC15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B207BB38-E0C8-4D1E-8091-F10167CB5C37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391830B-B38D-44A6-8FF5-18AFBFF8A376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EE2E32B2-9DAD-4879-85AD-018A376C315F}"/>
              </a:ext>
            </a:extLst>
          </p:cNvPr>
          <p:cNvGrpSpPr/>
          <p:nvPr/>
        </p:nvGrpSpPr>
        <p:grpSpPr>
          <a:xfrm>
            <a:off x="4572393" y="1371368"/>
            <a:ext cx="1572170" cy="614723"/>
            <a:chOff x="6922902" y="3154462"/>
            <a:chExt cx="1572170" cy="614723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AED8BEA-F6BA-40BC-9F49-207F2BE036AF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2BC69BD-82B7-4797-9288-C53BE72B4059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BBD66957-0263-43F8-A3A1-BF1ED6712CB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4783097D-1F7F-4B97-BC8F-930B5A47CA48}"/>
              </a:ext>
            </a:extLst>
          </p:cNvPr>
          <p:cNvGrpSpPr/>
          <p:nvPr/>
        </p:nvGrpSpPr>
        <p:grpSpPr>
          <a:xfrm flipV="1">
            <a:off x="5520879" y="1368440"/>
            <a:ext cx="1110488" cy="671106"/>
            <a:chOff x="7535897" y="3243687"/>
            <a:chExt cx="1030649" cy="750280"/>
          </a:xfrm>
        </p:grpSpPr>
        <p:pic>
          <p:nvPicPr>
            <p:cNvPr id="2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C311F96-CE9C-47EA-8F02-08B01D5353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48A0B40-2EAA-4420-9053-F1C0F99A6A76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6C0F20A2-B17D-4C66-9C00-FEDFCDF0D24F}"/>
              </a:ext>
            </a:extLst>
          </p:cNvPr>
          <p:cNvGrpSpPr/>
          <p:nvPr/>
        </p:nvGrpSpPr>
        <p:grpSpPr>
          <a:xfrm>
            <a:off x="6567371" y="2118807"/>
            <a:ext cx="1505594" cy="538468"/>
            <a:chOff x="10178406" y="3264368"/>
            <a:chExt cx="1505594" cy="538468"/>
          </a:xfrm>
        </p:grpSpPr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AE690BA1-F555-4A3B-AD3D-A7BF2FE9464D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2" name="箭號: 五邊形 51">
                <a:extLst>
                  <a:ext uri="{FF2B5EF4-FFF2-40B4-BE49-F238E27FC236}">
                    <a16:creationId xmlns:a16="http://schemas.microsoft.com/office/drawing/2014/main" id="{5162D2A5-4F1F-4D66-8A9A-96485A1DC44F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06E802A5-D673-4F41-AE6D-ED4A76DE5962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4D2ABA47-FCE5-46C0-B289-C67555EF8649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26FD616A-7A96-4C92-99E6-27240E00767A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90D582C3-674D-4BFF-8027-C2F86B0BA74E}"/>
              </a:ext>
            </a:extLst>
          </p:cNvPr>
          <p:cNvGrpSpPr/>
          <p:nvPr/>
        </p:nvGrpSpPr>
        <p:grpSpPr>
          <a:xfrm>
            <a:off x="4564203" y="1989053"/>
            <a:ext cx="1572170" cy="614723"/>
            <a:chOff x="6922902" y="3154462"/>
            <a:chExt cx="1572170" cy="614723"/>
          </a:xfrm>
        </p:grpSpPr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DCAA0DC7-F3C4-40EB-A855-D835A04B8E73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0533498-4E94-4D9C-A68D-E39EAC49860C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err="1">
                  <a:solidFill>
                    <a:schemeClr val="tx1"/>
                  </a:solidFill>
                </a:rPr>
                <a:t>i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DC8767DB-0C02-4E98-8DC2-F2D3A90364B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5A67376B-F6D9-4A04-A7A2-2A94B59AB2A7}"/>
              </a:ext>
            </a:extLst>
          </p:cNvPr>
          <p:cNvGrpSpPr/>
          <p:nvPr/>
        </p:nvGrpSpPr>
        <p:grpSpPr>
          <a:xfrm flipV="1">
            <a:off x="5512689" y="1986125"/>
            <a:ext cx="1110488" cy="671106"/>
            <a:chOff x="7535897" y="3243687"/>
            <a:chExt cx="1030649" cy="750280"/>
          </a:xfrm>
        </p:grpSpPr>
        <p:pic>
          <p:nvPicPr>
            <p:cNvPr id="6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5058262F-EF8F-49D4-8113-9DE53501A6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759C80EE-726A-456D-8B43-C3A2146CDF9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62" name="橢圓 61">
            <a:extLst>
              <a:ext uri="{FF2B5EF4-FFF2-40B4-BE49-F238E27FC236}">
                <a16:creationId xmlns:a16="http://schemas.microsoft.com/office/drawing/2014/main" id="{5DCCE29B-087D-426E-A026-7DE6B924FEA9}"/>
              </a:ext>
            </a:extLst>
          </p:cNvPr>
          <p:cNvSpPr/>
          <p:nvPr/>
        </p:nvSpPr>
        <p:spPr>
          <a:xfrm>
            <a:off x="9255033" y="3694953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7171374A-E209-44A6-AA82-642D50DC756E}"/>
              </a:ext>
            </a:extLst>
          </p:cNvPr>
          <p:cNvSpPr txBox="1"/>
          <p:nvPr/>
        </p:nvSpPr>
        <p:spPr>
          <a:xfrm>
            <a:off x="4289285" y="3048766"/>
            <a:ext cx="1985248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結束值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(1,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10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1):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4555385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AA6B141C-A318-4B1E-BDBB-D7EEFFE7A194}"/>
              </a:ext>
            </a:extLst>
          </p:cNvPr>
          <p:cNvGrpSpPr/>
          <p:nvPr/>
        </p:nvGrpSpPr>
        <p:grpSpPr>
          <a:xfrm>
            <a:off x="517828" y="2279353"/>
            <a:ext cx="3586812" cy="1743369"/>
            <a:chOff x="517828" y="2279353"/>
            <a:chExt cx="3586812" cy="1743369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2187BDF3-143E-45D9-8530-7F3B24584110}"/>
                </a:ext>
              </a:extLst>
            </p:cNvPr>
            <p:cNvGrpSpPr/>
            <p:nvPr/>
          </p:nvGrpSpPr>
          <p:grpSpPr>
            <a:xfrm>
              <a:off x="517828" y="2279353"/>
              <a:ext cx="3586812" cy="1743369"/>
              <a:chOff x="517828" y="2483773"/>
              <a:chExt cx="3586812" cy="1154558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24D1CA4-EF1C-4FD2-B067-FDDF5823D71F}"/>
                  </a:ext>
                </a:extLst>
              </p:cNvPr>
              <p:cNvSpPr/>
              <p:nvPr/>
            </p:nvSpPr>
            <p:spPr>
              <a:xfrm>
                <a:off x="517828" y="2923105"/>
                <a:ext cx="3586812" cy="715225"/>
              </a:xfrm>
              <a:prstGeom prst="rect">
                <a:avLst/>
              </a:prstGeom>
              <a:solidFill>
                <a:srgbClr val="B6E2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grpSp>
            <p:nvGrpSpPr>
              <p:cNvPr id="35" name="群組 34">
                <a:extLst>
                  <a:ext uri="{FF2B5EF4-FFF2-40B4-BE49-F238E27FC236}">
                    <a16:creationId xmlns:a16="http://schemas.microsoft.com/office/drawing/2014/main" id="{DA7DBA15-EAB6-427A-A63F-AE4A9DBC6759}"/>
                  </a:ext>
                </a:extLst>
              </p:cNvPr>
              <p:cNvGrpSpPr/>
              <p:nvPr/>
            </p:nvGrpSpPr>
            <p:grpSpPr>
              <a:xfrm>
                <a:off x="517828" y="2483773"/>
                <a:ext cx="3586812" cy="1154558"/>
                <a:chOff x="517828" y="2467627"/>
                <a:chExt cx="3586812" cy="932814"/>
              </a:xfrm>
            </p:grpSpPr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43EA5FF0-329C-4EAF-BCB1-88676B9D4B5B}"/>
                    </a:ext>
                  </a:extLst>
                </p:cNvPr>
                <p:cNvSpPr/>
                <p:nvPr/>
              </p:nvSpPr>
              <p:spPr>
                <a:xfrm>
                  <a:off x="517828" y="2467627"/>
                  <a:ext cx="3586812" cy="373524"/>
                </a:xfrm>
                <a:prstGeom prst="rect">
                  <a:avLst/>
                </a:prstGeom>
                <a:solidFill>
                  <a:srgbClr val="DEEB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83801983-D706-460D-8857-1F219B4F415A}"/>
                    </a:ext>
                  </a:extLst>
                </p:cNvPr>
                <p:cNvSpPr/>
                <p:nvPr/>
              </p:nvSpPr>
              <p:spPr>
                <a:xfrm>
                  <a:off x="517828" y="3207805"/>
                  <a:ext cx="1158572" cy="192636"/>
                </a:xfrm>
                <a:prstGeom prst="rect">
                  <a:avLst/>
                </a:prstGeom>
                <a:solidFill>
                  <a:srgbClr val="F6C4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</p:grpSp>
        </p:grp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9153A99E-8E8F-43C0-82D5-440935DABBCC}"/>
                </a:ext>
              </a:extLst>
            </p:cNvPr>
            <p:cNvSpPr/>
            <p:nvPr/>
          </p:nvSpPr>
          <p:spPr>
            <a:xfrm>
              <a:off x="806832" y="3316922"/>
              <a:ext cx="1447578" cy="360024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請寫一個程式，讓使用者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輸入任</a:t>
            </a:r>
            <a:r>
              <a:rPr lang="zh-TW" altLang="en-US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一整數</a:t>
            </a:r>
            <a:r>
              <a:rPr lang="en-US" altLang="zh-TW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endParaRPr lang="en-US" altLang="zh-TW" dirty="0">
              <a:highlight>
                <a:srgbClr val="EAD1E7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再將運算後的結果列印螢幕上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sum = 0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 sum = sum +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print(sum)</a:t>
            </a:r>
          </a:p>
          <a:p>
            <a:pPr>
              <a:lnSpc>
                <a:spcPct val="150000"/>
              </a:lnSpc>
            </a:pP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5029201" y="1057727"/>
            <a:ext cx="1672890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使用一個整數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變數表示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7401205" y="1042778"/>
            <a:ext cx="3840480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range()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的整數串列，指定遞增值為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55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8313841" y="1797018"/>
            <a:ext cx="270005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在每次迭代中，印出迴圈變數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當前的值。</a:t>
            </a:r>
          </a:p>
        </p:txBody>
      </p:sp>
      <p:sp>
        <p:nvSpPr>
          <p:cNvPr id="40" name="箭號: 向右 39">
            <a:extLst>
              <a:ext uri="{FF2B5EF4-FFF2-40B4-BE49-F238E27FC236}">
                <a16:creationId xmlns:a16="http://schemas.microsoft.com/office/drawing/2014/main" id="{AAA16EFD-787D-4C6C-9934-BB94ECDDB9B2}"/>
              </a:ext>
            </a:extLst>
          </p:cNvPr>
          <p:cNvSpPr/>
          <p:nvPr/>
        </p:nvSpPr>
        <p:spPr>
          <a:xfrm>
            <a:off x="304800" y="3784852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9C99CCE9-A41A-4548-9AC7-2EC92218DAAF}"/>
              </a:ext>
            </a:extLst>
          </p:cNvPr>
          <p:cNvSpPr txBox="1"/>
          <p:nvPr/>
        </p:nvSpPr>
        <p:spPr>
          <a:xfrm>
            <a:off x="6782035" y="2733890"/>
            <a:ext cx="4368566" cy="3647152"/>
          </a:xfrm>
          <a:prstGeom prst="rect">
            <a:avLst/>
          </a:prstGeom>
          <a:noFill/>
          <a:ln w="38100">
            <a:solidFill>
              <a:srgbClr val="F6C4B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print(sum)</a:t>
            </a: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7" name="圖片 66">
            <a:extLst>
              <a:ext uri="{FF2B5EF4-FFF2-40B4-BE49-F238E27FC236}">
                <a16:creationId xmlns:a16="http://schemas.microsoft.com/office/drawing/2014/main" id="{80830ADC-8F2C-4FC9-AA64-470FCCC005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923" y="3314087"/>
            <a:ext cx="2632828" cy="2632828"/>
          </a:xfrm>
          <a:prstGeom prst="rect">
            <a:avLst/>
          </a:prstGeom>
        </p:spPr>
      </p:pic>
      <p:sp>
        <p:nvSpPr>
          <p:cNvPr id="68" name="文字方塊 67">
            <a:extLst>
              <a:ext uri="{FF2B5EF4-FFF2-40B4-BE49-F238E27FC236}">
                <a16:creationId xmlns:a16="http://schemas.microsoft.com/office/drawing/2014/main" id="{0623CE7E-A398-4B5E-836C-B80F540AFC15}"/>
              </a:ext>
            </a:extLst>
          </p:cNvPr>
          <p:cNvSpPr txBox="1"/>
          <p:nvPr/>
        </p:nvSpPr>
        <p:spPr>
          <a:xfrm>
            <a:off x="7920113" y="3806441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55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275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5E0799E-2712-4794-8BD6-B417F5774029}"/>
              </a:ext>
            </a:extLst>
          </p:cNvPr>
          <p:cNvSpPr txBox="1"/>
          <p:nvPr/>
        </p:nvSpPr>
        <p:spPr>
          <a:xfrm>
            <a:off x="832758" y="979714"/>
            <a:ext cx="100420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用</a:t>
            </a:r>
            <a:r>
              <a:rPr lang="en-US" altLang="zh-TW" dirty="0"/>
              <a:t>For</a:t>
            </a:r>
            <a:r>
              <a:rPr lang="zh-TW" altLang="en-US" dirty="0"/>
              <a:t>迴圈算出</a:t>
            </a:r>
            <a:r>
              <a:rPr lang="en-US" altLang="zh-TW" dirty="0"/>
              <a:t>2~n</a:t>
            </a:r>
            <a:r>
              <a:rPr lang="zh-TW" altLang="en-US" dirty="0"/>
              <a:t>的偶數和並列印到螢幕上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n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range(2,n+1,2):</a:t>
            </a:r>
          </a:p>
          <a:p>
            <a:r>
              <a:rPr lang="en-US" altLang="zh-TW" dirty="0"/>
              <a:t>   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5304233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7EB4E886-79AA-4715-9C59-D4C08FE3F91B}"/>
              </a:ext>
            </a:extLst>
          </p:cNvPr>
          <p:cNvGrpSpPr/>
          <p:nvPr/>
        </p:nvGrpSpPr>
        <p:grpSpPr>
          <a:xfrm>
            <a:off x="143839" y="852755"/>
            <a:ext cx="11923073" cy="5907372"/>
            <a:chOff x="143839" y="852755"/>
            <a:chExt cx="11923073" cy="5907372"/>
          </a:xfrm>
        </p:grpSpPr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72449E06-93A2-149B-318C-B6AF2725CAC5}"/>
                </a:ext>
              </a:extLst>
            </p:cNvPr>
            <p:cNvSpPr/>
            <p:nvPr/>
          </p:nvSpPr>
          <p:spPr>
            <a:xfrm>
              <a:off x="143839" y="852755"/>
              <a:ext cx="11923073" cy="5907372"/>
            </a:xfrm>
            <a:prstGeom prst="roundRect">
              <a:avLst>
                <a:gd name="adj" fmla="val 0"/>
              </a:avLst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請寫一個程式，讓使用者</a:t>
              </a:r>
              <a:r>
                <a:rPr lang="zh-TW" altLang="en-US" dirty="0">
                  <a:highlight>
                    <a:srgbClr val="DEEBF7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輸入任一整數</a:t>
              </a:r>
              <a:r>
                <a:rPr lang="en-US" altLang="zh-TW" dirty="0">
                  <a:highlight>
                    <a:srgbClr val="DEEBF7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n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，並利用</a:t>
              </a:r>
              <a:r>
                <a:rPr lang="en-US" altLang="zh-TW" dirty="0">
                  <a:highlight>
                    <a:srgbClr val="B6E2A1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for</a:t>
              </a:r>
              <a:r>
                <a:rPr lang="zh-TW" altLang="en-US" dirty="0">
                  <a:highlight>
                    <a:srgbClr val="B6E2A1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迴圈</a:t>
              </a:r>
              <a:r>
                <a:rPr lang="zh-TW" altLang="en-US" dirty="0">
                  <a:highlight>
                    <a:srgbClr val="EAD1E7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算出</a:t>
              </a:r>
              <a:r>
                <a:rPr lang="en-US" altLang="zh-TW" dirty="0">
                  <a:highlight>
                    <a:srgbClr val="EAD1E7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2~n</a:t>
              </a:r>
              <a:r>
                <a:rPr lang="zh-TW" altLang="en-US" dirty="0">
                  <a:highlight>
                    <a:srgbClr val="EAD1E7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偶數的和</a:t>
              </a:r>
              <a:endPara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，</a:t>
              </a:r>
              <a:r>
                <a:rPr lang="zh-TW" altLang="en-US" dirty="0">
                  <a:highlight>
                    <a:srgbClr val="F6C4BC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再將運算後的結果列印螢幕上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。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zh-TW" altLang="en-US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AA6B141C-A318-4B1E-BDBB-D7EEFFE7A194}"/>
                </a:ext>
              </a:extLst>
            </p:cNvPr>
            <p:cNvGrpSpPr/>
            <p:nvPr/>
          </p:nvGrpSpPr>
          <p:grpSpPr>
            <a:xfrm>
              <a:off x="517828" y="2279353"/>
              <a:ext cx="3586812" cy="1743369"/>
              <a:chOff x="517828" y="2279353"/>
              <a:chExt cx="3586812" cy="1743369"/>
            </a:xfrm>
          </p:grpSpPr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2187BDF3-143E-45D9-8530-7F3B24584110}"/>
                  </a:ext>
                </a:extLst>
              </p:cNvPr>
              <p:cNvGrpSpPr/>
              <p:nvPr/>
            </p:nvGrpSpPr>
            <p:grpSpPr>
              <a:xfrm>
                <a:off x="517828" y="2279353"/>
                <a:ext cx="3586812" cy="1743369"/>
                <a:chOff x="517828" y="2483773"/>
                <a:chExt cx="3586812" cy="1154558"/>
              </a:xfrm>
            </p:grpSpPr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D24D1CA4-EF1C-4FD2-B067-FDDF5823D71F}"/>
                    </a:ext>
                  </a:extLst>
                </p:cNvPr>
                <p:cNvSpPr/>
                <p:nvPr/>
              </p:nvSpPr>
              <p:spPr>
                <a:xfrm>
                  <a:off x="517828" y="2923105"/>
                  <a:ext cx="3586812" cy="715225"/>
                </a:xfrm>
                <a:prstGeom prst="rect">
                  <a:avLst/>
                </a:prstGeom>
                <a:solidFill>
                  <a:srgbClr val="B6E2A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grpSp>
              <p:nvGrpSpPr>
                <p:cNvPr id="35" name="群組 34">
                  <a:extLst>
                    <a:ext uri="{FF2B5EF4-FFF2-40B4-BE49-F238E27FC236}">
                      <a16:creationId xmlns:a16="http://schemas.microsoft.com/office/drawing/2014/main" id="{DA7DBA15-EAB6-427A-A63F-AE4A9DBC6759}"/>
                    </a:ext>
                  </a:extLst>
                </p:cNvPr>
                <p:cNvGrpSpPr/>
                <p:nvPr/>
              </p:nvGrpSpPr>
              <p:grpSpPr>
                <a:xfrm>
                  <a:off x="517828" y="2483773"/>
                  <a:ext cx="3586812" cy="1154558"/>
                  <a:chOff x="517828" y="2467627"/>
                  <a:chExt cx="3586812" cy="932814"/>
                </a:xfrm>
              </p:grpSpPr>
              <p:sp>
                <p:nvSpPr>
                  <p:cNvPr id="36" name="矩形 35">
                    <a:extLst>
                      <a:ext uri="{FF2B5EF4-FFF2-40B4-BE49-F238E27FC236}">
                        <a16:creationId xmlns:a16="http://schemas.microsoft.com/office/drawing/2014/main" id="{43EA5FF0-329C-4EAF-BCB1-88676B9D4B5B}"/>
                      </a:ext>
                    </a:extLst>
                  </p:cNvPr>
                  <p:cNvSpPr/>
                  <p:nvPr/>
                </p:nvSpPr>
                <p:spPr>
                  <a:xfrm>
                    <a:off x="517828" y="2467627"/>
                    <a:ext cx="3586812" cy="373524"/>
                  </a:xfrm>
                  <a:prstGeom prst="rect">
                    <a:avLst/>
                  </a:prstGeom>
                  <a:solidFill>
                    <a:srgbClr val="DEEB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37" name="矩形 36">
                    <a:extLst>
                      <a:ext uri="{FF2B5EF4-FFF2-40B4-BE49-F238E27FC236}">
                        <a16:creationId xmlns:a16="http://schemas.microsoft.com/office/drawing/2014/main" id="{83801983-D706-460D-8857-1F219B4F415A}"/>
                      </a:ext>
                    </a:extLst>
                  </p:cNvPr>
                  <p:cNvSpPr/>
                  <p:nvPr/>
                </p:nvSpPr>
                <p:spPr>
                  <a:xfrm>
                    <a:off x="517828" y="3207805"/>
                    <a:ext cx="1158572" cy="192636"/>
                  </a:xfrm>
                  <a:prstGeom prst="rect">
                    <a:avLst/>
                  </a:prstGeom>
                  <a:solidFill>
                    <a:srgbClr val="F6C4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</p:grpSp>
          </p:grp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9153A99E-8E8F-43C0-82D5-440935DABBCC}"/>
                  </a:ext>
                </a:extLst>
              </p:cNvPr>
              <p:cNvSpPr/>
              <p:nvPr/>
            </p:nvSpPr>
            <p:spPr>
              <a:xfrm>
                <a:off x="806832" y="3316922"/>
                <a:ext cx="1447578" cy="360024"/>
              </a:xfrm>
              <a:prstGeom prst="rect">
                <a:avLst/>
              </a:prstGeom>
              <a:solidFill>
                <a:srgbClr val="EAD1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5DFDDBCF-78EE-4720-AD1E-FB7CA9E40024}"/>
                </a:ext>
              </a:extLst>
            </p:cNvPr>
            <p:cNvSpPr txBox="1"/>
            <p:nvPr/>
          </p:nvSpPr>
          <p:spPr>
            <a:xfrm>
              <a:off x="5029201" y="1057727"/>
              <a:ext cx="1672890" cy="2539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使用一個整數</a:t>
              </a:r>
              <a:r>
                <a:rPr lang="zh-TW" altLang="en-US" sz="1050">
                  <a:latin typeface="標楷體" panose="03000509000000000000" pitchFamily="65" charset="-120"/>
                  <a:ea typeface="標楷體" panose="03000509000000000000" pitchFamily="65" charset="-120"/>
                </a:rPr>
                <a:t>變數表示</a:t>
              </a:r>
              <a:r>
                <a:rPr lang="en-US" altLang="zh-TW" sz="1050">
                  <a:latin typeface="標楷體" panose="03000509000000000000" pitchFamily="65" charset="-120"/>
                  <a:ea typeface="標楷體" panose="03000509000000000000" pitchFamily="65" charset="-120"/>
                </a:rPr>
                <a:t>n</a:t>
              </a:r>
              <a:endPara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2B2E472E-3F60-45C6-B113-E8E4B4B33619}"/>
                </a:ext>
              </a:extLst>
            </p:cNvPr>
            <p:cNvSpPr txBox="1"/>
            <p:nvPr/>
          </p:nvSpPr>
          <p:spPr>
            <a:xfrm>
              <a:off x="7401205" y="1042778"/>
              <a:ext cx="4194894" cy="2539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使用</a:t>
              </a:r>
              <a:r>
                <a:rPr lang="en-US" altLang="zh-TW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range()</a:t>
              </a:r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函式產生從</a:t>
              </a:r>
              <a:r>
                <a:rPr lang="en-US" altLang="zh-TW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2</a:t>
              </a:r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到</a:t>
              </a:r>
              <a:r>
                <a:rPr lang="en-US" altLang="zh-TW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n</a:t>
              </a:r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的整數串列，指定遞增值為</a:t>
              </a:r>
              <a:r>
                <a:rPr lang="en-US" altLang="zh-TW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2(</a:t>
              </a:r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取偶數</a:t>
              </a:r>
              <a:r>
                <a:rPr lang="en-US" altLang="zh-TW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)</a:t>
              </a:r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。</a:t>
              </a: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E104CB9C-E884-4515-B028-80BAB557D86D}"/>
                </a:ext>
              </a:extLst>
            </p:cNvPr>
            <p:cNvSpPr txBox="1"/>
            <p:nvPr/>
          </p:nvSpPr>
          <p:spPr>
            <a:xfrm>
              <a:off x="8313841" y="1797018"/>
              <a:ext cx="2700056" cy="2539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在每次迭代中，印出迴圈變數</a:t>
              </a:r>
              <a:r>
                <a:rPr lang="en-US" altLang="zh-TW" sz="1050" dirty="0" err="1">
                  <a:latin typeface="標楷體" panose="03000509000000000000" pitchFamily="65" charset="-120"/>
                  <a:ea typeface="標楷體" panose="03000509000000000000" pitchFamily="65" charset="-120"/>
                </a:rPr>
                <a:t>i</a:t>
              </a:r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當前的值。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E6993EDE-F328-442A-B26A-4B4487A93359}"/>
                </a:ext>
              </a:extLst>
            </p:cNvPr>
            <p:cNvSpPr/>
            <p:nvPr/>
          </p:nvSpPr>
          <p:spPr>
            <a:xfrm>
              <a:off x="236306" y="2198400"/>
              <a:ext cx="5729556" cy="2170098"/>
            </a:xfrm>
            <a:prstGeom prst="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n = int(input("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請輸入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n:"))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sum = 0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for </a:t>
              </a:r>
              <a:r>
                <a:rPr lang="en-US" altLang="zh-TW" sz="1600" dirty="0" err="1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in range(2,n+1,2):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     sum = sum + </a:t>
              </a:r>
              <a:r>
                <a:rPr lang="en-US" altLang="zh-TW" sz="1600" dirty="0" err="1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i</a:t>
              </a:r>
              <a:endPara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  print(sum)</a:t>
              </a:r>
            </a:p>
            <a:p>
              <a:pPr>
                <a:lnSpc>
                  <a:spcPct val="150000"/>
                </a:lnSpc>
              </a:pPr>
              <a:endPara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11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F559BFC7-DD3C-481A-9FA3-FD8E4F04C5C8}"/>
              </a:ext>
            </a:extLst>
          </p:cNvPr>
          <p:cNvSpPr txBox="1"/>
          <p:nvPr/>
        </p:nvSpPr>
        <p:spPr>
          <a:xfrm>
            <a:off x="10146297" y="2977443"/>
            <a:ext cx="1809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input("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")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BFD7D9EA-FDB5-46F4-BE1E-04E1AFA0DDB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0"/>
          <a:ext cx="1572170" cy="1864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248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400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95E4F6C4-BD17-4B03-8483-CE8FD3B4AE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8"/>
          <a:ext cx="1623397" cy="184238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3995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40" name="箭號: 向右 39">
            <a:extLst>
              <a:ext uri="{FF2B5EF4-FFF2-40B4-BE49-F238E27FC236}">
                <a16:creationId xmlns:a16="http://schemas.microsoft.com/office/drawing/2014/main" id="{AAA16EFD-787D-4C6C-9934-BB94ECDDB9B2}"/>
              </a:ext>
            </a:extLst>
          </p:cNvPr>
          <p:cNvSpPr/>
          <p:nvPr/>
        </p:nvSpPr>
        <p:spPr>
          <a:xfrm>
            <a:off x="304800" y="2341598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67383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11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F559BFC7-DD3C-481A-9FA3-FD8E4F04C5C8}"/>
              </a:ext>
            </a:extLst>
          </p:cNvPr>
          <p:cNvSpPr txBox="1"/>
          <p:nvPr/>
        </p:nvSpPr>
        <p:spPr>
          <a:xfrm>
            <a:off x="10146297" y="2977443"/>
            <a:ext cx="1809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input("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")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BFD7D9EA-FDB5-46F4-BE1E-04E1AFA0DDB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0"/>
          <a:ext cx="1572170" cy="1864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248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400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95E4F6C4-BD17-4B03-8483-CE8FD3B4AE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8"/>
          <a:ext cx="1623397" cy="184238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3995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40" name="箭號: 向右 39">
            <a:extLst>
              <a:ext uri="{FF2B5EF4-FFF2-40B4-BE49-F238E27FC236}">
                <a16:creationId xmlns:a16="http://schemas.microsoft.com/office/drawing/2014/main" id="{AAA16EFD-787D-4C6C-9934-BB94ECDDB9B2}"/>
              </a:ext>
            </a:extLst>
          </p:cNvPr>
          <p:cNvSpPr/>
          <p:nvPr/>
        </p:nvSpPr>
        <p:spPr>
          <a:xfrm>
            <a:off x="304800" y="2341598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3FE19132-E76A-4D66-9C25-C9033092219B}"/>
              </a:ext>
            </a:extLst>
          </p:cNvPr>
          <p:cNvGrpSpPr/>
          <p:nvPr/>
        </p:nvGrpSpPr>
        <p:grpSpPr>
          <a:xfrm>
            <a:off x="10178406" y="3264368"/>
            <a:ext cx="1505594" cy="538468"/>
            <a:chOff x="10178406" y="3264368"/>
            <a:chExt cx="1505594" cy="538468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BFB73E8F-8B93-4BCB-81CD-EBD4776D2E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5" name="箭號: 五邊形 44">
                <a:extLst>
                  <a:ext uri="{FF2B5EF4-FFF2-40B4-BE49-F238E27FC236}">
                    <a16:creationId xmlns:a16="http://schemas.microsoft.com/office/drawing/2014/main" id="{22E379FC-0235-4DF4-BAAC-5598092DA629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“11”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563931E2-202D-4E8C-B7D5-CAC0927A17A0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63F47A4B-D1E6-429F-9B79-DD714D87DEBD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960F6D82-C7CA-425D-839B-A09F61B27719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str</a:t>
              </a:r>
              <a:endParaRPr lang="zh-TW" altLang="en-US" sz="1600" b="1" dirty="0"/>
            </a:p>
          </p:txBody>
        </p:sp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BFE586AD-4000-47A5-890D-ABC389D9CAEC}"/>
              </a:ext>
            </a:extLst>
          </p:cNvPr>
          <p:cNvGrpSpPr/>
          <p:nvPr/>
        </p:nvGrpSpPr>
        <p:grpSpPr>
          <a:xfrm>
            <a:off x="143839" y="852755"/>
            <a:ext cx="11923073" cy="5907372"/>
            <a:chOff x="143839" y="852755"/>
            <a:chExt cx="11923073" cy="5907372"/>
          </a:xfrm>
        </p:grpSpPr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F106C807-3B8C-4625-843E-AC1AB7B28094}"/>
                </a:ext>
              </a:extLst>
            </p:cNvPr>
            <p:cNvSpPr/>
            <p:nvPr/>
          </p:nvSpPr>
          <p:spPr>
            <a:xfrm>
              <a:off x="143839" y="852755"/>
              <a:ext cx="11923073" cy="5907372"/>
            </a:xfrm>
            <a:prstGeom prst="roundRect">
              <a:avLst>
                <a:gd name="adj" fmla="val 0"/>
              </a:avLst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請寫一個程式，讓使用者</a:t>
              </a:r>
              <a:r>
                <a:rPr lang="zh-TW" altLang="en-US" dirty="0">
                  <a:highlight>
                    <a:srgbClr val="DEEBF7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輸入任一整數</a:t>
              </a:r>
              <a:r>
                <a:rPr lang="en-US" altLang="zh-TW" dirty="0">
                  <a:highlight>
                    <a:srgbClr val="DEEBF7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n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，並利用</a:t>
              </a:r>
              <a:r>
                <a:rPr lang="en-US" altLang="zh-TW" dirty="0">
                  <a:highlight>
                    <a:srgbClr val="B6E2A1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for</a:t>
              </a:r>
              <a:r>
                <a:rPr lang="zh-TW" altLang="en-US" dirty="0">
                  <a:highlight>
                    <a:srgbClr val="B6E2A1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迴圈</a:t>
              </a:r>
              <a:r>
                <a:rPr lang="zh-TW" altLang="en-US" dirty="0">
                  <a:highlight>
                    <a:srgbClr val="EAD1E7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算出</a:t>
              </a:r>
              <a:r>
                <a:rPr lang="en-US" altLang="zh-TW" dirty="0">
                  <a:highlight>
                    <a:srgbClr val="EAD1E7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2~n</a:t>
              </a:r>
              <a:r>
                <a:rPr lang="zh-TW" altLang="en-US" dirty="0">
                  <a:highlight>
                    <a:srgbClr val="EAD1E7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偶數的和</a:t>
              </a:r>
              <a:endPara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，</a:t>
              </a:r>
              <a:r>
                <a:rPr lang="zh-TW" altLang="en-US" dirty="0">
                  <a:highlight>
                    <a:srgbClr val="F6C4BC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再將運算後的結果列印螢幕上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。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zh-TW" altLang="en-US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B7675F6A-73F8-476A-AC67-5F8499CA4D3B}"/>
                </a:ext>
              </a:extLst>
            </p:cNvPr>
            <p:cNvGrpSpPr/>
            <p:nvPr/>
          </p:nvGrpSpPr>
          <p:grpSpPr>
            <a:xfrm>
              <a:off x="517828" y="2279353"/>
              <a:ext cx="3586812" cy="1743369"/>
              <a:chOff x="517828" y="2279353"/>
              <a:chExt cx="3586812" cy="1743369"/>
            </a:xfrm>
          </p:grpSpPr>
          <p:grpSp>
            <p:nvGrpSpPr>
              <p:cNvPr id="56" name="群組 55">
                <a:extLst>
                  <a:ext uri="{FF2B5EF4-FFF2-40B4-BE49-F238E27FC236}">
                    <a16:creationId xmlns:a16="http://schemas.microsoft.com/office/drawing/2014/main" id="{B561CB1A-67D4-4B14-9580-715ECE9BD15C}"/>
                  </a:ext>
                </a:extLst>
              </p:cNvPr>
              <p:cNvGrpSpPr/>
              <p:nvPr/>
            </p:nvGrpSpPr>
            <p:grpSpPr>
              <a:xfrm>
                <a:off x="517828" y="2279353"/>
                <a:ext cx="3586812" cy="1743369"/>
                <a:chOff x="517828" y="2483773"/>
                <a:chExt cx="3586812" cy="1154558"/>
              </a:xfrm>
            </p:grpSpPr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974ECAB7-D799-4693-BDD9-FD0AA1968F48}"/>
                    </a:ext>
                  </a:extLst>
                </p:cNvPr>
                <p:cNvSpPr/>
                <p:nvPr/>
              </p:nvSpPr>
              <p:spPr>
                <a:xfrm>
                  <a:off x="517828" y="2923105"/>
                  <a:ext cx="3586812" cy="715225"/>
                </a:xfrm>
                <a:prstGeom prst="rect">
                  <a:avLst/>
                </a:prstGeom>
                <a:solidFill>
                  <a:srgbClr val="B6E2A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grpSp>
              <p:nvGrpSpPr>
                <p:cNvPr id="59" name="群組 58">
                  <a:extLst>
                    <a:ext uri="{FF2B5EF4-FFF2-40B4-BE49-F238E27FC236}">
                      <a16:creationId xmlns:a16="http://schemas.microsoft.com/office/drawing/2014/main" id="{E382A260-FECC-4E85-B88B-D93A7FBAE024}"/>
                    </a:ext>
                  </a:extLst>
                </p:cNvPr>
                <p:cNvGrpSpPr/>
                <p:nvPr/>
              </p:nvGrpSpPr>
              <p:grpSpPr>
                <a:xfrm>
                  <a:off x="517828" y="2483773"/>
                  <a:ext cx="3586812" cy="1154558"/>
                  <a:chOff x="517828" y="2467627"/>
                  <a:chExt cx="3586812" cy="932814"/>
                </a:xfrm>
              </p:grpSpPr>
              <p:sp>
                <p:nvSpPr>
                  <p:cNvPr id="60" name="矩形 59">
                    <a:extLst>
                      <a:ext uri="{FF2B5EF4-FFF2-40B4-BE49-F238E27FC236}">
                        <a16:creationId xmlns:a16="http://schemas.microsoft.com/office/drawing/2014/main" id="{44655246-4D83-40E9-9961-F1C5B3518E9C}"/>
                      </a:ext>
                    </a:extLst>
                  </p:cNvPr>
                  <p:cNvSpPr/>
                  <p:nvPr/>
                </p:nvSpPr>
                <p:spPr>
                  <a:xfrm>
                    <a:off x="517828" y="2467627"/>
                    <a:ext cx="3586812" cy="373524"/>
                  </a:xfrm>
                  <a:prstGeom prst="rect">
                    <a:avLst/>
                  </a:prstGeom>
                  <a:solidFill>
                    <a:srgbClr val="DEEB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61" name="矩形 60">
                    <a:extLst>
                      <a:ext uri="{FF2B5EF4-FFF2-40B4-BE49-F238E27FC236}">
                        <a16:creationId xmlns:a16="http://schemas.microsoft.com/office/drawing/2014/main" id="{48DC1E0E-8C1E-47F9-9017-F69A9E8AD5CC}"/>
                      </a:ext>
                    </a:extLst>
                  </p:cNvPr>
                  <p:cNvSpPr/>
                  <p:nvPr/>
                </p:nvSpPr>
                <p:spPr>
                  <a:xfrm>
                    <a:off x="517828" y="3207805"/>
                    <a:ext cx="1158572" cy="192636"/>
                  </a:xfrm>
                  <a:prstGeom prst="rect">
                    <a:avLst/>
                  </a:prstGeom>
                  <a:solidFill>
                    <a:srgbClr val="F6C4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</p:grpSp>
          </p:grp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975B2795-C391-47B3-8A18-6D87CC3F14DD}"/>
                  </a:ext>
                </a:extLst>
              </p:cNvPr>
              <p:cNvSpPr/>
              <p:nvPr/>
            </p:nvSpPr>
            <p:spPr>
              <a:xfrm>
                <a:off x="806832" y="3316922"/>
                <a:ext cx="1447578" cy="360024"/>
              </a:xfrm>
              <a:prstGeom prst="rect">
                <a:avLst/>
              </a:prstGeom>
              <a:solidFill>
                <a:srgbClr val="EAD1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27B7AFE5-8812-41D8-BF46-0F683A5111D4}"/>
                </a:ext>
              </a:extLst>
            </p:cNvPr>
            <p:cNvSpPr txBox="1"/>
            <p:nvPr/>
          </p:nvSpPr>
          <p:spPr>
            <a:xfrm>
              <a:off x="5029201" y="1057727"/>
              <a:ext cx="1672890" cy="2539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使用一個整數</a:t>
              </a:r>
              <a:r>
                <a:rPr lang="zh-TW" altLang="en-US" sz="1050">
                  <a:latin typeface="標楷體" panose="03000509000000000000" pitchFamily="65" charset="-120"/>
                  <a:ea typeface="標楷體" panose="03000509000000000000" pitchFamily="65" charset="-120"/>
                </a:rPr>
                <a:t>變數表示</a:t>
              </a:r>
              <a:r>
                <a:rPr lang="en-US" altLang="zh-TW" sz="1050">
                  <a:latin typeface="標楷體" panose="03000509000000000000" pitchFamily="65" charset="-120"/>
                  <a:ea typeface="標楷體" panose="03000509000000000000" pitchFamily="65" charset="-120"/>
                </a:rPr>
                <a:t>n</a:t>
              </a:r>
              <a:endPara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248EFD75-8BDC-4049-B37D-C35B0D88C7C1}"/>
                </a:ext>
              </a:extLst>
            </p:cNvPr>
            <p:cNvSpPr txBox="1"/>
            <p:nvPr/>
          </p:nvSpPr>
          <p:spPr>
            <a:xfrm>
              <a:off x="7401205" y="1042778"/>
              <a:ext cx="4194894" cy="2539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使用</a:t>
              </a:r>
              <a:r>
                <a:rPr lang="en-US" altLang="zh-TW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range()</a:t>
              </a:r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函式產生從</a:t>
              </a:r>
              <a:r>
                <a:rPr lang="en-US" altLang="zh-TW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2</a:t>
              </a:r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到</a:t>
              </a:r>
              <a:r>
                <a:rPr lang="en-US" altLang="zh-TW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n</a:t>
              </a:r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的整數串列，指定遞增值為</a:t>
              </a:r>
              <a:r>
                <a:rPr lang="en-US" altLang="zh-TW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2(</a:t>
              </a:r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取偶數</a:t>
              </a:r>
              <a:r>
                <a:rPr lang="en-US" altLang="zh-TW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)</a:t>
              </a:r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。</a:t>
              </a: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75958D88-C262-4681-8E31-F86D6E0BA5CB}"/>
                </a:ext>
              </a:extLst>
            </p:cNvPr>
            <p:cNvSpPr txBox="1"/>
            <p:nvPr/>
          </p:nvSpPr>
          <p:spPr>
            <a:xfrm>
              <a:off x="8313841" y="1797018"/>
              <a:ext cx="2700056" cy="2539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在每次迭代中，印出迴圈變數</a:t>
              </a:r>
              <a:r>
                <a:rPr lang="en-US" altLang="zh-TW" sz="1050" dirty="0" err="1">
                  <a:latin typeface="標楷體" panose="03000509000000000000" pitchFamily="65" charset="-120"/>
                  <a:ea typeface="標楷體" panose="03000509000000000000" pitchFamily="65" charset="-120"/>
                </a:rPr>
                <a:t>i</a:t>
              </a:r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當前的值。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FB3A719F-200F-435A-B815-AA24A45EC718}"/>
                </a:ext>
              </a:extLst>
            </p:cNvPr>
            <p:cNvSpPr/>
            <p:nvPr/>
          </p:nvSpPr>
          <p:spPr>
            <a:xfrm>
              <a:off x="236306" y="2198400"/>
              <a:ext cx="5729556" cy="2170098"/>
            </a:xfrm>
            <a:prstGeom prst="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n = int(input("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請輸入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n:"))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sum = 0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for </a:t>
              </a:r>
              <a:r>
                <a:rPr lang="en-US" altLang="zh-TW" sz="1600" dirty="0" err="1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in range(2,n+1,2):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     sum = sum + </a:t>
              </a:r>
              <a:r>
                <a:rPr lang="en-US" altLang="zh-TW" sz="1600" dirty="0" err="1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i</a:t>
              </a:r>
              <a:endPara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  print(sum)</a:t>
              </a:r>
            </a:p>
            <a:p>
              <a:pPr>
                <a:lnSpc>
                  <a:spcPct val="150000"/>
                </a:lnSpc>
              </a:pPr>
              <a:endPara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6744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2187BDF3-143E-45D9-8530-7F3B24584110}"/>
              </a:ext>
            </a:extLst>
          </p:cNvPr>
          <p:cNvGrpSpPr/>
          <p:nvPr/>
        </p:nvGrpSpPr>
        <p:grpSpPr>
          <a:xfrm>
            <a:off x="517828" y="2534636"/>
            <a:ext cx="3586812" cy="1135987"/>
            <a:chOff x="517828" y="2534636"/>
            <a:chExt cx="3586812" cy="1135987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24D1CA4-EF1C-4FD2-B067-FDDF5823D71F}"/>
                </a:ext>
              </a:extLst>
            </p:cNvPr>
            <p:cNvSpPr/>
            <p:nvPr/>
          </p:nvSpPr>
          <p:spPr>
            <a:xfrm>
              <a:off x="517828" y="2977443"/>
              <a:ext cx="3586812" cy="693180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DA7DBA15-EAB6-427A-A63F-AE4A9DBC6759}"/>
                </a:ext>
              </a:extLst>
            </p:cNvPr>
            <p:cNvGrpSpPr/>
            <p:nvPr/>
          </p:nvGrpSpPr>
          <p:grpSpPr>
            <a:xfrm>
              <a:off x="517828" y="2534636"/>
              <a:ext cx="3586812" cy="1135987"/>
              <a:chOff x="517828" y="2508722"/>
              <a:chExt cx="3586812" cy="917810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EA5FF0-329C-4EAF-BCB1-88676B9D4B5B}"/>
                  </a:ext>
                </a:extLst>
              </p:cNvPr>
              <p:cNvSpPr/>
              <p:nvPr/>
            </p:nvSpPr>
            <p:spPr>
              <a:xfrm>
                <a:off x="517828" y="2508722"/>
                <a:ext cx="3586812" cy="357762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3801983-D706-460D-8857-1F219B4F415A}"/>
                  </a:ext>
                </a:extLst>
              </p:cNvPr>
              <p:cNvSpPr/>
              <p:nvPr/>
            </p:nvSpPr>
            <p:spPr>
              <a:xfrm>
                <a:off x="767444" y="3164737"/>
                <a:ext cx="1159328" cy="261795"/>
              </a:xfrm>
              <a:prstGeom prst="rect">
                <a:avLst/>
              </a:prstGeom>
              <a:solidFill>
                <a:srgbClr val="F6C4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 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請寫一個程式，讓使用者</a:t>
            </a:r>
            <a:r>
              <a:rPr lang="zh-TW" altLang="en-US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輸入整數</a:t>
            </a:r>
            <a:r>
              <a:rPr lang="en-US" altLang="zh-TW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迴圈從</a:t>
            </a:r>
            <a:r>
              <a:rPr lang="en-US" altLang="zh-TW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印到</a:t>
            </a:r>
            <a:r>
              <a:rPr lang="en-US" altLang="zh-TW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4905F201-4E87-3150-45A0-0CE864262CF8}"/>
              </a:ext>
            </a:extLst>
          </p:cNvPr>
          <p:cNvSpPr/>
          <p:nvPr/>
        </p:nvSpPr>
        <p:spPr>
          <a:xfrm>
            <a:off x="304800" y="3053333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4929377" y="1134430"/>
            <a:ext cx="140457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一個整數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變數表示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6665667" y="1128521"/>
            <a:ext cx="3699649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range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整數串列，指定遞增值為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graphicFrame>
        <p:nvGraphicFramePr>
          <p:cNvPr id="61" name="表格 60">
            <a:extLst>
              <a:ext uri="{FF2B5EF4-FFF2-40B4-BE49-F238E27FC236}">
                <a16:creationId xmlns:a16="http://schemas.microsoft.com/office/drawing/2014/main" id="{3A45647B-9145-4620-9D62-3879CE4EE14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0"/>
          <a:ext cx="1572170" cy="1864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248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400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4ED6E084-B788-4433-8A7E-0AB2DF3FF1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8"/>
          <a:ext cx="1623397" cy="184238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3995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39A49A3C-CBB9-4FB7-AB27-6BD5BD920921}"/>
              </a:ext>
            </a:extLst>
          </p:cNvPr>
          <p:cNvGrpSpPr/>
          <p:nvPr/>
        </p:nvGrpSpPr>
        <p:grpSpPr>
          <a:xfrm>
            <a:off x="8552806" y="3264368"/>
            <a:ext cx="1505594" cy="538468"/>
            <a:chOff x="10178406" y="3264368"/>
            <a:chExt cx="1505594" cy="538468"/>
          </a:xfrm>
        </p:grpSpPr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03A6A57F-CF48-4575-96CD-800D9E5D0952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3" name="箭號: 五邊形 22">
                <a:extLst>
                  <a:ext uri="{FF2B5EF4-FFF2-40B4-BE49-F238E27FC236}">
                    <a16:creationId xmlns:a16="http://schemas.microsoft.com/office/drawing/2014/main" id="{5AEEB5D8-451E-4539-A5A9-D59AEB733814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7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E9892C8-C515-403A-A142-0121BBD0C42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D5741E49-8873-406F-B8FE-7F45FD7076EE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3669B406-5E04-4F2D-BDFE-1BE30892123A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8361216" y="1812106"/>
            <a:ext cx="270005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在每次迭代中，印出迴圈變數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當前的值。</a:t>
            </a:r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A04F1AF3-24F9-4D10-8C36-61F75F6E35A0}"/>
              </a:ext>
            </a:extLst>
          </p:cNvPr>
          <p:cNvGrpSpPr/>
          <p:nvPr/>
        </p:nvGrpSpPr>
        <p:grpSpPr>
          <a:xfrm>
            <a:off x="6566293" y="3143234"/>
            <a:ext cx="1572170" cy="614723"/>
            <a:chOff x="6922902" y="3154462"/>
            <a:chExt cx="1572170" cy="614723"/>
          </a:xfrm>
        </p:grpSpPr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F04DB4F1-5F19-4917-9B05-F07741A94D1E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AFE2A52-1D71-4BE4-AC09-64C618F893D8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CE0C669C-48B0-4449-BCF5-366D9E17BF22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7D40146E-1D66-4267-8B8F-4A81F18922EE}"/>
              </a:ext>
            </a:extLst>
          </p:cNvPr>
          <p:cNvGrpSpPr/>
          <p:nvPr/>
        </p:nvGrpSpPr>
        <p:grpSpPr>
          <a:xfrm flipV="1">
            <a:off x="7514779" y="3140306"/>
            <a:ext cx="1110488" cy="671106"/>
            <a:chOff x="7535897" y="3243687"/>
            <a:chExt cx="1030649" cy="750280"/>
          </a:xfrm>
        </p:grpSpPr>
        <p:pic>
          <p:nvPicPr>
            <p:cNvPr id="4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1066674-B1C6-47CD-9A3A-E29464C178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236D0927-11BE-47CD-AAB7-77526E4E84A5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35E3D40D-232D-4CF2-AC02-D0515FD137DF}"/>
              </a:ext>
            </a:extLst>
          </p:cNvPr>
          <p:cNvGrpSpPr/>
          <p:nvPr/>
        </p:nvGrpSpPr>
        <p:grpSpPr>
          <a:xfrm>
            <a:off x="8384511" y="4703475"/>
            <a:ext cx="2758644" cy="1743459"/>
            <a:chOff x="3446021" y="1878439"/>
            <a:chExt cx="2758644" cy="1743459"/>
          </a:xfrm>
        </p:grpSpPr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A9899722-41A4-40A0-BDA0-798CF0406B5E}"/>
                </a:ext>
              </a:extLst>
            </p:cNvPr>
            <p:cNvSpPr txBox="1"/>
            <p:nvPr/>
          </p:nvSpPr>
          <p:spPr>
            <a:xfrm>
              <a:off x="3849559" y="3037123"/>
              <a:ext cx="1951568" cy="584775"/>
            </a:xfrm>
            <a:prstGeom prst="rect">
              <a:avLst/>
            </a:prstGeom>
            <a:noFill/>
            <a:ln w="38100">
              <a:solidFill>
                <a:srgbClr val="F6C4B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b="1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       </a:t>
              </a:r>
              <a:r>
                <a:rPr lang="en-US" altLang="zh-TW" sz="105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    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print(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</p:txBody>
        </p:sp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FCD90517-C720-432E-9294-A5400D18C69F}"/>
                </a:ext>
              </a:extLst>
            </p:cNvPr>
            <p:cNvGrpSpPr/>
            <p:nvPr/>
          </p:nvGrpSpPr>
          <p:grpSpPr>
            <a:xfrm>
              <a:off x="3446021" y="1878439"/>
              <a:ext cx="2758644" cy="1451073"/>
              <a:chOff x="3446021" y="1878439"/>
              <a:chExt cx="2758644" cy="1451073"/>
            </a:xfrm>
          </p:grpSpPr>
          <p:grpSp>
            <p:nvGrpSpPr>
              <p:cNvPr id="51" name="群組 50">
                <a:extLst>
                  <a:ext uri="{FF2B5EF4-FFF2-40B4-BE49-F238E27FC236}">
                    <a16:creationId xmlns:a16="http://schemas.microsoft.com/office/drawing/2014/main" id="{6E5B7A0E-197A-4604-9E42-533A9FA1BBEA}"/>
                  </a:ext>
                </a:extLst>
              </p:cNvPr>
              <p:cNvGrpSpPr/>
              <p:nvPr/>
            </p:nvGrpSpPr>
            <p:grpSpPr>
              <a:xfrm>
                <a:off x="3446021" y="2317223"/>
                <a:ext cx="2690228" cy="369330"/>
                <a:chOff x="2437923" y="3083635"/>
                <a:chExt cx="4227500" cy="285749"/>
              </a:xfrm>
            </p:grpSpPr>
            <p:sp>
              <p:nvSpPr>
                <p:cNvPr id="60" name="矩形: 圓角 59">
                  <a:extLst>
                    <a:ext uri="{FF2B5EF4-FFF2-40B4-BE49-F238E27FC236}">
                      <a16:creationId xmlns:a16="http://schemas.microsoft.com/office/drawing/2014/main" id="{295B88B2-C225-47B1-8FBF-B0153DA4EF42}"/>
                    </a:ext>
                  </a:extLst>
                </p:cNvPr>
                <p:cNvSpPr/>
                <p:nvPr/>
              </p:nvSpPr>
              <p:spPr>
                <a:xfrm>
                  <a:off x="2437923" y="3083635"/>
                  <a:ext cx="4227500" cy="2857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6E2A1"/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cxnSp>
              <p:nvCxnSpPr>
                <p:cNvPr id="62" name="直線接點 61">
                  <a:extLst>
                    <a:ext uri="{FF2B5EF4-FFF2-40B4-BE49-F238E27FC236}">
                      <a16:creationId xmlns:a16="http://schemas.microsoft.com/office/drawing/2014/main" id="{5EE65E7C-A808-4355-98C9-9BF92FBC3D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46779" y="3230404"/>
                  <a:ext cx="3959999" cy="2764"/>
                </a:xfrm>
                <a:prstGeom prst="line">
                  <a:avLst/>
                </a:prstGeom>
                <a:solidFill>
                  <a:srgbClr val="B6E2A1"/>
                </a:solidFill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橢圓 51">
                <a:extLst>
                  <a:ext uri="{FF2B5EF4-FFF2-40B4-BE49-F238E27FC236}">
                    <a16:creationId xmlns:a16="http://schemas.microsoft.com/office/drawing/2014/main" id="{CEEBDD2C-4857-43E5-AA50-1E138F851768}"/>
                  </a:ext>
                </a:extLst>
              </p:cNvPr>
              <p:cNvSpPr/>
              <p:nvPr/>
            </p:nvSpPr>
            <p:spPr>
              <a:xfrm>
                <a:off x="3959595" y="2420493"/>
                <a:ext cx="180000" cy="180000"/>
              </a:xfrm>
              <a:prstGeom prst="ellipse">
                <a:avLst/>
              </a:prstGeom>
              <a:solidFill>
                <a:srgbClr val="80BFFF"/>
              </a:solidFill>
              <a:ln>
                <a:solidFill>
                  <a:srgbClr val="80B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 err="1">
                    <a:solidFill>
                      <a:schemeClr val="tx1"/>
                    </a:solidFill>
                  </a:rPr>
                  <a:t>i</a:t>
                </a:r>
                <a:endParaRPr lang="zh-TW" alt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" name="接點: 肘形 53">
                <a:extLst>
                  <a:ext uri="{FF2B5EF4-FFF2-40B4-BE49-F238E27FC236}">
                    <a16:creationId xmlns:a16="http://schemas.microsoft.com/office/drawing/2014/main" id="{FDB4717A-EB8B-4581-A033-E55BCE18851C}"/>
                  </a:ext>
                </a:extLst>
              </p:cNvPr>
              <p:cNvCxnSpPr>
                <a:cxnSpLocks/>
                <a:stCxn id="48" idx="1"/>
                <a:endCxn id="60" idx="1"/>
              </p:cNvCxnSpPr>
              <p:nvPr/>
            </p:nvCxnSpPr>
            <p:spPr>
              <a:xfrm rot="10800000">
                <a:off x="3446021" y="2501889"/>
                <a:ext cx="403538" cy="827623"/>
              </a:xfrm>
              <a:prstGeom prst="bentConnector3">
                <a:avLst>
                  <a:gd name="adj1" fmla="val 156649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6" name="接點: 肘形 55">
                <a:extLst>
                  <a:ext uri="{FF2B5EF4-FFF2-40B4-BE49-F238E27FC236}">
                    <a16:creationId xmlns:a16="http://schemas.microsoft.com/office/drawing/2014/main" id="{D5411121-B546-41B0-9ECF-6116E197DDAA}"/>
                  </a:ext>
                </a:extLst>
              </p:cNvPr>
              <p:cNvCxnSpPr>
                <a:cxnSpLocks/>
                <a:stCxn id="60" idx="3"/>
                <a:endCxn id="48" idx="3"/>
              </p:cNvCxnSpPr>
              <p:nvPr/>
            </p:nvCxnSpPr>
            <p:spPr>
              <a:xfrm flipH="1">
                <a:off x="5801127" y="2501888"/>
                <a:ext cx="335122" cy="827623"/>
              </a:xfrm>
              <a:prstGeom prst="bentConnector3">
                <a:avLst>
                  <a:gd name="adj1" fmla="val -68214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DE808612-20FA-4DE4-A1DB-1EE588F5AD2E}"/>
                  </a:ext>
                </a:extLst>
              </p:cNvPr>
              <p:cNvSpPr txBox="1"/>
              <p:nvPr/>
            </p:nvSpPr>
            <p:spPr>
              <a:xfrm>
                <a:off x="3446021" y="1878439"/>
                <a:ext cx="2758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dirty="0"/>
                  <a:t>[1, 2, 3, 4, 5, 6, 7]</a:t>
                </a:r>
                <a:endParaRPr lang="zh-TW" altLang="en-US" dirty="0"/>
              </a:p>
            </p:txBody>
          </p:sp>
        </p:grpSp>
      </p:grpSp>
      <p:grpSp>
        <p:nvGrpSpPr>
          <p:cNvPr id="88" name="群組 87">
            <a:extLst>
              <a:ext uri="{FF2B5EF4-FFF2-40B4-BE49-F238E27FC236}">
                <a16:creationId xmlns:a16="http://schemas.microsoft.com/office/drawing/2014/main" id="{8B2E3C9F-CD4B-480A-8249-F7C71AE6DD85}"/>
              </a:ext>
            </a:extLst>
          </p:cNvPr>
          <p:cNvGrpSpPr/>
          <p:nvPr/>
        </p:nvGrpSpPr>
        <p:grpSpPr>
          <a:xfrm>
            <a:off x="8552806" y="3879925"/>
            <a:ext cx="1505594" cy="538468"/>
            <a:chOff x="10178406" y="3264368"/>
            <a:chExt cx="1505594" cy="538468"/>
          </a:xfrm>
        </p:grpSpPr>
        <p:grpSp>
          <p:nvGrpSpPr>
            <p:cNvPr id="89" name="群組 88">
              <a:extLst>
                <a:ext uri="{FF2B5EF4-FFF2-40B4-BE49-F238E27FC236}">
                  <a16:creationId xmlns:a16="http://schemas.microsoft.com/office/drawing/2014/main" id="{F4A49230-2140-45AA-8DA8-10DF87501773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91" name="箭號: 五邊形 90">
                <a:extLst>
                  <a:ext uri="{FF2B5EF4-FFF2-40B4-BE49-F238E27FC236}">
                    <a16:creationId xmlns:a16="http://schemas.microsoft.com/office/drawing/2014/main" id="{A2D7CC86-D7F9-4206-8AA8-451F68D7A75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2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6B1506A1-FD79-409C-9E6B-5BB0D366EB91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3" name="文字方塊 92">
                <a:extLst>
                  <a:ext uri="{FF2B5EF4-FFF2-40B4-BE49-F238E27FC236}">
                    <a16:creationId xmlns:a16="http://schemas.microsoft.com/office/drawing/2014/main" id="{D41F01C6-4BD9-4367-B7B1-08161C5E479B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CF1D5963-A7EF-4A18-81F4-6002EECCCF5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5802BB4A-7B3D-4A90-B000-CEBEA7C25FE3}"/>
              </a:ext>
            </a:extLst>
          </p:cNvPr>
          <p:cNvGrpSpPr/>
          <p:nvPr/>
        </p:nvGrpSpPr>
        <p:grpSpPr>
          <a:xfrm>
            <a:off x="6572465" y="3834635"/>
            <a:ext cx="1572170" cy="614723"/>
            <a:chOff x="6922902" y="3154462"/>
            <a:chExt cx="1572170" cy="614723"/>
          </a:xfrm>
        </p:grpSpPr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7E7E5798-88E9-4E2F-9F1F-D53684BB1CA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7B0B2BBA-98C7-4C74-A026-F0A72B5C064D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6C34BC30-78FA-460F-B811-7DA53289F378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28EE4855-733C-4156-AD55-0C165A13434A}"/>
              </a:ext>
            </a:extLst>
          </p:cNvPr>
          <p:cNvGrpSpPr/>
          <p:nvPr/>
        </p:nvGrpSpPr>
        <p:grpSpPr>
          <a:xfrm flipV="1">
            <a:off x="7520951" y="3831707"/>
            <a:ext cx="1110488" cy="671106"/>
            <a:chOff x="7535897" y="3243687"/>
            <a:chExt cx="1030649" cy="750280"/>
          </a:xfrm>
        </p:grpSpPr>
        <p:pic>
          <p:nvPicPr>
            <p:cNvPr id="6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31E8BEE0-EC30-4AF8-AF20-09C7BBEF6B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9F16C847-DA84-40EB-AA9F-F3CC3C41CCE3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EA2EAB4B-332B-424D-8A52-FD32D0554264}"/>
              </a:ext>
            </a:extLst>
          </p:cNvPr>
          <p:cNvSpPr txBox="1"/>
          <p:nvPr/>
        </p:nvSpPr>
        <p:spPr>
          <a:xfrm>
            <a:off x="6395721" y="4613313"/>
            <a:ext cx="1985248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 結束值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(1, </a:t>
            </a:r>
            <a:r>
              <a:rPr lang="zh-TW" altLang="en-US" b="1" dirty="0">
                <a:highlight>
                  <a:srgbClr val="DEEBF7"/>
                </a:highlight>
              </a:rPr>
              <a:t>  </a:t>
            </a:r>
            <a:r>
              <a:rPr lang="en-US" altLang="zh-TW" b="1" dirty="0">
                <a:highlight>
                  <a:srgbClr val="DEEBF7"/>
                </a:highlight>
              </a:rPr>
              <a:t>7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1):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15323407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11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BFD7D9EA-FDB5-46F4-BE1E-04E1AFA0DDB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0"/>
          <a:ext cx="1572170" cy="1864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248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400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95E4F6C4-BD17-4B03-8483-CE8FD3B4AE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8"/>
          <a:ext cx="1623397" cy="184238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3995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40" name="箭號: 向右 39">
            <a:extLst>
              <a:ext uri="{FF2B5EF4-FFF2-40B4-BE49-F238E27FC236}">
                <a16:creationId xmlns:a16="http://schemas.microsoft.com/office/drawing/2014/main" id="{AAA16EFD-787D-4C6C-9934-BB94ECDDB9B2}"/>
              </a:ext>
            </a:extLst>
          </p:cNvPr>
          <p:cNvSpPr/>
          <p:nvPr/>
        </p:nvSpPr>
        <p:spPr>
          <a:xfrm>
            <a:off x="304800" y="2341598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DF0B5DEA-4474-4F8E-BA03-B886D50EE2F5}"/>
              </a:ext>
            </a:extLst>
          </p:cNvPr>
          <p:cNvSpPr txBox="1"/>
          <p:nvPr/>
        </p:nvSpPr>
        <p:spPr>
          <a:xfrm>
            <a:off x="10146297" y="2977443"/>
            <a:ext cx="1809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int("11")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364AF61D-AE24-452D-8EAF-890B0D1CB96A}"/>
              </a:ext>
            </a:extLst>
          </p:cNvPr>
          <p:cNvGrpSpPr/>
          <p:nvPr/>
        </p:nvGrpSpPr>
        <p:grpSpPr>
          <a:xfrm>
            <a:off x="10178406" y="3264368"/>
            <a:ext cx="1505594" cy="538468"/>
            <a:chOff x="10178406" y="3264368"/>
            <a:chExt cx="1505594" cy="538468"/>
          </a:xfrm>
        </p:grpSpPr>
        <p:grpSp>
          <p:nvGrpSpPr>
            <p:cNvPr id="51" name="群組 50">
              <a:extLst>
                <a:ext uri="{FF2B5EF4-FFF2-40B4-BE49-F238E27FC236}">
                  <a16:creationId xmlns:a16="http://schemas.microsoft.com/office/drawing/2014/main" id="{5FE61A9F-B58D-4135-9380-F1BBB76C28BA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3" name="箭號: 五邊形 52">
                <a:extLst>
                  <a:ext uri="{FF2B5EF4-FFF2-40B4-BE49-F238E27FC236}">
                    <a16:creationId xmlns:a16="http://schemas.microsoft.com/office/drawing/2014/main" id="{7CE70142-3084-435E-9883-A81EF39EC5E2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11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0A4B18F2-5759-4703-B457-295E8F5C645F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CD529CCF-F5E7-4AC9-B8C0-2DF42E05741C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22B37501-D251-45D5-AB3F-A9217781AC11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24B0C6F9-797D-4178-BDBF-438012C57B02}"/>
              </a:ext>
            </a:extLst>
          </p:cNvPr>
          <p:cNvGrpSpPr/>
          <p:nvPr/>
        </p:nvGrpSpPr>
        <p:grpSpPr>
          <a:xfrm>
            <a:off x="143839" y="852755"/>
            <a:ext cx="11923073" cy="5907372"/>
            <a:chOff x="143839" y="852755"/>
            <a:chExt cx="11923073" cy="5907372"/>
          </a:xfrm>
        </p:grpSpPr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0BEB2868-EB06-4C10-900E-5DCDF460E10F}"/>
                </a:ext>
              </a:extLst>
            </p:cNvPr>
            <p:cNvSpPr/>
            <p:nvPr/>
          </p:nvSpPr>
          <p:spPr>
            <a:xfrm>
              <a:off x="143839" y="852755"/>
              <a:ext cx="11923073" cy="5907372"/>
            </a:xfrm>
            <a:prstGeom prst="roundRect">
              <a:avLst>
                <a:gd name="adj" fmla="val 0"/>
              </a:avLst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請寫一個程式，讓使用者</a:t>
              </a:r>
              <a:r>
                <a:rPr lang="zh-TW" altLang="en-US" dirty="0">
                  <a:highlight>
                    <a:srgbClr val="DEEBF7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輸入任一整數</a:t>
              </a:r>
              <a:r>
                <a:rPr lang="en-US" altLang="zh-TW" dirty="0">
                  <a:highlight>
                    <a:srgbClr val="DEEBF7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n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，並利用</a:t>
              </a:r>
              <a:r>
                <a:rPr lang="en-US" altLang="zh-TW" dirty="0">
                  <a:highlight>
                    <a:srgbClr val="B6E2A1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for</a:t>
              </a:r>
              <a:r>
                <a:rPr lang="zh-TW" altLang="en-US" dirty="0">
                  <a:highlight>
                    <a:srgbClr val="B6E2A1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迴圈</a:t>
              </a:r>
              <a:r>
                <a:rPr lang="zh-TW" altLang="en-US" dirty="0">
                  <a:highlight>
                    <a:srgbClr val="EAD1E7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算出</a:t>
              </a:r>
              <a:r>
                <a:rPr lang="en-US" altLang="zh-TW" dirty="0">
                  <a:highlight>
                    <a:srgbClr val="EAD1E7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2~n</a:t>
              </a:r>
              <a:r>
                <a:rPr lang="zh-TW" altLang="en-US" dirty="0">
                  <a:highlight>
                    <a:srgbClr val="EAD1E7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偶數的和</a:t>
              </a:r>
              <a:endPara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，</a:t>
              </a:r>
              <a:r>
                <a:rPr lang="zh-TW" altLang="en-US" dirty="0">
                  <a:highlight>
                    <a:srgbClr val="F6C4BC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再將運算後的結果列印螢幕上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。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zh-TW" altLang="en-US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075245D2-B99D-4527-9CCF-4CA499E2D3D9}"/>
                </a:ext>
              </a:extLst>
            </p:cNvPr>
            <p:cNvGrpSpPr/>
            <p:nvPr/>
          </p:nvGrpSpPr>
          <p:grpSpPr>
            <a:xfrm>
              <a:off x="517828" y="2279353"/>
              <a:ext cx="3586812" cy="1743369"/>
              <a:chOff x="517828" y="2279353"/>
              <a:chExt cx="3586812" cy="1743369"/>
            </a:xfrm>
          </p:grpSpPr>
          <p:grpSp>
            <p:nvGrpSpPr>
              <p:cNvPr id="57" name="群組 56">
                <a:extLst>
                  <a:ext uri="{FF2B5EF4-FFF2-40B4-BE49-F238E27FC236}">
                    <a16:creationId xmlns:a16="http://schemas.microsoft.com/office/drawing/2014/main" id="{57DDF320-543A-4AD8-8433-D9A00D40CEAA}"/>
                  </a:ext>
                </a:extLst>
              </p:cNvPr>
              <p:cNvGrpSpPr/>
              <p:nvPr/>
            </p:nvGrpSpPr>
            <p:grpSpPr>
              <a:xfrm>
                <a:off x="517828" y="2279353"/>
                <a:ext cx="3586812" cy="1743369"/>
                <a:chOff x="517828" y="2483773"/>
                <a:chExt cx="3586812" cy="1154558"/>
              </a:xfrm>
            </p:grpSpPr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9D0D0550-E858-4736-A5D3-03267469E37A}"/>
                    </a:ext>
                  </a:extLst>
                </p:cNvPr>
                <p:cNvSpPr/>
                <p:nvPr/>
              </p:nvSpPr>
              <p:spPr>
                <a:xfrm>
                  <a:off x="517828" y="2923105"/>
                  <a:ext cx="3586812" cy="715225"/>
                </a:xfrm>
                <a:prstGeom prst="rect">
                  <a:avLst/>
                </a:prstGeom>
                <a:solidFill>
                  <a:srgbClr val="B6E2A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grpSp>
              <p:nvGrpSpPr>
                <p:cNvPr id="60" name="群組 59">
                  <a:extLst>
                    <a:ext uri="{FF2B5EF4-FFF2-40B4-BE49-F238E27FC236}">
                      <a16:creationId xmlns:a16="http://schemas.microsoft.com/office/drawing/2014/main" id="{0683BFC3-2B5D-4E58-98B3-DC30120B221B}"/>
                    </a:ext>
                  </a:extLst>
                </p:cNvPr>
                <p:cNvGrpSpPr/>
                <p:nvPr/>
              </p:nvGrpSpPr>
              <p:grpSpPr>
                <a:xfrm>
                  <a:off x="517828" y="2483773"/>
                  <a:ext cx="3586812" cy="1154558"/>
                  <a:chOff x="517828" y="2467627"/>
                  <a:chExt cx="3586812" cy="932814"/>
                </a:xfrm>
              </p:grpSpPr>
              <p:sp>
                <p:nvSpPr>
                  <p:cNvPr id="61" name="矩形 60">
                    <a:extLst>
                      <a:ext uri="{FF2B5EF4-FFF2-40B4-BE49-F238E27FC236}">
                        <a16:creationId xmlns:a16="http://schemas.microsoft.com/office/drawing/2014/main" id="{B1834A9B-4443-42F7-87FA-D698B778BF51}"/>
                      </a:ext>
                    </a:extLst>
                  </p:cNvPr>
                  <p:cNvSpPr/>
                  <p:nvPr/>
                </p:nvSpPr>
                <p:spPr>
                  <a:xfrm>
                    <a:off x="517828" y="2467627"/>
                    <a:ext cx="3586812" cy="373524"/>
                  </a:xfrm>
                  <a:prstGeom prst="rect">
                    <a:avLst/>
                  </a:prstGeom>
                  <a:solidFill>
                    <a:srgbClr val="DEEB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62" name="矩形 61">
                    <a:extLst>
                      <a:ext uri="{FF2B5EF4-FFF2-40B4-BE49-F238E27FC236}">
                        <a16:creationId xmlns:a16="http://schemas.microsoft.com/office/drawing/2014/main" id="{7CC4E2CD-4A5F-4C8E-BFFA-7E5E865B84FA}"/>
                      </a:ext>
                    </a:extLst>
                  </p:cNvPr>
                  <p:cNvSpPr/>
                  <p:nvPr/>
                </p:nvSpPr>
                <p:spPr>
                  <a:xfrm>
                    <a:off x="517828" y="3207805"/>
                    <a:ext cx="1158572" cy="192636"/>
                  </a:xfrm>
                  <a:prstGeom prst="rect">
                    <a:avLst/>
                  </a:prstGeom>
                  <a:solidFill>
                    <a:srgbClr val="F6C4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</p:grpSp>
          </p:grp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C79953C3-48DB-48BE-9963-6C166B503484}"/>
                  </a:ext>
                </a:extLst>
              </p:cNvPr>
              <p:cNvSpPr/>
              <p:nvPr/>
            </p:nvSpPr>
            <p:spPr>
              <a:xfrm>
                <a:off x="806832" y="3316922"/>
                <a:ext cx="1447578" cy="360024"/>
              </a:xfrm>
              <a:prstGeom prst="rect">
                <a:avLst/>
              </a:prstGeom>
              <a:solidFill>
                <a:srgbClr val="EAD1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6839EFC4-1EAA-48E4-9611-5500ACB1C2BB}"/>
                </a:ext>
              </a:extLst>
            </p:cNvPr>
            <p:cNvSpPr txBox="1"/>
            <p:nvPr/>
          </p:nvSpPr>
          <p:spPr>
            <a:xfrm>
              <a:off x="5029201" y="1057727"/>
              <a:ext cx="1672890" cy="2539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使用一個整數</a:t>
              </a:r>
              <a:r>
                <a:rPr lang="zh-TW" altLang="en-US" sz="1050">
                  <a:latin typeface="標楷體" panose="03000509000000000000" pitchFamily="65" charset="-120"/>
                  <a:ea typeface="標楷體" panose="03000509000000000000" pitchFamily="65" charset="-120"/>
                </a:rPr>
                <a:t>變數表示</a:t>
              </a:r>
              <a:r>
                <a:rPr lang="en-US" altLang="zh-TW" sz="1050">
                  <a:latin typeface="標楷體" panose="03000509000000000000" pitchFamily="65" charset="-120"/>
                  <a:ea typeface="標楷體" panose="03000509000000000000" pitchFamily="65" charset="-120"/>
                </a:rPr>
                <a:t>n</a:t>
              </a:r>
              <a:endPara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39F2AD23-0722-45A8-ADFF-2CE705FEB774}"/>
                </a:ext>
              </a:extLst>
            </p:cNvPr>
            <p:cNvSpPr txBox="1"/>
            <p:nvPr/>
          </p:nvSpPr>
          <p:spPr>
            <a:xfrm>
              <a:off x="7401205" y="1042778"/>
              <a:ext cx="4194894" cy="2539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使用</a:t>
              </a:r>
              <a:r>
                <a:rPr lang="en-US" altLang="zh-TW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range()</a:t>
              </a:r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函式產生從</a:t>
              </a:r>
              <a:r>
                <a:rPr lang="en-US" altLang="zh-TW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2</a:t>
              </a:r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到</a:t>
              </a:r>
              <a:r>
                <a:rPr lang="en-US" altLang="zh-TW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n</a:t>
              </a:r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的整數串列，指定遞增值為</a:t>
              </a:r>
              <a:r>
                <a:rPr lang="en-US" altLang="zh-TW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2(</a:t>
              </a:r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取偶數</a:t>
              </a:r>
              <a:r>
                <a:rPr lang="en-US" altLang="zh-TW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)</a:t>
              </a:r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。</a:t>
              </a: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26B62432-2514-4B1B-9A82-22659A310BDF}"/>
                </a:ext>
              </a:extLst>
            </p:cNvPr>
            <p:cNvSpPr txBox="1"/>
            <p:nvPr/>
          </p:nvSpPr>
          <p:spPr>
            <a:xfrm>
              <a:off x="8313841" y="1797018"/>
              <a:ext cx="2700056" cy="2539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在每次迭代中，印出迴圈變數</a:t>
              </a:r>
              <a:r>
                <a:rPr lang="en-US" altLang="zh-TW" sz="1050" dirty="0" err="1">
                  <a:latin typeface="標楷體" panose="03000509000000000000" pitchFamily="65" charset="-120"/>
                  <a:ea typeface="標楷體" panose="03000509000000000000" pitchFamily="65" charset="-120"/>
                </a:rPr>
                <a:t>i</a:t>
              </a:r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當前的值。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9A64865-E68E-48E3-9D60-06206A8FD106}"/>
                </a:ext>
              </a:extLst>
            </p:cNvPr>
            <p:cNvSpPr/>
            <p:nvPr/>
          </p:nvSpPr>
          <p:spPr>
            <a:xfrm>
              <a:off x="236306" y="2198400"/>
              <a:ext cx="5729556" cy="2170098"/>
            </a:xfrm>
            <a:prstGeom prst="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n = int(input("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請輸入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n:"))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sum = 0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for </a:t>
              </a:r>
              <a:r>
                <a:rPr lang="en-US" altLang="zh-TW" sz="1600" dirty="0" err="1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in range(2,n+1,2):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     sum = sum + </a:t>
              </a:r>
              <a:r>
                <a:rPr lang="en-US" altLang="zh-TW" sz="1600" dirty="0" err="1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i</a:t>
              </a:r>
              <a:endPara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  print(sum)</a:t>
              </a:r>
            </a:p>
            <a:p>
              <a:pPr>
                <a:lnSpc>
                  <a:spcPct val="150000"/>
                </a:lnSpc>
              </a:pPr>
              <a:endPara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576584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11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BFD7D9EA-FDB5-46F4-BE1E-04E1AFA0DDB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0"/>
          <a:ext cx="1572170" cy="1864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248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400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95E4F6C4-BD17-4B03-8483-CE8FD3B4AE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8"/>
          <a:ext cx="1623397" cy="184238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3995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40" name="箭號: 向右 39">
            <a:extLst>
              <a:ext uri="{FF2B5EF4-FFF2-40B4-BE49-F238E27FC236}">
                <a16:creationId xmlns:a16="http://schemas.microsoft.com/office/drawing/2014/main" id="{AAA16EFD-787D-4C6C-9934-BB94ECDDB9B2}"/>
              </a:ext>
            </a:extLst>
          </p:cNvPr>
          <p:cNvSpPr/>
          <p:nvPr/>
        </p:nvSpPr>
        <p:spPr>
          <a:xfrm>
            <a:off x="304800" y="2341598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BC205E5F-BCFC-40D7-9A1B-151582AD11B6}"/>
              </a:ext>
            </a:extLst>
          </p:cNvPr>
          <p:cNvGrpSpPr/>
          <p:nvPr/>
        </p:nvGrpSpPr>
        <p:grpSpPr>
          <a:xfrm>
            <a:off x="8561271" y="3264368"/>
            <a:ext cx="1505594" cy="538468"/>
            <a:chOff x="10178406" y="3264368"/>
            <a:chExt cx="1505594" cy="538468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175D2139-E4CB-406A-B247-8A49D344B6FB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5" name="箭號: 五邊形 44">
                <a:extLst>
                  <a:ext uri="{FF2B5EF4-FFF2-40B4-BE49-F238E27FC236}">
                    <a16:creationId xmlns:a16="http://schemas.microsoft.com/office/drawing/2014/main" id="{1A11FEA2-87C1-4DBC-8095-A9C92ED22909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11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E672975E-7C92-49D5-BEFD-70F223EA792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E163BB37-38A8-4C3D-A25C-A27A50051087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FF77F7C-38D7-4603-9146-56912606E047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9A4EA49F-FE22-4F4D-B77C-C09EAF5F81F3}"/>
              </a:ext>
            </a:extLst>
          </p:cNvPr>
          <p:cNvGrpSpPr/>
          <p:nvPr/>
        </p:nvGrpSpPr>
        <p:grpSpPr>
          <a:xfrm>
            <a:off x="143839" y="852755"/>
            <a:ext cx="11923073" cy="5907372"/>
            <a:chOff x="143839" y="852755"/>
            <a:chExt cx="11923073" cy="5907372"/>
          </a:xfrm>
        </p:grpSpPr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928FCB2A-6F09-43B1-BECD-15AFE1B156EB}"/>
                </a:ext>
              </a:extLst>
            </p:cNvPr>
            <p:cNvSpPr/>
            <p:nvPr/>
          </p:nvSpPr>
          <p:spPr>
            <a:xfrm>
              <a:off x="143839" y="852755"/>
              <a:ext cx="11923073" cy="5907372"/>
            </a:xfrm>
            <a:prstGeom prst="roundRect">
              <a:avLst>
                <a:gd name="adj" fmla="val 0"/>
              </a:avLst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請寫一個程式，讓使用者</a:t>
              </a:r>
              <a:r>
                <a:rPr lang="zh-TW" altLang="en-US" dirty="0">
                  <a:highlight>
                    <a:srgbClr val="DEEBF7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輸入任一整數</a:t>
              </a:r>
              <a:r>
                <a:rPr lang="en-US" altLang="zh-TW" dirty="0">
                  <a:highlight>
                    <a:srgbClr val="DEEBF7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n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，並利用</a:t>
              </a:r>
              <a:r>
                <a:rPr lang="en-US" altLang="zh-TW" dirty="0">
                  <a:highlight>
                    <a:srgbClr val="B6E2A1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for</a:t>
              </a:r>
              <a:r>
                <a:rPr lang="zh-TW" altLang="en-US" dirty="0">
                  <a:highlight>
                    <a:srgbClr val="B6E2A1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迴圈</a:t>
              </a:r>
              <a:r>
                <a:rPr lang="zh-TW" altLang="en-US" dirty="0">
                  <a:highlight>
                    <a:srgbClr val="EAD1E7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算出</a:t>
              </a:r>
              <a:r>
                <a:rPr lang="en-US" altLang="zh-TW" dirty="0">
                  <a:highlight>
                    <a:srgbClr val="EAD1E7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2~n</a:t>
              </a:r>
              <a:r>
                <a:rPr lang="zh-TW" altLang="en-US" dirty="0">
                  <a:highlight>
                    <a:srgbClr val="EAD1E7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偶數的和</a:t>
              </a:r>
              <a:endPara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，</a:t>
              </a:r>
              <a:r>
                <a:rPr lang="zh-TW" altLang="en-US" dirty="0">
                  <a:highlight>
                    <a:srgbClr val="F6C4BC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再將運算後的結果列印螢幕上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。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zh-TW" altLang="en-US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8564CDF9-A171-4D81-A455-7300E6ECAE66}"/>
                </a:ext>
              </a:extLst>
            </p:cNvPr>
            <p:cNvGrpSpPr/>
            <p:nvPr/>
          </p:nvGrpSpPr>
          <p:grpSpPr>
            <a:xfrm>
              <a:off x="517828" y="2279353"/>
              <a:ext cx="3586812" cy="1743369"/>
              <a:chOff x="517828" y="2279353"/>
              <a:chExt cx="3586812" cy="1743369"/>
            </a:xfrm>
          </p:grpSpPr>
          <p:grpSp>
            <p:nvGrpSpPr>
              <p:cNvPr id="56" name="群組 55">
                <a:extLst>
                  <a:ext uri="{FF2B5EF4-FFF2-40B4-BE49-F238E27FC236}">
                    <a16:creationId xmlns:a16="http://schemas.microsoft.com/office/drawing/2014/main" id="{0DB261B4-08DB-4C6E-A867-209F3619588E}"/>
                  </a:ext>
                </a:extLst>
              </p:cNvPr>
              <p:cNvGrpSpPr/>
              <p:nvPr/>
            </p:nvGrpSpPr>
            <p:grpSpPr>
              <a:xfrm>
                <a:off x="517828" y="2279353"/>
                <a:ext cx="3586812" cy="1743369"/>
                <a:chOff x="517828" y="2483773"/>
                <a:chExt cx="3586812" cy="1154558"/>
              </a:xfrm>
            </p:grpSpPr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51D29789-5C40-44F1-BE03-C8C6F6B61F35}"/>
                    </a:ext>
                  </a:extLst>
                </p:cNvPr>
                <p:cNvSpPr/>
                <p:nvPr/>
              </p:nvSpPr>
              <p:spPr>
                <a:xfrm>
                  <a:off x="517828" y="2923105"/>
                  <a:ext cx="3586812" cy="715225"/>
                </a:xfrm>
                <a:prstGeom prst="rect">
                  <a:avLst/>
                </a:prstGeom>
                <a:solidFill>
                  <a:srgbClr val="B6E2A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grpSp>
              <p:nvGrpSpPr>
                <p:cNvPr id="59" name="群組 58">
                  <a:extLst>
                    <a:ext uri="{FF2B5EF4-FFF2-40B4-BE49-F238E27FC236}">
                      <a16:creationId xmlns:a16="http://schemas.microsoft.com/office/drawing/2014/main" id="{761513CC-AEB8-4340-B6C6-8C7DF69A28D1}"/>
                    </a:ext>
                  </a:extLst>
                </p:cNvPr>
                <p:cNvGrpSpPr/>
                <p:nvPr/>
              </p:nvGrpSpPr>
              <p:grpSpPr>
                <a:xfrm>
                  <a:off x="517828" y="2483773"/>
                  <a:ext cx="3586812" cy="1154558"/>
                  <a:chOff x="517828" y="2467627"/>
                  <a:chExt cx="3586812" cy="932814"/>
                </a:xfrm>
              </p:grpSpPr>
              <p:sp>
                <p:nvSpPr>
                  <p:cNvPr id="60" name="矩形 59">
                    <a:extLst>
                      <a:ext uri="{FF2B5EF4-FFF2-40B4-BE49-F238E27FC236}">
                        <a16:creationId xmlns:a16="http://schemas.microsoft.com/office/drawing/2014/main" id="{7235CD06-7331-4B56-AE79-FC82AB163A7B}"/>
                      </a:ext>
                    </a:extLst>
                  </p:cNvPr>
                  <p:cNvSpPr/>
                  <p:nvPr/>
                </p:nvSpPr>
                <p:spPr>
                  <a:xfrm>
                    <a:off x="517828" y="2467627"/>
                    <a:ext cx="3586812" cy="373524"/>
                  </a:xfrm>
                  <a:prstGeom prst="rect">
                    <a:avLst/>
                  </a:prstGeom>
                  <a:solidFill>
                    <a:srgbClr val="DEEB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61" name="矩形 60">
                    <a:extLst>
                      <a:ext uri="{FF2B5EF4-FFF2-40B4-BE49-F238E27FC236}">
                        <a16:creationId xmlns:a16="http://schemas.microsoft.com/office/drawing/2014/main" id="{CE38288A-BD97-4E55-97AC-7FE65A08503D}"/>
                      </a:ext>
                    </a:extLst>
                  </p:cNvPr>
                  <p:cNvSpPr/>
                  <p:nvPr/>
                </p:nvSpPr>
                <p:spPr>
                  <a:xfrm>
                    <a:off x="517828" y="3207805"/>
                    <a:ext cx="1158572" cy="192636"/>
                  </a:xfrm>
                  <a:prstGeom prst="rect">
                    <a:avLst/>
                  </a:prstGeom>
                  <a:solidFill>
                    <a:srgbClr val="F6C4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</p:grpSp>
          </p:grp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18FE350D-37F6-4DE1-B4E3-705F816E72A4}"/>
                  </a:ext>
                </a:extLst>
              </p:cNvPr>
              <p:cNvSpPr/>
              <p:nvPr/>
            </p:nvSpPr>
            <p:spPr>
              <a:xfrm>
                <a:off x="806832" y="3316922"/>
                <a:ext cx="1447578" cy="360024"/>
              </a:xfrm>
              <a:prstGeom prst="rect">
                <a:avLst/>
              </a:prstGeom>
              <a:solidFill>
                <a:srgbClr val="EAD1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E70F1F39-47F1-4200-8087-E54A6480D113}"/>
                </a:ext>
              </a:extLst>
            </p:cNvPr>
            <p:cNvSpPr txBox="1"/>
            <p:nvPr/>
          </p:nvSpPr>
          <p:spPr>
            <a:xfrm>
              <a:off x="5029201" y="1057727"/>
              <a:ext cx="1672890" cy="2539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使用一個整數</a:t>
              </a:r>
              <a:r>
                <a:rPr lang="zh-TW" altLang="en-US" sz="1050">
                  <a:latin typeface="標楷體" panose="03000509000000000000" pitchFamily="65" charset="-120"/>
                  <a:ea typeface="標楷體" panose="03000509000000000000" pitchFamily="65" charset="-120"/>
                </a:rPr>
                <a:t>變數表示</a:t>
              </a:r>
              <a:r>
                <a:rPr lang="en-US" altLang="zh-TW" sz="1050">
                  <a:latin typeface="標楷體" panose="03000509000000000000" pitchFamily="65" charset="-120"/>
                  <a:ea typeface="標楷體" panose="03000509000000000000" pitchFamily="65" charset="-120"/>
                </a:rPr>
                <a:t>n</a:t>
              </a:r>
              <a:endPara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4CF99693-7F7E-4A0E-A8F7-0611920FB429}"/>
                </a:ext>
              </a:extLst>
            </p:cNvPr>
            <p:cNvSpPr txBox="1"/>
            <p:nvPr/>
          </p:nvSpPr>
          <p:spPr>
            <a:xfrm>
              <a:off x="7401205" y="1042778"/>
              <a:ext cx="4194894" cy="2539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使用</a:t>
              </a:r>
              <a:r>
                <a:rPr lang="en-US" altLang="zh-TW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range()</a:t>
              </a:r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函式產生從</a:t>
              </a:r>
              <a:r>
                <a:rPr lang="en-US" altLang="zh-TW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2</a:t>
              </a:r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到</a:t>
              </a:r>
              <a:r>
                <a:rPr lang="en-US" altLang="zh-TW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n</a:t>
              </a:r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的整數串列，指定遞增值為</a:t>
              </a:r>
              <a:r>
                <a:rPr lang="en-US" altLang="zh-TW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2(</a:t>
              </a:r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取偶數</a:t>
              </a:r>
              <a:r>
                <a:rPr lang="en-US" altLang="zh-TW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)</a:t>
              </a:r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。</a:t>
              </a: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E271AFA7-359A-48E9-B6A9-D36568A5CD06}"/>
                </a:ext>
              </a:extLst>
            </p:cNvPr>
            <p:cNvSpPr txBox="1"/>
            <p:nvPr/>
          </p:nvSpPr>
          <p:spPr>
            <a:xfrm>
              <a:off x="8313841" y="1797018"/>
              <a:ext cx="2700056" cy="2539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在每次迭代中，印出迴圈變數</a:t>
              </a:r>
              <a:r>
                <a:rPr lang="en-US" altLang="zh-TW" sz="1050" dirty="0" err="1">
                  <a:latin typeface="標楷體" panose="03000509000000000000" pitchFamily="65" charset="-120"/>
                  <a:ea typeface="標楷體" panose="03000509000000000000" pitchFamily="65" charset="-120"/>
                </a:rPr>
                <a:t>i</a:t>
              </a:r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當前的值。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4289DB84-ED6D-4BA2-9DE9-2282C915C25E}"/>
                </a:ext>
              </a:extLst>
            </p:cNvPr>
            <p:cNvSpPr/>
            <p:nvPr/>
          </p:nvSpPr>
          <p:spPr>
            <a:xfrm>
              <a:off x="236306" y="2198400"/>
              <a:ext cx="5729556" cy="2170098"/>
            </a:xfrm>
            <a:prstGeom prst="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n = int(input("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請輸入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n:"))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sum = 0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for </a:t>
              </a:r>
              <a:r>
                <a:rPr lang="en-US" altLang="zh-TW" sz="1600" dirty="0" err="1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in range(2,n+1,2):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     sum = sum + </a:t>
              </a:r>
              <a:r>
                <a:rPr lang="en-US" altLang="zh-TW" sz="1600" dirty="0" err="1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i</a:t>
              </a:r>
              <a:endPara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  print(sum)</a:t>
              </a:r>
            </a:p>
            <a:p>
              <a:pPr>
                <a:lnSpc>
                  <a:spcPct val="150000"/>
                </a:lnSpc>
              </a:pPr>
              <a:endPara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191505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11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BFD7D9EA-FDB5-46F4-BE1E-04E1AFA0DDB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0"/>
          <a:ext cx="1572170" cy="1864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248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400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95E4F6C4-BD17-4B03-8483-CE8FD3B4AE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8"/>
          <a:ext cx="1623397" cy="184238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3995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40" name="箭號: 向右 39">
            <a:extLst>
              <a:ext uri="{FF2B5EF4-FFF2-40B4-BE49-F238E27FC236}">
                <a16:creationId xmlns:a16="http://schemas.microsoft.com/office/drawing/2014/main" id="{AAA16EFD-787D-4C6C-9934-BB94ECDDB9B2}"/>
              </a:ext>
            </a:extLst>
          </p:cNvPr>
          <p:cNvSpPr/>
          <p:nvPr/>
        </p:nvSpPr>
        <p:spPr>
          <a:xfrm>
            <a:off x="304800" y="2341598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BC205E5F-BCFC-40D7-9A1B-151582AD11B6}"/>
              </a:ext>
            </a:extLst>
          </p:cNvPr>
          <p:cNvGrpSpPr/>
          <p:nvPr/>
        </p:nvGrpSpPr>
        <p:grpSpPr>
          <a:xfrm>
            <a:off x="8561271" y="3264368"/>
            <a:ext cx="1505594" cy="538468"/>
            <a:chOff x="10178406" y="3264368"/>
            <a:chExt cx="1505594" cy="538468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175D2139-E4CB-406A-B247-8A49D344B6FB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5" name="箭號: 五邊形 44">
                <a:extLst>
                  <a:ext uri="{FF2B5EF4-FFF2-40B4-BE49-F238E27FC236}">
                    <a16:creationId xmlns:a16="http://schemas.microsoft.com/office/drawing/2014/main" id="{1A11FEA2-87C1-4DBC-8095-A9C92ED22909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11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E672975E-7C92-49D5-BEFD-70F223EA792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E163BB37-38A8-4C3D-A25C-A27A50051087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FF77F7C-38D7-4603-9146-56912606E047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DE630D36-7BDC-4387-BA83-F9140F737424}"/>
              </a:ext>
            </a:extLst>
          </p:cNvPr>
          <p:cNvGrpSpPr/>
          <p:nvPr/>
        </p:nvGrpSpPr>
        <p:grpSpPr>
          <a:xfrm>
            <a:off x="6566293" y="3143234"/>
            <a:ext cx="1572170" cy="614723"/>
            <a:chOff x="6922902" y="3154462"/>
            <a:chExt cx="1572170" cy="614723"/>
          </a:xfrm>
        </p:grpSpPr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F940795-00C2-41A3-8496-0F319654735E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2B8AC245-330C-43B0-988A-1B198DEFD6E6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175495D3-9839-4A4F-9864-7D4D59E37A3F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79A9F0D2-594B-456D-9A3D-9B54411C9EE3}"/>
              </a:ext>
            </a:extLst>
          </p:cNvPr>
          <p:cNvGrpSpPr/>
          <p:nvPr/>
        </p:nvGrpSpPr>
        <p:grpSpPr>
          <a:xfrm>
            <a:off x="143839" y="852755"/>
            <a:ext cx="11923073" cy="5907372"/>
            <a:chOff x="143839" y="852755"/>
            <a:chExt cx="11923073" cy="5907372"/>
          </a:xfrm>
        </p:grpSpPr>
        <p:sp>
          <p:nvSpPr>
            <p:cNvPr id="53" name="矩形: 圓角 52">
              <a:extLst>
                <a:ext uri="{FF2B5EF4-FFF2-40B4-BE49-F238E27FC236}">
                  <a16:creationId xmlns:a16="http://schemas.microsoft.com/office/drawing/2014/main" id="{960A35ED-F291-4A7F-88BF-7FCC15A0F8B2}"/>
                </a:ext>
              </a:extLst>
            </p:cNvPr>
            <p:cNvSpPr/>
            <p:nvPr/>
          </p:nvSpPr>
          <p:spPr>
            <a:xfrm>
              <a:off x="143839" y="852755"/>
              <a:ext cx="11923073" cy="5907372"/>
            </a:xfrm>
            <a:prstGeom prst="roundRect">
              <a:avLst>
                <a:gd name="adj" fmla="val 0"/>
              </a:avLst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請寫一個程式，讓使用者</a:t>
              </a:r>
              <a:r>
                <a:rPr lang="zh-TW" altLang="en-US" dirty="0">
                  <a:highlight>
                    <a:srgbClr val="DEEBF7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輸入任一整數</a:t>
              </a:r>
              <a:r>
                <a:rPr lang="en-US" altLang="zh-TW" dirty="0">
                  <a:highlight>
                    <a:srgbClr val="DEEBF7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n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，並利用</a:t>
              </a:r>
              <a:r>
                <a:rPr lang="en-US" altLang="zh-TW" dirty="0">
                  <a:highlight>
                    <a:srgbClr val="B6E2A1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for</a:t>
              </a:r>
              <a:r>
                <a:rPr lang="zh-TW" altLang="en-US" dirty="0">
                  <a:highlight>
                    <a:srgbClr val="B6E2A1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迴圈</a:t>
              </a:r>
              <a:r>
                <a:rPr lang="zh-TW" altLang="en-US" dirty="0">
                  <a:highlight>
                    <a:srgbClr val="EAD1E7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算出</a:t>
              </a:r>
              <a:r>
                <a:rPr lang="en-US" altLang="zh-TW" dirty="0">
                  <a:highlight>
                    <a:srgbClr val="EAD1E7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2~n</a:t>
              </a:r>
              <a:r>
                <a:rPr lang="zh-TW" altLang="en-US" dirty="0">
                  <a:highlight>
                    <a:srgbClr val="EAD1E7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偶數的和</a:t>
              </a:r>
              <a:endPara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，</a:t>
              </a:r>
              <a:r>
                <a:rPr lang="zh-TW" altLang="en-US" dirty="0">
                  <a:highlight>
                    <a:srgbClr val="F6C4BC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再將運算後的結果列印螢幕上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。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zh-TW" altLang="en-US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71D0C4F9-AB17-4970-BC56-36AE892B7062}"/>
                </a:ext>
              </a:extLst>
            </p:cNvPr>
            <p:cNvGrpSpPr/>
            <p:nvPr/>
          </p:nvGrpSpPr>
          <p:grpSpPr>
            <a:xfrm>
              <a:off x="517828" y="2279353"/>
              <a:ext cx="3586812" cy="1743369"/>
              <a:chOff x="517828" y="2279353"/>
              <a:chExt cx="3586812" cy="1743369"/>
            </a:xfrm>
          </p:grpSpPr>
          <p:grpSp>
            <p:nvGrpSpPr>
              <p:cNvPr id="60" name="群組 59">
                <a:extLst>
                  <a:ext uri="{FF2B5EF4-FFF2-40B4-BE49-F238E27FC236}">
                    <a16:creationId xmlns:a16="http://schemas.microsoft.com/office/drawing/2014/main" id="{54F5E92E-5232-4B42-A52F-A976E3AF36C6}"/>
                  </a:ext>
                </a:extLst>
              </p:cNvPr>
              <p:cNvGrpSpPr/>
              <p:nvPr/>
            </p:nvGrpSpPr>
            <p:grpSpPr>
              <a:xfrm>
                <a:off x="517828" y="2279353"/>
                <a:ext cx="3586812" cy="1743369"/>
                <a:chOff x="517828" y="2483773"/>
                <a:chExt cx="3586812" cy="1154558"/>
              </a:xfrm>
            </p:grpSpPr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13C1B98B-F884-4A75-A641-0B878A955CF2}"/>
                    </a:ext>
                  </a:extLst>
                </p:cNvPr>
                <p:cNvSpPr/>
                <p:nvPr/>
              </p:nvSpPr>
              <p:spPr>
                <a:xfrm>
                  <a:off x="517828" y="2923105"/>
                  <a:ext cx="3586812" cy="715225"/>
                </a:xfrm>
                <a:prstGeom prst="rect">
                  <a:avLst/>
                </a:prstGeom>
                <a:solidFill>
                  <a:srgbClr val="B6E2A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grpSp>
              <p:nvGrpSpPr>
                <p:cNvPr id="63" name="群組 62">
                  <a:extLst>
                    <a:ext uri="{FF2B5EF4-FFF2-40B4-BE49-F238E27FC236}">
                      <a16:creationId xmlns:a16="http://schemas.microsoft.com/office/drawing/2014/main" id="{6D469A76-7D8B-434B-BA56-7028C4191310}"/>
                    </a:ext>
                  </a:extLst>
                </p:cNvPr>
                <p:cNvGrpSpPr/>
                <p:nvPr/>
              </p:nvGrpSpPr>
              <p:grpSpPr>
                <a:xfrm>
                  <a:off x="517828" y="2483773"/>
                  <a:ext cx="3586812" cy="1154558"/>
                  <a:chOff x="517828" y="2467627"/>
                  <a:chExt cx="3586812" cy="932814"/>
                </a:xfrm>
              </p:grpSpPr>
              <p:sp>
                <p:nvSpPr>
                  <p:cNvPr id="64" name="矩形 63">
                    <a:extLst>
                      <a:ext uri="{FF2B5EF4-FFF2-40B4-BE49-F238E27FC236}">
                        <a16:creationId xmlns:a16="http://schemas.microsoft.com/office/drawing/2014/main" id="{6DF35F0D-373D-4DF5-9C46-BF7E403C7F49}"/>
                      </a:ext>
                    </a:extLst>
                  </p:cNvPr>
                  <p:cNvSpPr/>
                  <p:nvPr/>
                </p:nvSpPr>
                <p:spPr>
                  <a:xfrm>
                    <a:off x="517828" y="2467627"/>
                    <a:ext cx="3586812" cy="373524"/>
                  </a:xfrm>
                  <a:prstGeom prst="rect">
                    <a:avLst/>
                  </a:prstGeom>
                  <a:solidFill>
                    <a:srgbClr val="DEEB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65" name="矩形 64">
                    <a:extLst>
                      <a:ext uri="{FF2B5EF4-FFF2-40B4-BE49-F238E27FC236}">
                        <a16:creationId xmlns:a16="http://schemas.microsoft.com/office/drawing/2014/main" id="{7C31671B-550F-4D0A-AE80-67354BC5DF0B}"/>
                      </a:ext>
                    </a:extLst>
                  </p:cNvPr>
                  <p:cNvSpPr/>
                  <p:nvPr/>
                </p:nvSpPr>
                <p:spPr>
                  <a:xfrm>
                    <a:off x="517828" y="3207805"/>
                    <a:ext cx="1158572" cy="192636"/>
                  </a:xfrm>
                  <a:prstGeom prst="rect">
                    <a:avLst/>
                  </a:prstGeom>
                  <a:solidFill>
                    <a:srgbClr val="F6C4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</p:grpSp>
          </p:grp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4369611E-11B7-4290-AAFB-D8C4E786DE95}"/>
                  </a:ext>
                </a:extLst>
              </p:cNvPr>
              <p:cNvSpPr/>
              <p:nvPr/>
            </p:nvSpPr>
            <p:spPr>
              <a:xfrm>
                <a:off x="806832" y="3316922"/>
                <a:ext cx="1447578" cy="360024"/>
              </a:xfrm>
              <a:prstGeom prst="rect">
                <a:avLst/>
              </a:prstGeom>
              <a:solidFill>
                <a:srgbClr val="EAD1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9E28718B-A3A2-451D-85AE-C4B61ECE4CF7}"/>
                </a:ext>
              </a:extLst>
            </p:cNvPr>
            <p:cNvSpPr txBox="1"/>
            <p:nvPr/>
          </p:nvSpPr>
          <p:spPr>
            <a:xfrm>
              <a:off x="5029201" y="1057727"/>
              <a:ext cx="1672890" cy="2539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使用一個整數</a:t>
              </a:r>
              <a:r>
                <a:rPr lang="zh-TW" altLang="en-US" sz="1050">
                  <a:latin typeface="標楷體" panose="03000509000000000000" pitchFamily="65" charset="-120"/>
                  <a:ea typeface="標楷體" panose="03000509000000000000" pitchFamily="65" charset="-120"/>
                </a:rPr>
                <a:t>變數表示</a:t>
              </a:r>
              <a:r>
                <a:rPr lang="en-US" altLang="zh-TW" sz="1050">
                  <a:latin typeface="標楷體" panose="03000509000000000000" pitchFamily="65" charset="-120"/>
                  <a:ea typeface="標楷體" panose="03000509000000000000" pitchFamily="65" charset="-120"/>
                </a:rPr>
                <a:t>n</a:t>
              </a:r>
              <a:endPara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9A85F242-0BB5-4B49-918A-CCAFC5E078C0}"/>
                </a:ext>
              </a:extLst>
            </p:cNvPr>
            <p:cNvSpPr txBox="1"/>
            <p:nvPr/>
          </p:nvSpPr>
          <p:spPr>
            <a:xfrm>
              <a:off x="7401205" y="1042778"/>
              <a:ext cx="4194894" cy="2539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使用</a:t>
              </a:r>
              <a:r>
                <a:rPr lang="en-US" altLang="zh-TW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range()</a:t>
              </a:r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函式產生從</a:t>
              </a:r>
              <a:r>
                <a:rPr lang="en-US" altLang="zh-TW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2</a:t>
              </a:r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到</a:t>
              </a:r>
              <a:r>
                <a:rPr lang="en-US" altLang="zh-TW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n</a:t>
              </a:r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的整數串列，指定遞增值為</a:t>
              </a:r>
              <a:r>
                <a:rPr lang="en-US" altLang="zh-TW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2(</a:t>
              </a:r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取偶數</a:t>
              </a:r>
              <a:r>
                <a:rPr lang="en-US" altLang="zh-TW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)</a:t>
              </a:r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。</a:t>
              </a: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8BEB8E21-9D5C-4353-BB85-2937A6BC28C4}"/>
                </a:ext>
              </a:extLst>
            </p:cNvPr>
            <p:cNvSpPr txBox="1"/>
            <p:nvPr/>
          </p:nvSpPr>
          <p:spPr>
            <a:xfrm>
              <a:off x="8313841" y="1797018"/>
              <a:ext cx="2700056" cy="2539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在每次迭代中，印出迴圈變數</a:t>
              </a:r>
              <a:r>
                <a:rPr lang="en-US" altLang="zh-TW" sz="1050" dirty="0" err="1">
                  <a:latin typeface="標楷體" panose="03000509000000000000" pitchFamily="65" charset="-120"/>
                  <a:ea typeface="標楷體" panose="03000509000000000000" pitchFamily="65" charset="-120"/>
                </a:rPr>
                <a:t>i</a:t>
              </a:r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當前的值。</a:t>
              </a: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B7748F33-A849-4912-A69F-32182D5886DB}"/>
                </a:ext>
              </a:extLst>
            </p:cNvPr>
            <p:cNvSpPr/>
            <p:nvPr/>
          </p:nvSpPr>
          <p:spPr>
            <a:xfrm>
              <a:off x="236306" y="2198400"/>
              <a:ext cx="5729556" cy="2170098"/>
            </a:xfrm>
            <a:prstGeom prst="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n = int(input("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請輸入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n:"))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sum = 0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for </a:t>
              </a:r>
              <a:r>
                <a:rPr lang="en-US" altLang="zh-TW" sz="1600" dirty="0" err="1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in range(2,n+1,2):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     sum = sum + </a:t>
              </a:r>
              <a:r>
                <a:rPr lang="en-US" altLang="zh-TW" sz="1600" dirty="0" err="1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i</a:t>
              </a:r>
              <a:endPara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  print(sum)</a:t>
              </a:r>
            </a:p>
            <a:p>
              <a:pPr>
                <a:lnSpc>
                  <a:spcPct val="150000"/>
                </a:lnSpc>
              </a:pPr>
              <a:endPara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459500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11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BFD7D9EA-FDB5-46F4-BE1E-04E1AFA0DDB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0"/>
          <a:ext cx="1572170" cy="1864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248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400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95E4F6C4-BD17-4B03-8483-CE8FD3B4AE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8"/>
          <a:ext cx="1623397" cy="184238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3995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40" name="箭號: 向右 39">
            <a:extLst>
              <a:ext uri="{FF2B5EF4-FFF2-40B4-BE49-F238E27FC236}">
                <a16:creationId xmlns:a16="http://schemas.microsoft.com/office/drawing/2014/main" id="{AAA16EFD-787D-4C6C-9934-BB94ECDDB9B2}"/>
              </a:ext>
            </a:extLst>
          </p:cNvPr>
          <p:cNvSpPr/>
          <p:nvPr/>
        </p:nvSpPr>
        <p:spPr>
          <a:xfrm>
            <a:off x="304800" y="2341598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BC205E5F-BCFC-40D7-9A1B-151582AD11B6}"/>
              </a:ext>
            </a:extLst>
          </p:cNvPr>
          <p:cNvGrpSpPr/>
          <p:nvPr/>
        </p:nvGrpSpPr>
        <p:grpSpPr>
          <a:xfrm>
            <a:off x="8561271" y="3264368"/>
            <a:ext cx="1505594" cy="538468"/>
            <a:chOff x="10178406" y="3264368"/>
            <a:chExt cx="1505594" cy="538468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175D2139-E4CB-406A-B247-8A49D344B6FB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5" name="箭號: 五邊形 44">
                <a:extLst>
                  <a:ext uri="{FF2B5EF4-FFF2-40B4-BE49-F238E27FC236}">
                    <a16:creationId xmlns:a16="http://schemas.microsoft.com/office/drawing/2014/main" id="{1A11FEA2-87C1-4DBC-8095-A9C92ED22909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11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E672975E-7C92-49D5-BEFD-70F223EA792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E163BB37-38A8-4C3D-A25C-A27A50051087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FF77F7C-38D7-4603-9146-56912606E047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DE630D36-7BDC-4387-BA83-F9140F737424}"/>
              </a:ext>
            </a:extLst>
          </p:cNvPr>
          <p:cNvGrpSpPr/>
          <p:nvPr/>
        </p:nvGrpSpPr>
        <p:grpSpPr>
          <a:xfrm>
            <a:off x="6566293" y="3143234"/>
            <a:ext cx="1572170" cy="614723"/>
            <a:chOff x="6922902" y="3154462"/>
            <a:chExt cx="1572170" cy="614723"/>
          </a:xfrm>
        </p:grpSpPr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F940795-00C2-41A3-8496-0F319654735E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2B8AC245-330C-43B0-988A-1B198DEFD6E6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175495D3-9839-4A4F-9864-7D4D59E37A3F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E40DCDE8-C667-480C-B8E0-B1A4CBC407C4}"/>
              </a:ext>
            </a:extLst>
          </p:cNvPr>
          <p:cNvGrpSpPr/>
          <p:nvPr/>
        </p:nvGrpSpPr>
        <p:grpSpPr>
          <a:xfrm flipV="1">
            <a:off x="7514779" y="3140306"/>
            <a:ext cx="1110488" cy="671106"/>
            <a:chOff x="7535897" y="3243687"/>
            <a:chExt cx="1030649" cy="750280"/>
          </a:xfrm>
        </p:grpSpPr>
        <p:pic>
          <p:nvPicPr>
            <p:cNvPr id="53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52C31906-3DEA-4DF3-8C4A-FA1A393F31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8F498395-3929-4537-9F63-F927E29152F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C4A5F276-0446-4891-95B0-C7A80B71FA40}"/>
              </a:ext>
            </a:extLst>
          </p:cNvPr>
          <p:cNvGrpSpPr/>
          <p:nvPr/>
        </p:nvGrpSpPr>
        <p:grpSpPr>
          <a:xfrm>
            <a:off x="143839" y="852755"/>
            <a:ext cx="11923073" cy="5907372"/>
            <a:chOff x="143839" y="852755"/>
            <a:chExt cx="11923073" cy="5907372"/>
          </a:xfrm>
        </p:grpSpPr>
        <p:sp>
          <p:nvSpPr>
            <p:cNvPr id="57" name="矩形: 圓角 56">
              <a:extLst>
                <a:ext uri="{FF2B5EF4-FFF2-40B4-BE49-F238E27FC236}">
                  <a16:creationId xmlns:a16="http://schemas.microsoft.com/office/drawing/2014/main" id="{BB71107D-E13D-4362-828E-C8A02B5A7DB2}"/>
                </a:ext>
              </a:extLst>
            </p:cNvPr>
            <p:cNvSpPr/>
            <p:nvPr/>
          </p:nvSpPr>
          <p:spPr>
            <a:xfrm>
              <a:off x="143839" y="852755"/>
              <a:ext cx="11923073" cy="5907372"/>
            </a:xfrm>
            <a:prstGeom prst="roundRect">
              <a:avLst>
                <a:gd name="adj" fmla="val 0"/>
              </a:avLst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請寫一個程式，讓使用者</a:t>
              </a:r>
              <a:r>
                <a:rPr lang="zh-TW" altLang="en-US" dirty="0">
                  <a:highlight>
                    <a:srgbClr val="DEEBF7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輸入任一整數</a:t>
              </a:r>
              <a:r>
                <a:rPr lang="en-US" altLang="zh-TW" dirty="0">
                  <a:highlight>
                    <a:srgbClr val="DEEBF7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n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，並利用</a:t>
              </a:r>
              <a:r>
                <a:rPr lang="en-US" altLang="zh-TW" dirty="0">
                  <a:highlight>
                    <a:srgbClr val="B6E2A1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for</a:t>
              </a:r>
              <a:r>
                <a:rPr lang="zh-TW" altLang="en-US" dirty="0">
                  <a:highlight>
                    <a:srgbClr val="B6E2A1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迴圈</a:t>
              </a:r>
              <a:r>
                <a:rPr lang="zh-TW" altLang="en-US" dirty="0">
                  <a:highlight>
                    <a:srgbClr val="EAD1E7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算出</a:t>
              </a:r>
              <a:r>
                <a:rPr lang="en-US" altLang="zh-TW" dirty="0">
                  <a:highlight>
                    <a:srgbClr val="EAD1E7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2~n</a:t>
              </a:r>
              <a:r>
                <a:rPr lang="zh-TW" altLang="en-US" dirty="0">
                  <a:highlight>
                    <a:srgbClr val="EAD1E7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偶數的和</a:t>
              </a:r>
              <a:endPara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，</a:t>
              </a:r>
              <a:r>
                <a:rPr lang="zh-TW" altLang="en-US" dirty="0">
                  <a:highlight>
                    <a:srgbClr val="F6C4BC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再將運算後的結果列印螢幕上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。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zh-TW" altLang="en-US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60AA9CC1-DAD2-4678-A815-C7E0E3A9804B}"/>
                </a:ext>
              </a:extLst>
            </p:cNvPr>
            <p:cNvGrpSpPr/>
            <p:nvPr/>
          </p:nvGrpSpPr>
          <p:grpSpPr>
            <a:xfrm>
              <a:off x="517828" y="2279353"/>
              <a:ext cx="3586812" cy="1743369"/>
              <a:chOff x="517828" y="2279353"/>
              <a:chExt cx="3586812" cy="1743369"/>
            </a:xfrm>
          </p:grpSpPr>
          <p:grpSp>
            <p:nvGrpSpPr>
              <p:cNvPr id="63" name="群組 62">
                <a:extLst>
                  <a:ext uri="{FF2B5EF4-FFF2-40B4-BE49-F238E27FC236}">
                    <a16:creationId xmlns:a16="http://schemas.microsoft.com/office/drawing/2014/main" id="{06F0D804-B5E7-4938-BD26-9E50E93A5335}"/>
                  </a:ext>
                </a:extLst>
              </p:cNvPr>
              <p:cNvGrpSpPr/>
              <p:nvPr/>
            </p:nvGrpSpPr>
            <p:grpSpPr>
              <a:xfrm>
                <a:off x="517828" y="2279353"/>
                <a:ext cx="3586812" cy="1743369"/>
                <a:chOff x="517828" y="2483773"/>
                <a:chExt cx="3586812" cy="1154558"/>
              </a:xfrm>
            </p:grpSpPr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0BB79EDC-4FBD-4010-8405-20AFEE1BAD3B}"/>
                    </a:ext>
                  </a:extLst>
                </p:cNvPr>
                <p:cNvSpPr/>
                <p:nvPr/>
              </p:nvSpPr>
              <p:spPr>
                <a:xfrm>
                  <a:off x="517828" y="2923105"/>
                  <a:ext cx="3586812" cy="715225"/>
                </a:xfrm>
                <a:prstGeom prst="rect">
                  <a:avLst/>
                </a:prstGeom>
                <a:solidFill>
                  <a:srgbClr val="B6E2A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grpSp>
              <p:nvGrpSpPr>
                <p:cNvPr id="66" name="群組 65">
                  <a:extLst>
                    <a:ext uri="{FF2B5EF4-FFF2-40B4-BE49-F238E27FC236}">
                      <a16:creationId xmlns:a16="http://schemas.microsoft.com/office/drawing/2014/main" id="{A5022E49-01B3-4745-81F2-CD4D18D0966D}"/>
                    </a:ext>
                  </a:extLst>
                </p:cNvPr>
                <p:cNvGrpSpPr/>
                <p:nvPr/>
              </p:nvGrpSpPr>
              <p:grpSpPr>
                <a:xfrm>
                  <a:off x="517828" y="2483773"/>
                  <a:ext cx="3586812" cy="1154558"/>
                  <a:chOff x="517828" y="2467627"/>
                  <a:chExt cx="3586812" cy="932814"/>
                </a:xfrm>
              </p:grpSpPr>
              <p:sp>
                <p:nvSpPr>
                  <p:cNvPr id="67" name="矩形 66">
                    <a:extLst>
                      <a:ext uri="{FF2B5EF4-FFF2-40B4-BE49-F238E27FC236}">
                        <a16:creationId xmlns:a16="http://schemas.microsoft.com/office/drawing/2014/main" id="{946BEF25-2257-4D65-BA56-AF6901F8C2B4}"/>
                      </a:ext>
                    </a:extLst>
                  </p:cNvPr>
                  <p:cNvSpPr/>
                  <p:nvPr/>
                </p:nvSpPr>
                <p:spPr>
                  <a:xfrm>
                    <a:off x="517828" y="2467627"/>
                    <a:ext cx="3586812" cy="373524"/>
                  </a:xfrm>
                  <a:prstGeom prst="rect">
                    <a:avLst/>
                  </a:prstGeom>
                  <a:solidFill>
                    <a:srgbClr val="DEEB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68" name="矩形 67">
                    <a:extLst>
                      <a:ext uri="{FF2B5EF4-FFF2-40B4-BE49-F238E27FC236}">
                        <a16:creationId xmlns:a16="http://schemas.microsoft.com/office/drawing/2014/main" id="{88A61702-F013-497F-AF51-041A1FDEA724}"/>
                      </a:ext>
                    </a:extLst>
                  </p:cNvPr>
                  <p:cNvSpPr/>
                  <p:nvPr/>
                </p:nvSpPr>
                <p:spPr>
                  <a:xfrm>
                    <a:off x="517828" y="3207805"/>
                    <a:ext cx="1158572" cy="192636"/>
                  </a:xfrm>
                  <a:prstGeom prst="rect">
                    <a:avLst/>
                  </a:prstGeom>
                  <a:solidFill>
                    <a:srgbClr val="F6C4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</p:grpSp>
          </p:grp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AA414D1F-8F00-4A83-BA39-23C043056B95}"/>
                  </a:ext>
                </a:extLst>
              </p:cNvPr>
              <p:cNvSpPr/>
              <p:nvPr/>
            </p:nvSpPr>
            <p:spPr>
              <a:xfrm>
                <a:off x="806832" y="3316922"/>
                <a:ext cx="1447578" cy="360024"/>
              </a:xfrm>
              <a:prstGeom prst="rect">
                <a:avLst/>
              </a:prstGeom>
              <a:solidFill>
                <a:srgbClr val="EAD1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68B779F6-FA1E-423A-A29B-0E2FF6EA68B9}"/>
                </a:ext>
              </a:extLst>
            </p:cNvPr>
            <p:cNvSpPr txBox="1"/>
            <p:nvPr/>
          </p:nvSpPr>
          <p:spPr>
            <a:xfrm>
              <a:off x="5029201" y="1057727"/>
              <a:ext cx="1672890" cy="2539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使用一個整數</a:t>
              </a:r>
              <a:r>
                <a:rPr lang="zh-TW" altLang="en-US" sz="1050">
                  <a:latin typeface="標楷體" panose="03000509000000000000" pitchFamily="65" charset="-120"/>
                  <a:ea typeface="標楷體" panose="03000509000000000000" pitchFamily="65" charset="-120"/>
                </a:rPr>
                <a:t>變數表示</a:t>
              </a:r>
              <a:r>
                <a:rPr lang="en-US" altLang="zh-TW" sz="1050">
                  <a:latin typeface="標楷體" panose="03000509000000000000" pitchFamily="65" charset="-120"/>
                  <a:ea typeface="標楷體" panose="03000509000000000000" pitchFamily="65" charset="-120"/>
                </a:rPr>
                <a:t>n</a:t>
              </a:r>
              <a:endPara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655DC149-5407-48A7-BE5C-F92234617D50}"/>
                </a:ext>
              </a:extLst>
            </p:cNvPr>
            <p:cNvSpPr txBox="1"/>
            <p:nvPr/>
          </p:nvSpPr>
          <p:spPr>
            <a:xfrm>
              <a:off x="7401205" y="1042778"/>
              <a:ext cx="4194894" cy="2539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使用</a:t>
              </a:r>
              <a:r>
                <a:rPr lang="en-US" altLang="zh-TW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range()</a:t>
              </a:r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函式產生從</a:t>
              </a:r>
              <a:r>
                <a:rPr lang="en-US" altLang="zh-TW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2</a:t>
              </a:r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到</a:t>
              </a:r>
              <a:r>
                <a:rPr lang="en-US" altLang="zh-TW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n</a:t>
              </a:r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的整數串列，指定遞增值為</a:t>
              </a:r>
              <a:r>
                <a:rPr lang="en-US" altLang="zh-TW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2(</a:t>
              </a:r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取偶數</a:t>
              </a:r>
              <a:r>
                <a:rPr lang="en-US" altLang="zh-TW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)</a:t>
              </a:r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。</a:t>
              </a:r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C63F560D-D554-4DAD-B219-096AAA86DF57}"/>
                </a:ext>
              </a:extLst>
            </p:cNvPr>
            <p:cNvSpPr txBox="1"/>
            <p:nvPr/>
          </p:nvSpPr>
          <p:spPr>
            <a:xfrm>
              <a:off x="8313841" y="1797018"/>
              <a:ext cx="2700056" cy="2539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在每次迭代中，印出迴圈變數</a:t>
              </a:r>
              <a:r>
                <a:rPr lang="en-US" altLang="zh-TW" sz="1050" dirty="0" err="1">
                  <a:latin typeface="標楷體" panose="03000509000000000000" pitchFamily="65" charset="-120"/>
                  <a:ea typeface="標楷體" panose="03000509000000000000" pitchFamily="65" charset="-120"/>
                </a:rPr>
                <a:t>i</a:t>
              </a:r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當前的值。</a:t>
              </a: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A17386A7-0F66-4A08-B6EA-EEBBB9070968}"/>
                </a:ext>
              </a:extLst>
            </p:cNvPr>
            <p:cNvSpPr/>
            <p:nvPr/>
          </p:nvSpPr>
          <p:spPr>
            <a:xfrm>
              <a:off x="236306" y="2198400"/>
              <a:ext cx="5729556" cy="2170098"/>
            </a:xfrm>
            <a:prstGeom prst="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n = int(input("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請輸入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n:"))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sum = 0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for </a:t>
              </a:r>
              <a:r>
                <a:rPr lang="en-US" altLang="zh-TW" sz="1600" dirty="0" err="1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in range(2,n+1,2):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     sum = sum + </a:t>
              </a:r>
              <a:r>
                <a:rPr lang="en-US" altLang="zh-TW" sz="1600" dirty="0" err="1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i</a:t>
              </a:r>
              <a:endPara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  print(sum)</a:t>
              </a:r>
            </a:p>
            <a:p>
              <a:pPr>
                <a:lnSpc>
                  <a:spcPct val="150000"/>
                </a:lnSpc>
              </a:pPr>
              <a:endPara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8533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11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BFD7D9EA-FDB5-46F4-BE1E-04E1AFA0DDB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0"/>
          <a:ext cx="1572170" cy="1864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248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400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95E4F6C4-BD17-4B03-8483-CE8FD3B4AE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8"/>
          <a:ext cx="1623397" cy="184238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3995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40" name="箭號: 向右 39">
            <a:extLst>
              <a:ext uri="{FF2B5EF4-FFF2-40B4-BE49-F238E27FC236}">
                <a16:creationId xmlns:a16="http://schemas.microsoft.com/office/drawing/2014/main" id="{AAA16EFD-787D-4C6C-9934-BB94ECDDB9B2}"/>
              </a:ext>
            </a:extLst>
          </p:cNvPr>
          <p:cNvSpPr/>
          <p:nvPr/>
        </p:nvSpPr>
        <p:spPr>
          <a:xfrm>
            <a:off x="304800" y="2697198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BC205E5F-BCFC-40D7-9A1B-151582AD11B6}"/>
              </a:ext>
            </a:extLst>
          </p:cNvPr>
          <p:cNvGrpSpPr/>
          <p:nvPr/>
        </p:nvGrpSpPr>
        <p:grpSpPr>
          <a:xfrm>
            <a:off x="8561271" y="3264368"/>
            <a:ext cx="1505594" cy="538468"/>
            <a:chOff x="10178406" y="3264368"/>
            <a:chExt cx="1505594" cy="538468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175D2139-E4CB-406A-B247-8A49D344B6FB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5" name="箭號: 五邊形 44">
                <a:extLst>
                  <a:ext uri="{FF2B5EF4-FFF2-40B4-BE49-F238E27FC236}">
                    <a16:creationId xmlns:a16="http://schemas.microsoft.com/office/drawing/2014/main" id="{1A11FEA2-87C1-4DBC-8095-A9C92ED22909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11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E672975E-7C92-49D5-BEFD-70F223EA792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E163BB37-38A8-4C3D-A25C-A27A50051087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FF77F7C-38D7-4603-9146-56912606E047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DE630D36-7BDC-4387-BA83-F9140F737424}"/>
              </a:ext>
            </a:extLst>
          </p:cNvPr>
          <p:cNvGrpSpPr/>
          <p:nvPr/>
        </p:nvGrpSpPr>
        <p:grpSpPr>
          <a:xfrm>
            <a:off x="6566293" y="3143234"/>
            <a:ext cx="1572170" cy="614723"/>
            <a:chOff x="6922902" y="3154462"/>
            <a:chExt cx="1572170" cy="614723"/>
          </a:xfrm>
        </p:grpSpPr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F940795-00C2-41A3-8496-0F319654735E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2B8AC245-330C-43B0-988A-1B198DEFD6E6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175495D3-9839-4A4F-9864-7D4D59E37A3F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E40DCDE8-C667-480C-B8E0-B1A4CBC407C4}"/>
              </a:ext>
            </a:extLst>
          </p:cNvPr>
          <p:cNvGrpSpPr/>
          <p:nvPr/>
        </p:nvGrpSpPr>
        <p:grpSpPr>
          <a:xfrm flipV="1">
            <a:off x="7514779" y="3140306"/>
            <a:ext cx="1110488" cy="671106"/>
            <a:chOff x="7535897" y="3243687"/>
            <a:chExt cx="1030649" cy="750280"/>
          </a:xfrm>
        </p:grpSpPr>
        <p:pic>
          <p:nvPicPr>
            <p:cNvPr id="53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52C31906-3DEA-4DF3-8C4A-FA1A393F31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8F498395-3929-4537-9F63-F927E29152F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A714E10F-2239-41D4-9599-FD39FF4AEBFA}"/>
              </a:ext>
            </a:extLst>
          </p:cNvPr>
          <p:cNvGrpSpPr/>
          <p:nvPr/>
        </p:nvGrpSpPr>
        <p:grpSpPr>
          <a:xfrm>
            <a:off x="8569461" y="3901422"/>
            <a:ext cx="1505594" cy="538468"/>
            <a:chOff x="10178406" y="3264368"/>
            <a:chExt cx="1505594" cy="538468"/>
          </a:xfrm>
        </p:grpSpPr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80EE563B-1F76-43F5-9789-D46E91EE553B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9" name="箭號: 五邊形 58">
                <a:extLst>
                  <a:ext uri="{FF2B5EF4-FFF2-40B4-BE49-F238E27FC236}">
                    <a16:creationId xmlns:a16="http://schemas.microsoft.com/office/drawing/2014/main" id="{AC03362A-2ADC-4394-B1C5-83EB965721A5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97F0F07E-7770-4F78-BBD1-4F05B9FA0B7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6D7CA712-4A79-40C6-9329-488DFD576CEC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DC58B1DE-3376-481A-8557-AA1F827D4B1D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3015502A-873D-4508-A5F0-2F1FAF9A63D6}"/>
              </a:ext>
            </a:extLst>
          </p:cNvPr>
          <p:cNvGrpSpPr/>
          <p:nvPr/>
        </p:nvGrpSpPr>
        <p:grpSpPr>
          <a:xfrm>
            <a:off x="143839" y="852755"/>
            <a:ext cx="11923073" cy="5907372"/>
            <a:chOff x="143839" y="852755"/>
            <a:chExt cx="11923073" cy="5907372"/>
          </a:xfrm>
        </p:grpSpPr>
        <p:sp>
          <p:nvSpPr>
            <p:cNvPr id="63" name="矩形: 圓角 62">
              <a:extLst>
                <a:ext uri="{FF2B5EF4-FFF2-40B4-BE49-F238E27FC236}">
                  <a16:creationId xmlns:a16="http://schemas.microsoft.com/office/drawing/2014/main" id="{F1D5E473-9F60-4B86-9EDF-18F6D32EF784}"/>
                </a:ext>
              </a:extLst>
            </p:cNvPr>
            <p:cNvSpPr/>
            <p:nvPr/>
          </p:nvSpPr>
          <p:spPr>
            <a:xfrm>
              <a:off x="143839" y="852755"/>
              <a:ext cx="11923073" cy="5907372"/>
            </a:xfrm>
            <a:prstGeom prst="roundRect">
              <a:avLst>
                <a:gd name="adj" fmla="val 0"/>
              </a:avLst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請寫一個程式，讓使用者</a:t>
              </a:r>
              <a:r>
                <a:rPr lang="zh-TW" altLang="en-US" dirty="0">
                  <a:highlight>
                    <a:srgbClr val="DEEBF7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輸入任一整數</a:t>
              </a:r>
              <a:r>
                <a:rPr lang="en-US" altLang="zh-TW" dirty="0">
                  <a:highlight>
                    <a:srgbClr val="DEEBF7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n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，並利用</a:t>
              </a:r>
              <a:r>
                <a:rPr lang="en-US" altLang="zh-TW" dirty="0">
                  <a:highlight>
                    <a:srgbClr val="B6E2A1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for</a:t>
              </a:r>
              <a:r>
                <a:rPr lang="zh-TW" altLang="en-US" dirty="0">
                  <a:highlight>
                    <a:srgbClr val="B6E2A1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迴圈</a:t>
              </a:r>
              <a:r>
                <a:rPr lang="zh-TW" altLang="en-US" dirty="0">
                  <a:highlight>
                    <a:srgbClr val="EAD1E7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算出</a:t>
              </a:r>
              <a:r>
                <a:rPr lang="en-US" altLang="zh-TW" dirty="0">
                  <a:highlight>
                    <a:srgbClr val="EAD1E7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2~n</a:t>
              </a:r>
              <a:r>
                <a:rPr lang="zh-TW" altLang="en-US" dirty="0">
                  <a:highlight>
                    <a:srgbClr val="EAD1E7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偶數的和</a:t>
              </a:r>
              <a:endPara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，</a:t>
              </a:r>
              <a:r>
                <a:rPr lang="zh-TW" altLang="en-US" dirty="0">
                  <a:highlight>
                    <a:srgbClr val="F6C4BC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再將運算後的結果列印螢幕上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。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zh-TW" altLang="en-US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grpSp>
          <p:nvGrpSpPr>
            <p:cNvPr id="64" name="群組 63">
              <a:extLst>
                <a:ext uri="{FF2B5EF4-FFF2-40B4-BE49-F238E27FC236}">
                  <a16:creationId xmlns:a16="http://schemas.microsoft.com/office/drawing/2014/main" id="{F4CD8A95-DAC1-4BDE-828F-3495D3506BAA}"/>
                </a:ext>
              </a:extLst>
            </p:cNvPr>
            <p:cNvGrpSpPr/>
            <p:nvPr/>
          </p:nvGrpSpPr>
          <p:grpSpPr>
            <a:xfrm>
              <a:off x="517828" y="2279353"/>
              <a:ext cx="3586812" cy="1743369"/>
              <a:chOff x="517828" y="2279353"/>
              <a:chExt cx="3586812" cy="1743369"/>
            </a:xfrm>
          </p:grpSpPr>
          <p:grpSp>
            <p:nvGrpSpPr>
              <p:cNvPr id="69" name="群組 68">
                <a:extLst>
                  <a:ext uri="{FF2B5EF4-FFF2-40B4-BE49-F238E27FC236}">
                    <a16:creationId xmlns:a16="http://schemas.microsoft.com/office/drawing/2014/main" id="{05C23E9B-A8E0-4FA1-B368-9471B5E3E3A6}"/>
                  </a:ext>
                </a:extLst>
              </p:cNvPr>
              <p:cNvGrpSpPr/>
              <p:nvPr/>
            </p:nvGrpSpPr>
            <p:grpSpPr>
              <a:xfrm>
                <a:off x="517828" y="2279353"/>
                <a:ext cx="3586812" cy="1743369"/>
                <a:chOff x="517828" y="2483773"/>
                <a:chExt cx="3586812" cy="1154558"/>
              </a:xfrm>
            </p:grpSpPr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6C6578EC-A830-4BE5-B687-86811234A7A0}"/>
                    </a:ext>
                  </a:extLst>
                </p:cNvPr>
                <p:cNvSpPr/>
                <p:nvPr/>
              </p:nvSpPr>
              <p:spPr>
                <a:xfrm>
                  <a:off x="517828" y="2923105"/>
                  <a:ext cx="3586812" cy="715225"/>
                </a:xfrm>
                <a:prstGeom prst="rect">
                  <a:avLst/>
                </a:prstGeom>
                <a:solidFill>
                  <a:srgbClr val="B6E2A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grpSp>
              <p:nvGrpSpPr>
                <p:cNvPr id="72" name="群組 71">
                  <a:extLst>
                    <a:ext uri="{FF2B5EF4-FFF2-40B4-BE49-F238E27FC236}">
                      <a16:creationId xmlns:a16="http://schemas.microsoft.com/office/drawing/2014/main" id="{0868FF6D-358A-4489-84E0-02F299935C59}"/>
                    </a:ext>
                  </a:extLst>
                </p:cNvPr>
                <p:cNvGrpSpPr/>
                <p:nvPr/>
              </p:nvGrpSpPr>
              <p:grpSpPr>
                <a:xfrm>
                  <a:off x="517828" y="2483773"/>
                  <a:ext cx="3586812" cy="1154558"/>
                  <a:chOff x="517828" y="2467627"/>
                  <a:chExt cx="3586812" cy="932814"/>
                </a:xfrm>
              </p:grpSpPr>
              <p:sp>
                <p:nvSpPr>
                  <p:cNvPr id="73" name="矩形 72">
                    <a:extLst>
                      <a:ext uri="{FF2B5EF4-FFF2-40B4-BE49-F238E27FC236}">
                        <a16:creationId xmlns:a16="http://schemas.microsoft.com/office/drawing/2014/main" id="{1D4584AD-4713-4CA0-9D86-8574D6501CE9}"/>
                      </a:ext>
                    </a:extLst>
                  </p:cNvPr>
                  <p:cNvSpPr/>
                  <p:nvPr/>
                </p:nvSpPr>
                <p:spPr>
                  <a:xfrm>
                    <a:off x="517828" y="2467627"/>
                    <a:ext cx="3586812" cy="373524"/>
                  </a:xfrm>
                  <a:prstGeom prst="rect">
                    <a:avLst/>
                  </a:prstGeom>
                  <a:solidFill>
                    <a:srgbClr val="DEEB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74" name="矩形 73">
                    <a:extLst>
                      <a:ext uri="{FF2B5EF4-FFF2-40B4-BE49-F238E27FC236}">
                        <a16:creationId xmlns:a16="http://schemas.microsoft.com/office/drawing/2014/main" id="{A7945252-F339-4BD1-A48A-E3F9C5AA32C8}"/>
                      </a:ext>
                    </a:extLst>
                  </p:cNvPr>
                  <p:cNvSpPr/>
                  <p:nvPr/>
                </p:nvSpPr>
                <p:spPr>
                  <a:xfrm>
                    <a:off x="517828" y="3207805"/>
                    <a:ext cx="1158572" cy="192636"/>
                  </a:xfrm>
                  <a:prstGeom prst="rect">
                    <a:avLst/>
                  </a:prstGeom>
                  <a:solidFill>
                    <a:srgbClr val="F6C4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</p:grpSp>
          </p:grp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6629A796-3FE7-4A97-B8CA-BDF2E2C98105}"/>
                  </a:ext>
                </a:extLst>
              </p:cNvPr>
              <p:cNvSpPr/>
              <p:nvPr/>
            </p:nvSpPr>
            <p:spPr>
              <a:xfrm>
                <a:off x="806832" y="3316922"/>
                <a:ext cx="1447578" cy="360024"/>
              </a:xfrm>
              <a:prstGeom prst="rect">
                <a:avLst/>
              </a:prstGeom>
              <a:solidFill>
                <a:srgbClr val="EAD1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1D593538-7E0A-46F4-8008-3C164FB00DB3}"/>
                </a:ext>
              </a:extLst>
            </p:cNvPr>
            <p:cNvSpPr txBox="1"/>
            <p:nvPr/>
          </p:nvSpPr>
          <p:spPr>
            <a:xfrm>
              <a:off x="5029201" y="1057727"/>
              <a:ext cx="1672890" cy="2539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使用一個整數</a:t>
              </a:r>
              <a:r>
                <a:rPr lang="zh-TW" altLang="en-US" sz="1050">
                  <a:latin typeface="標楷體" panose="03000509000000000000" pitchFamily="65" charset="-120"/>
                  <a:ea typeface="標楷體" panose="03000509000000000000" pitchFamily="65" charset="-120"/>
                </a:rPr>
                <a:t>變數表示</a:t>
              </a:r>
              <a:r>
                <a:rPr lang="en-US" altLang="zh-TW" sz="1050">
                  <a:latin typeface="標楷體" panose="03000509000000000000" pitchFamily="65" charset="-120"/>
                  <a:ea typeface="標楷體" panose="03000509000000000000" pitchFamily="65" charset="-120"/>
                </a:rPr>
                <a:t>n</a:t>
              </a:r>
              <a:endPara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EDA56A7C-F2B8-4070-A92A-2D6370ADE021}"/>
                </a:ext>
              </a:extLst>
            </p:cNvPr>
            <p:cNvSpPr txBox="1"/>
            <p:nvPr/>
          </p:nvSpPr>
          <p:spPr>
            <a:xfrm>
              <a:off x="7401205" y="1042778"/>
              <a:ext cx="4194894" cy="2539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使用</a:t>
              </a:r>
              <a:r>
                <a:rPr lang="en-US" altLang="zh-TW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range()</a:t>
              </a:r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函式產生從</a:t>
              </a:r>
              <a:r>
                <a:rPr lang="en-US" altLang="zh-TW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2</a:t>
              </a:r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到</a:t>
              </a:r>
              <a:r>
                <a:rPr lang="en-US" altLang="zh-TW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n</a:t>
              </a:r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的整數串列，指定遞增值為</a:t>
              </a:r>
              <a:r>
                <a:rPr lang="en-US" altLang="zh-TW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2(</a:t>
              </a:r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取偶數</a:t>
              </a:r>
              <a:r>
                <a:rPr lang="en-US" altLang="zh-TW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)</a:t>
              </a:r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。</a:t>
              </a: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8C94D1C1-74E0-4351-B397-5F03F8828A76}"/>
                </a:ext>
              </a:extLst>
            </p:cNvPr>
            <p:cNvSpPr txBox="1"/>
            <p:nvPr/>
          </p:nvSpPr>
          <p:spPr>
            <a:xfrm>
              <a:off x="8313841" y="1797018"/>
              <a:ext cx="2700056" cy="2539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在每次迭代中，印出迴圈變數</a:t>
              </a:r>
              <a:r>
                <a:rPr lang="en-US" altLang="zh-TW" sz="1050" dirty="0" err="1">
                  <a:latin typeface="標楷體" panose="03000509000000000000" pitchFamily="65" charset="-120"/>
                  <a:ea typeface="標楷體" panose="03000509000000000000" pitchFamily="65" charset="-120"/>
                </a:rPr>
                <a:t>i</a:t>
              </a:r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當前的值。</a:t>
              </a: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83A2EB73-1362-445B-A749-EE2C193E4341}"/>
                </a:ext>
              </a:extLst>
            </p:cNvPr>
            <p:cNvSpPr/>
            <p:nvPr/>
          </p:nvSpPr>
          <p:spPr>
            <a:xfrm>
              <a:off x="236306" y="2198400"/>
              <a:ext cx="5729556" cy="2170098"/>
            </a:xfrm>
            <a:prstGeom prst="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n = int(input("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請輸入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n:"))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sum = 0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for </a:t>
              </a:r>
              <a:r>
                <a:rPr lang="en-US" altLang="zh-TW" sz="1600" dirty="0" err="1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in range(2,n+1,2):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     sum = sum + </a:t>
              </a:r>
              <a:r>
                <a:rPr lang="en-US" altLang="zh-TW" sz="1600" dirty="0" err="1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i</a:t>
              </a:r>
              <a:endPara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  print(sum)</a:t>
              </a:r>
            </a:p>
            <a:p>
              <a:pPr>
                <a:lnSpc>
                  <a:spcPct val="150000"/>
                </a:lnSpc>
              </a:pPr>
              <a:endPara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334087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11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BFD7D9EA-FDB5-46F4-BE1E-04E1AFA0DDB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0"/>
          <a:ext cx="1572170" cy="1864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248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400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95E4F6C4-BD17-4B03-8483-CE8FD3B4AE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8"/>
          <a:ext cx="1623397" cy="184238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3995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40" name="箭號: 向右 39">
            <a:extLst>
              <a:ext uri="{FF2B5EF4-FFF2-40B4-BE49-F238E27FC236}">
                <a16:creationId xmlns:a16="http://schemas.microsoft.com/office/drawing/2014/main" id="{AAA16EFD-787D-4C6C-9934-BB94ECDDB9B2}"/>
              </a:ext>
            </a:extLst>
          </p:cNvPr>
          <p:cNvSpPr/>
          <p:nvPr/>
        </p:nvSpPr>
        <p:spPr>
          <a:xfrm>
            <a:off x="304800" y="2697198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BC205E5F-BCFC-40D7-9A1B-151582AD11B6}"/>
              </a:ext>
            </a:extLst>
          </p:cNvPr>
          <p:cNvGrpSpPr/>
          <p:nvPr/>
        </p:nvGrpSpPr>
        <p:grpSpPr>
          <a:xfrm>
            <a:off x="8561271" y="3264368"/>
            <a:ext cx="1505594" cy="538468"/>
            <a:chOff x="10178406" y="3264368"/>
            <a:chExt cx="1505594" cy="538468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175D2139-E4CB-406A-B247-8A49D344B6FB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5" name="箭號: 五邊形 44">
                <a:extLst>
                  <a:ext uri="{FF2B5EF4-FFF2-40B4-BE49-F238E27FC236}">
                    <a16:creationId xmlns:a16="http://schemas.microsoft.com/office/drawing/2014/main" id="{1A11FEA2-87C1-4DBC-8095-A9C92ED22909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11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E672975E-7C92-49D5-BEFD-70F223EA792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E163BB37-38A8-4C3D-A25C-A27A50051087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FF77F7C-38D7-4603-9146-56912606E047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DE630D36-7BDC-4387-BA83-F9140F737424}"/>
              </a:ext>
            </a:extLst>
          </p:cNvPr>
          <p:cNvGrpSpPr/>
          <p:nvPr/>
        </p:nvGrpSpPr>
        <p:grpSpPr>
          <a:xfrm>
            <a:off x="6566293" y="3143234"/>
            <a:ext cx="1572170" cy="614723"/>
            <a:chOff x="6922902" y="3154462"/>
            <a:chExt cx="1572170" cy="614723"/>
          </a:xfrm>
        </p:grpSpPr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F940795-00C2-41A3-8496-0F319654735E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2B8AC245-330C-43B0-988A-1B198DEFD6E6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175495D3-9839-4A4F-9864-7D4D59E37A3F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E40DCDE8-C667-480C-B8E0-B1A4CBC407C4}"/>
              </a:ext>
            </a:extLst>
          </p:cNvPr>
          <p:cNvGrpSpPr/>
          <p:nvPr/>
        </p:nvGrpSpPr>
        <p:grpSpPr>
          <a:xfrm flipV="1">
            <a:off x="7514779" y="3140306"/>
            <a:ext cx="1110488" cy="671106"/>
            <a:chOff x="7535897" y="3243687"/>
            <a:chExt cx="1030649" cy="750280"/>
          </a:xfrm>
        </p:grpSpPr>
        <p:pic>
          <p:nvPicPr>
            <p:cNvPr id="53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52C31906-3DEA-4DF3-8C4A-FA1A393F31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8F498395-3929-4537-9F63-F927E29152F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A714E10F-2239-41D4-9599-FD39FF4AEBFA}"/>
              </a:ext>
            </a:extLst>
          </p:cNvPr>
          <p:cNvGrpSpPr/>
          <p:nvPr/>
        </p:nvGrpSpPr>
        <p:grpSpPr>
          <a:xfrm>
            <a:off x="8569461" y="3901422"/>
            <a:ext cx="1505594" cy="538468"/>
            <a:chOff x="10178406" y="3264368"/>
            <a:chExt cx="1505594" cy="538468"/>
          </a:xfrm>
        </p:grpSpPr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80EE563B-1F76-43F5-9789-D46E91EE553B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9" name="箭號: 五邊形 58">
                <a:extLst>
                  <a:ext uri="{FF2B5EF4-FFF2-40B4-BE49-F238E27FC236}">
                    <a16:creationId xmlns:a16="http://schemas.microsoft.com/office/drawing/2014/main" id="{AC03362A-2ADC-4394-B1C5-83EB965721A5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97F0F07E-7770-4F78-BBD1-4F05B9FA0B7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6D7CA712-4A79-40C6-9329-488DFD576CEC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DC58B1DE-3376-481A-8557-AA1F827D4B1D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C0703F35-95DD-42FE-B5C9-086C6DD8626A}"/>
              </a:ext>
            </a:extLst>
          </p:cNvPr>
          <p:cNvGrpSpPr/>
          <p:nvPr/>
        </p:nvGrpSpPr>
        <p:grpSpPr>
          <a:xfrm>
            <a:off x="6566293" y="3771668"/>
            <a:ext cx="1572170" cy="614723"/>
            <a:chOff x="6922902" y="3154462"/>
            <a:chExt cx="1572170" cy="614723"/>
          </a:xfrm>
        </p:grpSpPr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E4158CA2-73DD-4AEB-A947-C3E75F3B3A78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00819D27-05B4-4075-A831-ED599C775080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9F2A8336-ECFF-474D-B0AD-51D6382801B4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0C688E1C-92AF-4520-ABA8-65C07C68197D}"/>
              </a:ext>
            </a:extLst>
          </p:cNvPr>
          <p:cNvGrpSpPr/>
          <p:nvPr/>
        </p:nvGrpSpPr>
        <p:grpSpPr>
          <a:xfrm>
            <a:off x="143839" y="852755"/>
            <a:ext cx="11923073" cy="5907372"/>
            <a:chOff x="143839" y="852755"/>
            <a:chExt cx="11923073" cy="5907372"/>
          </a:xfrm>
        </p:grpSpPr>
        <p:sp>
          <p:nvSpPr>
            <p:cNvPr id="67" name="矩形: 圓角 66">
              <a:extLst>
                <a:ext uri="{FF2B5EF4-FFF2-40B4-BE49-F238E27FC236}">
                  <a16:creationId xmlns:a16="http://schemas.microsoft.com/office/drawing/2014/main" id="{5B71233D-C1DC-425F-9033-9AD91FFED8B0}"/>
                </a:ext>
              </a:extLst>
            </p:cNvPr>
            <p:cNvSpPr/>
            <p:nvPr/>
          </p:nvSpPr>
          <p:spPr>
            <a:xfrm>
              <a:off x="143839" y="852755"/>
              <a:ext cx="11923073" cy="5907372"/>
            </a:xfrm>
            <a:prstGeom prst="roundRect">
              <a:avLst>
                <a:gd name="adj" fmla="val 0"/>
              </a:avLst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請寫一個程式，讓使用者</a:t>
              </a:r>
              <a:r>
                <a:rPr lang="zh-TW" altLang="en-US" dirty="0">
                  <a:highlight>
                    <a:srgbClr val="DEEBF7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輸入任一整數</a:t>
              </a:r>
              <a:r>
                <a:rPr lang="en-US" altLang="zh-TW" dirty="0">
                  <a:highlight>
                    <a:srgbClr val="DEEBF7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n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，並利用</a:t>
              </a:r>
              <a:r>
                <a:rPr lang="en-US" altLang="zh-TW" dirty="0">
                  <a:highlight>
                    <a:srgbClr val="B6E2A1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for</a:t>
              </a:r>
              <a:r>
                <a:rPr lang="zh-TW" altLang="en-US" dirty="0">
                  <a:highlight>
                    <a:srgbClr val="B6E2A1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迴圈</a:t>
              </a:r>
              <a:r>
                <a:rPr lang="zh-TW" altLang="en-US" dirty="0">
                  <a:highlight>
                    <a:srgbClr val="EAD1E7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算出</a:t>
              </a:r>
              <a:r>
                <a:rPr lang="en-US" altLang="zh-TW" dirty="0">
                  <a:highlight>
                    <a:srgbClr val="EAD1E7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2~n</a:t>
              </a:r>
              <a:r>
                <a:rPr lang="zh-TW" altLang="en-US" dirty="0">
                  <a:highlight>
                    <a:srgbClr val="EAD1E7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偶數的和</a:t>
              </a:r>
              <a:endPara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，</a:t>
              </a:r>
              <a:r>
                <a:rPr lang="zh-TW" altLang="en-US" dirty="0">
                  <a:highlight>
                    <a:srgbClr val="F6C4BC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再將運算後的結果列印螢幕上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。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zh-TW" altLang="en-US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157AC883-DE47-407C-A3CB-CB8A79C432E5}"/>
                </a:ext>
              </a:extLst>
            </p:cNvPr>
            <p:cNvGrpSpPr/>
            <p:nvPr/>
          </p:nvGrpSpPr>
          <p:grpSpPr>
            <a:xfrm>
              <a:off x="517828" y="2279353"/>
              <a:ext cx="3586812" cy="1743369"/>
              <a:chOff x="517828" y="2279353"/>
              <a:chExt cx="3586812" cy="1743369"/>
            </a:xfrm>
          </p:grpSpPr>
          <p:grpSp>
            <p:nvGrpSpPr>
              <p:cNvPr id="73" name="群組 72">
                <a:extLst>
                  <a:ext uri="{FF2B5EF4-FFF2-40B4-BE49-F238E27FC236}">
                    <a16:creationId xmlns:a16="http://schemas.microsoft.com/office/drawing/2014/main" id="{019DE86B-0C65-448F-A1B4-7A22ADC1E978}"/>
                  </a:ext>
                </a:extLst>
              </p:cNvPr>
              <p:cNvGrpSpPr/>
              <p:nvPr/>
            </p:nvGrpSpPr>
            <p:grpSpPr>
              <a:xfrm>
                <a:off x="517828" y="2279353"/>
                <a:ext cx="3586812" cy="1743369"/>
                <a:chOff x="517828" y="2483773"/>
                <a:chExt cx="3586812" cy="1154558"/>
              </a:xfrm>
            </p:grpSpPr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A9174EAD-D9CD-48F3-B96C-FB8C17D06878}"/>
                    </a:ext>
                  </a:extLst>
                </p:cNvPr>
                <p:cNvSpPr/>
                <p:nvPr/>
              </p:nvSpPr>
              <p:spPr>
                <a:xfrm>
                  <a:off x="517828" y="2923105"/>
                  <a:ext cx="3586812" cy="715225"/>
                </a:xfrm>
                <a:prstGeom prst="rect">
                  <a:avLst/>
                </a:prstGeom>
                <a:solidFill>
                  <a:srgbClr val="B6E2A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grpSp>
              <p:nvGrpSpPr>
                <p:cNvPr id="76" name="群組 75">
                  <a:extLst>
                    <a:ext uri="{FF2B5EF4-FFF2-40B4-BE49-F238E27FC236}">
                      <a16:creationId xmlns:a16="http://schemas.microsoft.com/office/drawing/2014/main" id="{C843643C-E8EA-4E52-B838-82ACF7BEE344}"/>
                    </a:ext>
                  </a:extLst>
                </p:cNvPr>
                <p:cNvGrpSpPr/>
                <p:nvPr/>
              </p:nvGrpSpPr>
              <p:grpSpPr>
                <a:xfrm>
                  <a:off x="517828" y="2483773"/>
                  <a:ext cx="3586812" cy="1154558"/>
                  <a:chOff x="517828" y="2467627"/>
                  <a:chExt cx="3586812" cy="932814"/>
                </a:xfrm>
              </p:grpSpPr>
              <p:sp>
                <p:nvSpPr>
                  <p:cNvPr id="77" name="矩形 76">
                    <a:extLst>
                      <a:ext uri="{FF2B5EF4-FFF2-40B4-BE49-F238E27FC236}">
                        <a16:creationId xmlns:a16="http://schemas.microsoft.com/office/drawing/2014/main" id="{057F0A64-F333-43DC-85D9-18D16C863A8E}"/>
                      </a:ext>
                    </a:extLst>
                  </p:cNvPr>
                  <p:cNvSpPr/>
                  <p:nvPr/>
                </p:nvSpPr>
                <p:spPr>
                  <a:xfrm>
                    <a:off x="517828" y="2467627"/>
                    <a:ext cx="3586812" cy="373524"/>
                  </a:xfrm>
                  <a:prstGeom prst="rect">
                    <a:avLst/>
                  </a:prstGeom>
                  <a:solidFill>
                    <a:srgbClr val="DEEB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78" name="矩形 77">
                    <a:extLst>
                      <a:ext uri="{FF2B5EF4-FFF2-40B4-BE49-F238E27FC236}">
                        <a16:creationId xmlns:a16="http://schemas.microsoft.com/office/drawing/2014/main" id="{CE157382-2607-4561-8399-9011286481F5}"/>
                      </a:ext>
                    </a:extLst>
                  </p:cNvPr>
                  <p:cNvSpPr/>
                  <p:nvPr/>
                </p:nvSpPr>
                <p:spPr>
                  <a:xfrm>
                    <a:off x="517828" y="3207805"/>
                    <a:ext cx="1158572" cy="192636"/>
                  </a:xfrm>
                  <a:prstGeom prst="rect">
                    <a:avLst/>
                  </a:prstGeom>
                  <a:solidFill>
                    <a:srgbClr val="F6C4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</p:grpSp>
          </p:grp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C96C70EB-8817-4AF8-8A2B-FEC63C39A56A}"/>
                  </a:ext>
                </a:extLst>
              </p:cNvPr>
              <p:cNvSpPr/>
              <p:nvPr/>
            </p:nvSpPr>
            <p:spPr>
              <a:xfrm>
                <a:off x="806832" y="3316922"/>
                <a:ext cx="1447578" cy="360024"/>
              </a:xfrm>
              <a:prstGeom prst="rect">
                <a:avLst/>
              </a:prstGeom>
              <a:solidFill>
                <a:srgbClr val="EAD1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5E8A0C81-BCFE-4321-A71F-1E0C67A4022C}"/>
                </a:ext>
              </a:extLst>
            </p:cNvPr>
            <p:cNvSpPr txBox="1"/>
            <p:nvPr/>
          </p:nvSpPr>
          <p:spPr>
            <a:xfrm>
              <a:off x="5029201" y="1057727"/>
              <a:ext cx="1672890" cy="2539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使用一個整數</a:t>
              </a:r>
              <a:r>
                <a:rPr lang="zh-TW" altLang="en-US" sz="1050">
                  <a:latin typeface="標楷體" panose="03000509000000000000" pitchFamily="65" charset="-120"/>
                  <a:ea typeface="標楷體" panose="03000509000000000000" pitchFamily="65" charset="-120"/>
                </a:rPr>
                <a:t>變數表示</a:t>
              </a:r>
              <a:r>
                <a:rPr lang="en-US" altLang="zh-TW" sz="1050">
                  <a:latin typeface="標楷體" panose="03000509000000000000" pitchFamily="65" charset="-120"/>
                  <a:ea typeface="標楷體" panose="03000509000000000000" pitchFamily="65" charset="-120"/>
                </a:rPr>
                <a:t>n</a:t>
              </a:r>
              <a:endPara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FE70C9D4-2D5B-4246-A4BA-D1446D151FAC}"/>
                </a:ext>
              </a:extLst>
            </p:cNvPr>
            <p:cNvSpPr txBox="1"/>
            <p:nvPr/>
          </p:nvSpPr>
          <p:spPr>
            <a:xfrm>
              <a:off x="7401205" y="1042778"/>
              <a:ext cx="4194894" cy="2539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使用</a:t>
              </a:r>
              <a:r>
                <a:rPr lang="en-US" altLang="zh-TW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range()</a:t>
              </a:r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函式產生從</a:t>
              </a:r>
              <a:r>
                <a:rPr lang="en-US" altLang="zh-TW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2</a:t>
              </a:r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到</a:t>
              </a:r>
              <a:r>
                <a:rPr lang="en-US" altLang="zh-TW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n</a:t>
              </a:r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的整數串列，指定遞增值為</a:t>
              </a:r>
              <a:r>
                <a:rPr lang="en-US" altLang="zh-TW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2(</a:t>
              </a:r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取偶數</a:t>
              </a:r>
              <a:r>
                <a:rPr lang="en-US" altLang="zh-TW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)</a:t>
              </a:r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。</a:t>
              </a: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161CDD95-FD29-47E1-B2CB-383EBF730769}"/>
                </a:ext>
              </a:extLst>
            </p:cNvPr>
            <p:cNvSpPr txBox="1"/>
            <p:nvPr/>
          </p:nvSpPr>
          <p:spPr>
            <a:xfrm>
              <a:off x="8313841" y="1797018"/>
              <a:ext cx="2700056" cy="2539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在每次迭代中，印出迴圈變數</a:t>
              </a:r>
              <a:r>
                <a:rPr lang="en-US" altLang="zh-TW" sz="1050" dirty="0" err="1">
                  <a:latin typeface="標楷體" panose="03000509000000000000" pitchFamily="65" charset="-120"/>
                  <a:ea typeface="標楷體" panose="03000509000000000000" pitchFamily="65" charset="-120"/>
                </a:rPr>
                <a:t>i</a:t>
              </a:r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當前的值。</a:t>
              </a: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68DC3C76-C8BC-495D-8146-F4DD98A9306B}"/>
                </a:ext>
              </a:extLst>
            </p:cNvPr>
            <p:cNvSpPr/>
            <p:nvPr/>
          </p:nvSpPr>
          <p:spPr>
            <a:xfrm>
              <a:off x="236306" y="2198400"/>
              <a:ext cx="5729556" cy="2170098"/>
            </a:xfrm>
            <a:prstGeom prst="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n = int(input("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請輸入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n:"))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sum = 0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for </a:t>
              </a:r>
              <a:r>
                <a:rPr lang="en-US" altLang="zh-TW" sz="1600" dirty="0" err="1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in range(2,n+1,2):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     sum = sum + </a:t>
              </a:r>
              <a:r>
                <a:rPr lang="en-US" altLang="zh-TW" sz="1600" dirty="0" err="1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i</a:t>
              </a:r>
              <a:endPara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  print(sum)</a:t>
              </a:r>
            </a:p>
            <a:p>
              <a:pPr>
                <a:lnSpc>
                  <a:spcPct val="150000"/>
                </a:lnSpc>
              </a:pPr>
              <a:endPara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972981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11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BFD7D9EA-FDB5-46F4-BE1E-04E1AFA0DDB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0"/>
          <a:ext cx="1572170" cy="1864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248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400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95E4F6C4-BD17-4B03-8483-CE8FD3B4AE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8"/>
          <a:ext cx="1623397" cy="184238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3995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40" name="箭號: 向右 39">
            <a:extLst>
              <a:ext uri="{FF2B5EF4-FFF2-40B4-BE49-F238E27FC236}">
                <a16:creationId xmlns:a16="http://schemas.microsoft.com/office/drawing/2014/main" id="{AAA16EFD-787D-4C6C-9934-BB94ECDDB9B2}"/>
              </a:ext>
            </a:extLst>
          </p:cNvPr>
          <p:cNvSpPr/>
          <p:nvPr/>
        </p:nvSpPr>
        <p:spPr>
          <a:xfrm>
            <a:off x="304800" y="2697198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BC205E5F-BCFC-40D7-9A1B-151582AD11B6}"/>
              </a:ext>
            </a:extLst>
          </p:cNvPr>
          <p:cNvGrpSpPr/>
          <p:nvPr/>
        </p:nvGrpSpPr>
        <p:grpSpPr>
          <a:xfrm>
            <a:off x="8561271" y="3264368"/>
            <a:ext cx="1505594" cy="538468"/>
            <a:chOff x="10178406" y="3264368"/>
            <a:chExt cx="1505594" cy="538468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175D2139-E4CB-406A-B247-8A49D344B6FB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5" name="箭號: 五邊形 44">
                <a:extLst>
                  <a:ext uri="{FF2B5EF4-FFF2-40B4-BE49-F238E27FC236}">
                    <a16:creationId xmlns:a16="http://schemas.microsoft.com/office/drawing/2014/main" id="{1A11FEA2-87C1-4DBC-8095-A9C92ED22909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11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E672975E-7C92-49D5-BEFD-70F223EA792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E163BB37-38A8-4C3D-A25C-A27A50051087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FF77F7C-38D7-4603-9146-56912606E047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DE630D36-7BDC-4387-BA83-F9140F737424}"/>
              </a:ext>
            </a:extLst>
          </p:cNvPr>
          <p:cNvGrpSpPr/>
          <p:nvPr/>
        </p:nvGrpSpPr>
        <p:grpSpPr>
          <a:xfrm>
            <a:off x="6566293" y="3143234"/>
            <a:ext cx="1572170" cy="614723"/>
            <a:chOff x="6922902" y="3154462"/>
            <a:chExt cx="1572170" cy="614723"/>
          </a:xfrm>
        </p:grpSpPr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F940795-00C2-41A3-8496-0F319654735E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2B8AC245-330C-43B0-988A-1B198DEFD6E6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175495D3-9839-4A4F-9864-7D4D59E37A3F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E40DCDE8-C667-480C-B8E0-B1A4CBC407C4}"/>
              </a:ext>
            </a:extLst>
          </p:cNvPr>
          <p:cNvGrpSpPr/>
          <p:nvPr/>
        </p:nvGrpSpPr>
        <p:grpSpPr>
          <a:xfrm flipV="1">
            <a:off x="7514779" y="3140306"/>
            <a:ext cx="1110488" cy="671106"/>
            <a:chOff x="7535897" y="3243687"/>
            <a:chExt cx="1030649" cy="750280"/>
          </a:xfrm>
        </p:grpSpPr>
        <p:pic>
          <p:nvPicPr>
            <p:cNvPr id="53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52C31906-3DEA-4DF3-8C4A-FA1A393F31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8F498395-3929-4537-9F63-F927E29152F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A714E10F-2239-41D4-9599-FD39FF4AEBFA}"/>
              </a:ext>
            </a:extLst>
          </p:cNvPr>
          <p:cNvGrpSpPr/>
          <p:nvPr/>
        </p:nvGrpSpPr>
        <p:grpSpPr>
          <a:xfrm>
            <a:off x="8569461" y="3901422"/>
            <a:ext cx="1505594" cy="538468"/>
            <a:chOff x="10178406" y="3264368"/>
            <a:chExt cx="1505594" cy="538468"/>
          </a:xfrm>
        </p:grpSpPr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80EE563B-1F76-43F5-9789-D46E91EE553B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9" name="箭號: 五邊形 58">
                <a:extLst>
                  <a:ext uri="{FF2B5EF4-FFF2-40B4-BE49-F238E27FC236}">
                    <a16:creationId xmlns:a16="http://schemas.microsoft.com/office/drawing/2014/main" id="{AC03362A-2ADC-4394-B1C5-83EB965721A5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97F0F07E-7770-4F78-BBD1-4F05B9FA0B7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6D7CA712-4A79-40C6-9329-488DFD576CEC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DC58B1DE-3376-481A-8557-AA1F827D4B1D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C0703F35-95DD-42FE-B5C9-086C6DD8626A}"/>
              </a:ext>
            </a:extLst>
          </p:cNvPr>
          <p:cNvGrpSpPr/>
          <p:nvPr/>
        </p:nvGrpSpPr>
        <p:grpSpPr>
          <a:xfrm>
            <a:off x="6566293" y="3771668"/>
            <a:ext cx="1572170" cy="614723"/>
            <a:chOff x="6922902" y="3154462"/>
            <a:chExt cx="1572170" cy="614723"/>
          </a:xfrm>
        </p:grpSpPr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E4158CA2-73DD-4AEB-A947-C3E75F3B3A78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00819D27-05B4-4075-A831-ED599C775080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9F2A8336-ECFF-474D-B0AD-51D6382801B4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43A8C011-367C-4C01-B615-2FB2A210B3EB}"/>
              </a:ext>
            </a:extLst>
          </p:cNvPr>
          <p:cNvGrpSpPr/>
          <p:nvPr/>
        </p:nvGrpSpPr>
        <p:grpSpPr>
          <a:xfrm flipV="1">
            <a:off x="7522921" y="3765295"/>
            <a:ext cx="1110488" cy="671106"/>
            <a:chOff x="7535897" y="3243687"/>
            <a:chExt cx="1030649" cy="750280"/>
          </a:xfrm>
        </p:grpSpPr>
        <p:pic>
          <p:nvPicPr>
            <p:cNvPr id="67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E8EDAC5D-D01B-4572-A729-13B2946FD3A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8E687DDB-EFB9-4C3A-A7D2-712E21D91337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EA564CA8-F79D-4FD6-BEF5-DA2B95730A21}"/>
              </a:ext>
            </a:extLst>
          </p:cNvPr>
          <p:cNvGrpSpPr/>
          <p:nvPr/>
        </p:nvGrpSpPr>
        <p:grpSpPr>
          <a:xfrm>
            <a:off x="143839" y="852755"/>
            <a:ext cx="11923073" cy="5907372"/>
            <a:chOff x="143839" y="852755"/>
            <a:chExt cx="11923073" cy="5907372"/>
          </a:xfrm>
        </p:grpSpPr>
        <p:sp>
          <p:nvSpPr>
            <p:cNvPr id="70" name="矩形: 圓角 69">
              <a:extLst>
                <a:ext uri="{FF2B5EF4-FFF2-40B4-BE49-F238E27FC236}">
                  <a16:creationId xmlns:a16="http://schemas.microsoft.com/office/drawing/2014/main" id="{0103D117-C988-4AA4-8A98-47B8346D4BAD}"/>
                </a:ext>
              </a:extLst>
            </p:cNvPr>
            <p:cNvSpPr/>
            <p:nvPr/>
          </p:nvSpPr>
          <p:spPr>
            <a:xfrm>
              <a:off x="143839" y="852755"/>
              <a:ext cx="11923073" cy="5907372"/>
            </a:xfrm>
            <a:prstGeom prst="roundRect">
              <a:avLst>
                <a:gd name="adj" fmla="val 0"/>
              </a:avLst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請寫一個程式，讓使用者</a:t>
              </a:r>
              <a:r>
                <a:rPr lang="zh-TW" altLang="en-US" dirty="0">
                  <a:highlight>
                    <a:srgbClr val="DEEBF7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輸入任一整數</a:t>
              </a:r>
              <a:r>
                <a:rPr lang="en-US" altLang="zh-TW" dirty="0">
                  <a:highlight>
                    <a:srgbClr val="DEEBF7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n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，並利用</a:t>
              </a:r>
              <a:r>
                <a:rPr lang="en-US" altLang="zh-TW" dirty="0">
                  <a:highlight>
                    <a:srgbClr val="B6E2A1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for</a:t>
              </a:r>
              <a:r>
                <a:rPr lang="zh-TW" altLang="en-US" dirty="0">
                  <a:highlight>
                    <a:srgbClr val="B6E2A1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迴圈</a:t>
              </a:r>
              <a:r>
                <a:rPr lang="zh-TW" altLang="en-US" dirty="0">
                  <a:highlight>
                    <a:srgbClr val="EAD1E7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算出</a:t>
              </a:r>
              <a:r>
                <a:rPr lang="en-US" altLang="zh-TW" dirty="0">
                  <a:highlight>
                    <a:srgbClr val="EAD1E7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2~n</a:t>
              </a:r>
              <a:r>
                <a:rPr lang="zh-TW" altLang="en-US" dirty="0">
                  <a:highlight>
                    <a:srgbClr val="EAD1E7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偶數的和</a:t>
              </a:r>
              <a:endPara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，</a:t>
              </a:r>
              <a:r>
                <a:rPr lang="zh-TW" altLang="en-US" dirty="0">
                  <a:highlight>
                    <a:srgbClr val="F6C4BC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再將運算後的結果列印螢幕上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。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zh-TW" altLang="en-US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grpSp>
          <p:nvGrpSpPr>
            <p:cNvPr id="71" name="群組 70">
              <a:extLst>
                <a:ext uri="{FF2B5EF4-FFF2-40B4-BE49-F238E27FC236}">
                  <a16:creationId xmlns:a16="http://schemas.microsoft.com/office/drawing/2014/main" id="{A2B215D0-0E42-4C7E-9488-F4EC3B5715E8}"/>
                </a:ext>
              </a:extLst>
            </p:cNvPr>
            <p:cNvGrpSpPr/>
            <p:nvPr/>
          </p:nvGrpSpPr>
          <p:grpSpPr>
            <a:xfrm>
              <a:off x="517828" y="2279353"/>
              <a:ext cx="3586812" cy="1743369"/>
              <a:chOff x="517828" y="2279353"/>
              <a:chExt cx="3586812" cy="1743369"/>
            </a:xfrm>
          </p:grpSpPr>
          <p:grpSp>
            <p:nvGrpSpPr>
              <p:cNvPr id="76" name="群組 75">
                <a:extLst>
                  <a:ext uri="{FF2B5EF4-FFF2-40B4-BE49-F238E27FC236}">
                    <a16:creationId xmlns:a16="http://schemas.microsoft.com/office/drawing/2014/main" id="{EDB44363-CF3C-4B93-B835-4D2E17538D6D}"/>
                  </a:ext>
                </a:extLst>
              </p:cNvPr>
              <p:cNvGrpSpPr/>
              <p:nvPr/>
            </p:nvGrpSpPr>
            <p:grpSpPr>
              <a:xfrm>
                <a:off x="517828" y="2279353"/>
                <a:ext cx="3586812" cy="1743369"/>
                <a:chOff x="517828" y="2483773"/>
                <a:chExt cx="3586812" cy="1154558"/>
              </a:xfrm>
            </p:grpSpPr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A016F184-BEA7-4964-BFDD-640388DB7C92}"/>
                    </a:ext>
                  </a:extLst>
                </p:cNvPr>
                <p:cNvSpPr/>
                <p:nvPr/>
              </p:nvSpPr>
              <p:spPr>
                <a:xfrm>
                  <a:off x="517828" y="2923105"/>
                  <a:ext cx="3586812" cy="715225"/>
                </a:xfrm>
                <a:prstGeom prst="rect">
                  <a:avLst/>
                </a:prstGeom>
                <a:solidFill>
                  <a:srgbClr val="B6E2A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grpSp>
              <p:nvGrpSpPr>
                <p:cNvPr id="79" name="群組 78">
                  <a:extLst>
                    <a:ext uri="{FF2B5EF4-FFF2-40B4-BE49-F238E27FC236}">
                      <a16:creationId xmlns:a16="http://schemas.microsoft.com/office/drawing/2014/main" id="{CC5FC733-D93C-4309-9E79-1170202B589F}"/>
                    </a:ext>
                  </a:extLst>
                </p:cNvPr>
                <p:cNvGrpSpPr/>
                <p:nvPr/>
              </p:nvGrpSpPr>
              <p:grpSpPr>
                <a:xfrm>
                  <a:off x="517828" y="2483773"/>
                  <a:ext cx="3586812" cy="1154558"/>
                  <a:chOff x="517828" y="2467627"/>
                  <a:chExt cx="3586812" cy="932814"/>
                </a:xfrm>
              </p:grpSpPr>
              <p:sp>
                <p:nvSpPr>
                  <p:cNvPr id="80" name="矩形 79">
                    <a:extLst>
                      <a:ext uri="{FF2B5EF4-FFF2-40B4-BE49-F238E27FC236}">
                        <a16:creationId xmlns:a16="http://schemas.microsoft.com/office/drawing/2014/main" id="{3A69E9A5-80D8-4B13-9DBC-511338973B78}"/>
                      </a:ext>
                    </a:extLst>
                  </p:cNvPr>
                  <p:cNvSpPr/>
                  <p:nvPr/>
                </p:nvSpPr>
                <p:spPr>
                  <a:xfrm>
                    <a:off x="517828" y="2467627"/>
                    <a:ext cx="3586812" cy="373524"/>
                  </a:xfrm>
                  <a:prstGeom prst="rect">
                    <a:avLst/>
                  </a:prstGeom>
                  <a:solidFill>
                    <a:srgbClr val="DEEB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81" name="矩形 80">
                    <a:extLst>
                      <a:ext uri="{FF2B5EF4-FFF2-40B4-BE49-F238E27FC236}">
                        <a16:creationId xmlns:a16="http://schemas.microsoft.com/office/drawing/2014/main" id="{951FB3B6-D1CA-46D8-B644-B026925AD643}"/>
                      </a:ext>
                    </a:extLst>
                  </p:cNvPr>
                  <p:cNvSpPr/>
                  <p:nvPr/>
                </p:nvSpPr>
                <p:spPr>
                  <a:xfrm>
                    <a:off x="517828" y="3207805"/>
                    <a:ext cx="1158572" cy="192636"/>
                  </a:xfrm>
                  <a:prstGeom prst="rect">
                    <a:avLst/>
                  </a:prstGeom>
                  <a:solidFill>
                    <a:srgbClr val="F6C4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</p:grpSp>
          </p:grp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D9E36573-B7D2-49CE-AE93-9870AC530CCD}"/>
                  </a:ext>
                </a:extLst>
              </p:cNvPr>
              <p:cNvSpPr/>
              <p:nvPr/>
            </p:nvSpPr>
            <p:spPr>
              <a:xfrm>
                <a:off x="806832" y="3316922"/>
                <a:ext cx="1447578" cy="360024"/>
              </a:xfrm>
              <a:prstGeom prst="rect">
                <a:avLst/>
              </a:prstGeom>
              <a:solidFill>
                <a:srgbClr val="EAD1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034E5F1A-9AFD-49D8-A1F9-5D0ACC150DF2}"/>
                </a:ext>
              </a:extLst>
            </p:cNvPr>
            <p:cNvSpPr txBox="1"/>
            <p:nvPr/>
          </p:nvSpPr>
          <p:spPr>
            <a:xfrm>
              <a:off x="5029201" y="1057727"/>
              <a:ext cx="1672890" cy="2539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使用一個整數</a:t>
              </a:r>
              <a:r>
                <a:rPr lang="zh-TW" altLang="en-US" sz="1050">
                  <a:latin typeface="標楷體" panose="03000509000000000000" pitchFamily="65" charset="-120"/>
                  <a:ea typeface="標楷體" panose="03000509000000000000" pitchFamily="65" charset="-120"/>
                </a:rPr>
                <a:t>變數表示</a:t>
              </a:r>
              <a:r>
                <a:rPr lang="en-US" altLang="zh-TW" sz="1050">
                  <a:latin typeface="標楷體" panose="03000509000000000000" pitchFamily="65" charset="-120"/>
                  <a:ea typeface="標楷體" panose="03000509000000000000" pitchFamily="65" charset="-120"/>
                </a:rPr>
                <a:t>n</a:t>
              </a:r>
              <a:endPara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452393D5-B522-4BA4-A950-CE32CC170CF6}"/>
                </a:ext>
              </a:extLst>
            </p:cNvPr>
            <p:cNvSpPr txBox="1"/>
            <p:nvPr/>
          </p:nvSpPr>
          <p:spPr>
            <a:xfrm>
              <a:off x="7401205" y="1042778"/>
              <a:ext cx="4194894" cy="2539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使用</a:t>
              </a:r>
              <a:r>
                <a:rPr lang="en-US" altLang="zh-TW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range()</a:t>
              </a:r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函式產生從</a:t>
              </a:r>
              <a:r>
                <a:rPr lang="en-US" altLang="zh-TW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2</a:t>
              </a:r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到</a:t>
              </a:r>
              <a:r>
                <a:rPr lang="en-US" altLang="zh-TW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n</a:t>
              </a:r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的整數串列，指定遞增值為</a:t>
              </a:r>
              <a:r>
                <a:rPr lang="en-US" altLang="zh-TW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2(</a:t>
              </a:r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取偶數</a:t>
              </a:r>
              <a:r>
                <a:rPr lang="en-US" altLang="zh-TW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)</a:t>
              </a:r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。</a:t>
              </a:r>
            </a:p>
          </p:txBody>
        </p: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2B5B09EA-E621-45E0-A51B-D8C26563BF50}"/>
                </a:ext>
              </a:extLst>
            </p:cNvPr>
            <p:cNvSpPr txBox="1"/>
            <p:nvPr/>
          </p:nvSpPr>
          <p:spPr>
            <a:xfrm>
              <a:off x="8313841" y="1797018"/>
              <a:ext cx="2700056" cy="2539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在每次迭代中，印出迴圈變數</a:t>
              </a:r>
              <a:r>
                <a:rPr lang="en-US" altLang="zh-TW" sz="1050" dirty="0" err="1">
                  <a:latin typeface="標楷體" panose="03000509000000000000" pitchFamily="65" charset="-120"/>
                  <a:ea typeface="標楷體" panose="03000509000000000000" pitchFamily="65" charset="-120"/>
                </a:rPr>
                <a:t>i</a:t>
              </a:r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當前的值。</a:t>
              </a: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E7EEE9F4-D92D-4733-AB1A-D5FA0BCAAE78}"/>
                </a:ext>
              </a:extLst>
            </p:cNvPr>
            <p:cNvSpPr/>
            <p:nvPr/>
          </p:nvSpPr>
          <p:spPr>
            <a:xfrm>
              <a:off x="236306" y="2198400"/>
              <a:ext cx="5729556" cy="2170098"/>
            </a:xfrm>
            <a:prstGeom prst="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n = int(input("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請輸入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n:"))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sum = 0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for </a:t>
              </a:r>
              <a:r>
                <a:rPr lang="en-US" altLang="zh-TW" sz="1600" dirty="0" err="1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in range(2,n+1,2):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     sum = sum + </a:t>
              </a:r>
              <a:r>
                <a:rPr lang="en-US" altLang="zh-TW" sz="1600" dirty="0" err="1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i</a:t>
              </a:r>
              <a:endPara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  print(sum)</a:t>
              </a:r>
            </a:p>
            <a:p>
              <a:pPr>
                <a:lnSpc>
                  <a:spcPct val="150000"/>
                </a:lnSpc>
              </a:pPr>
              <a:endPara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095193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0CD8A8-A21B-4C2F-B534-48A28E1293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41460" y="260460"/>
          <a:ext cx="1572170" cy="24827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82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8191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E54ADF1-8E5D-4D2C-87EF-C1E46BF8E2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40053" y="282978"/>
          <a:ext cx="1623397" cy="246022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173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4421F280-240C-45CD-AE94-EF0CE561CB00}"/>
              </a:ext>
            </a:extLst>
          </p:cNvPr>
          <p:cNvGrpSpPr/>
          <p:nvPr/>
        </p:nvGrpSpPr>
        <p:grpSpPr>
          <a:xfrm>
            <a:off x="6567371" y="864068"/>
            <a:ext cx="1505594" cy="538468"/>
            <a:chOff x="10178406" y="3264368"/>
            <a:chExt cx="1505594" cy="538468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47EC3099-8E0F-44D3-8021-2D4B9667F09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" name="箭號: 五邊形 6">
                <a:extLst>
                  <a:ext uri="{FF2B5EF4-FFF2-40B4-BE49-F238E27FC236}">
                    <a16:creationId xmlns:a16="http://schemas.microsoft.com/office/drawing/2014/main" id="{93AC1B8C-1C09-4F45-9665-818CD71E0DD0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11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79F92B5-AF40-4491-AB4B-91D4CC5A480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E234736-BBE2-4E80-BBF7-2862604B56E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90B582C-1DF3-4F99-8221-5251388523F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CB076CE-A360-403D-9FDC-91E7C25830FB}"/>
              </a:ext>
            </a:extLst>
          </p:cNvPr>
          <p:cNvGrpSpPr/>
          <p:nvPr/>
        </p:nvGrpSpPr>
        <p:grpSpPr>
          <a:xfrm>
            <a:off x="4572393" y="742934"/>
            <a:ext cx="1572170" cy="614723"/>
            <a:chOff x="6922902" y="3154462"/>
            <a:chExt cx="1572170" cy="614723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4710E64-EEEB-4593-A5BA-CA3DDF348994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EF16FA5-64EA-4D33-8630-475A1879168E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08A0B392-77DF-4FAF-96DD-2F5B5CBCDDF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9517A48-AB7A-44BE-AAF2-E26A22D2E1BA}"/>
              </a:ext>
            </a:extLst>
          </p:cNvPr>
          <p:cNvGrpSpPr/>
          <p:nvPr/>
        </p:nvGrpSpPr>
        <p:grpSpPr>
          <a:xfrm flipV="1">
            <a:off x="5520879" y="740006"/>
            <a:ext cx="1110488" cy="671106"/>
            <a:chOff x="7535897" y="3243687"/>
            <a:chExt cx="1030649" cy="750280"/>
          </a:xfrm>
        </p:grpSpPr>
        <p:pic>
          <p:nvPicPr>
            <p:cNvPr id="1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83C8F5E3-A4A6-4194-90DA-E3B1F844BE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B8440ED-33D1-4295-904A-D8D9E2A2E58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98A9DA1-6A51-4E99-8299-B191BD9EAFEB}"/>
              </a:ext>
            </a:extLst>
          </p:cNvPr>
          <p:cNvGrpSpPr/>
          <p:nvPr/>
        </p:nvGrpSpPr>
        <p:grpSpPr>
          <a:xfrm>
            <a:off x="6575561" y="1501122"/>
            <a:ext cx="1505594" cy="538468"/>
            <a:chOff x="10178406" y="3264368"/>
            <a:chExt cx="1505594" cy="53846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228CBD3C-D421-4F64-9364-E4D0DFF2B2AC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0" name="箭號: 五邊形 19">
                <a:extLst>
                  <a:ext uri="{FF2B5EF4-FFF2-40B4-BE49-F238E27FC236}">
                    <a16:creationId xmlns:a16="http://schemas.microsoft.com/office/drawing/2014/main" id="{EE82B511-7124-4B7C-8E18-72980B442E5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7623E50-6781-4559-B502-222AFA84BC15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B207BB38-E0C8-4D1E-8091-F10167CB5C37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391830B-B38D-44A6-8FF5-18AFBFF8A376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EE2E32B2-9DAD-4879-85AD-018A376C315F}"/>
              </a:ext>
            </a:extLst>
          </p:cNvPr>
          <p:cNvGrpSpPr/>
          <p:nvPr/>
        </p:nvGrpSpPr>
        <p:grpSpPr>
          <a:xfrm>
            <a:off x="4572393" y="1371368"/>
            <a:ext cx="1572170" cy="614723"/>
            <a:chOff x="6922902" y="3154462"/>
            <a:chExt cx="1572170" cy="614723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AED8BEA-F6BA-40BC-9F49-207F2BE036AF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2BC69BD-82B7-4797-9288-C53BE72B4059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BBD66957-0263-43F8-A3A1-BF1ED6712CB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4783097D-1F7F-4B97-BC8F-930B5A47CA48}"/>
              </a:ext>
            </a:extLst>
          </p:cNvPr>
          <p:cNvGrpSpPr/>
          <p:nvPr/>
        </p:nvGrpSpPr>
        <p:grpSpPr>
          <a:xfrm flipV="1">
            <a:off x="5520879" y="1368440"/>
            <a:ext cx="1110488" cy="671106"/>
            <a:chOff x="7535897" y="3243687"/>
            <a:chExt cx="1030649" cy="750280"/>
          </a:xfrm>
        </p:grpSpPr>
        <p:pic>
          <p:nvPicPr>
            <p:cNvPr id="2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C311F96-CE9C-47EA-8F02-08B01D5353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48A0B40-2EAA-4420-9053-F1C0F99A6A76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72" name="群組 71">
            <a:extLst>
              <a:ext uri="{FF2B5EF4-FFF2-40B4-BE49-F238E27FC236}">
                <a16:creationId xmlns:a16="http://schemas.microsoft.com/office/drawing/2014/main" id="{FFD08F23-2641-4A12-AD34-385935ED0B4F}"/>
              </a:ext>
            </a:extLst>
          </p:cNvPr>
          <p:cNvGrpSpPr/>
          <p:nvPr/>
        </p:nvGrpSpPr>
        <p:grpSpPr>
          <a:xfrm>
            <a:off x="196350" y="3859569"/>
            <a:ext cx="4143703" cy="2170098"/>
            <a:chOff x="236306" y="2198400"/>
            <a:chExt cx="4143703" cy="2170098"/>
          </a:xfrm>
        </p:grpSpPr>
        <p:grpSp>
          <p:nvGrpSpPr>
            <p:cNvPr id="73" name="群組 72">
              <a:extLst>
                <a:ext uri="{FF2B5EF4-FFF2-40B4-BE49-F238E27FC236}">
                  <a16:creationId xmlns:a16="http://schemas.microsoft.com/office/drawing/2014/main" id="{A5378C88-6D84-4B9C-AC54-EFE84BDE9AD5}"/>
                </a:ext>
              </a:extLst>
            </p:cNvPr>
            <p:cNvGrpSpPr/>
            <p:nvPr/>
          </p:nvGrpSpPr>
          <p:grpSpPr>
            <a:xfrm>
              <a:off x="517828" y="2279353"/>
              <a:ext cx="3586812" cy="1743369"/>
              <a:chOff x="517828" y="2279353"/>
              <a:chExt cx="3586812" cy="1743369"/>
            </a:xfrm>
          </p:grpSpPr>
          <p:grpSp>
            <p:nvGrpSpPr>
              <p:cNvPr id="75" name="群組 74">
                <a:extLst>
                  <a:ext uri="{FF2B5EF4-FFF2-40B4-BE49-F238E27FC236}">
                    <a16:creationId xmlns:a16="http://schemas.microsoft.com/office/drawing/2014/main" id="{839CDB15-ABE1-44F0-8E0E-76AD358F873A}"/>
                  </a:ext>
                </a:extLst>
              </p:cNvPr>
              <p:cNvGrpSpPr/>
              <p:nvPr/>
            </p:nvGrpSpPr>
            <p:grpSpPr>
              <a:xfrm>
                <a:off x="517828" y="2279353"/>
                <a:ext cx="3586812" cy="1743369"/>
                <a:chOff x="517828" y="2483773"/>
                <a:chExt cx="3586812" cy="1154558"/>
              </a:xfrm>
            </p:grpSpPr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6E538DF6-98AA-41BD-8D66-8D5E57E5C562}"/>
                    </a:ext>
                  </a:extLst>
                </p:cNvPr>
                <p:cNvSpPr/>
                <p:nvPr/>
              </p:nvSpPr>
              <p:spPr>
                <a:xfrm>
                  <a:off x="517828" y="2923105"/>
                  <a:ext cx="3586812" cy="715225"/>
                </a:xfrm>
                <a:prstGeom prst="rect">
                  <a:avLst/>
                </a:prstGeom>
                <a:solidFill>
                  <a:srgbClr val="B6E2A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grpSp>
              <p:nvGrpSpPr>
                <p:cNvPr id="78" name="群組 77">
                  <a:extLst>
                    <a:ext uri="{FF2B5EF4-FFF2-40B4-BE49-F238E27FC236}">
                      <a16:creationId xmlns:a16="http://schemas.microsoft.com/office/drawing/2014/main" id="{5810305C-8872-4D68-8ED6-4F2A40DF6E98}"/>
                    </a:ext>
                  </a:extLst>
                </p:cNvPr>
                <p:cNvGrpSpPr/>
                <p:nvPr/>
              </p:nvGrpSpPr>
              <p:grpSpPr>
                <a:xfrm>
                  <a:off x="517828" y="2483773"/>
                  <a:ext cx="3586812" cy="1154558"/>
                  <a:chOff x="517828" y="2467627"/>
                  <a:chExt cx="3586812" cy="932814"/>
                </a:xfrm>
              </p:grpSpPr>
              <p:sp>
                <p:nvSpPr>
                  <p:cNvPr id="79" name="矩形 78">
                    <a:extLst>
                      <a:ext uri="{FF2B5EF4-FFF2-40B4-BE49-F238E27FC236}">
                        <a16:creationId xmlns:a16="http://schemas.microsoft.com/office/drawing/2014/main" id="{681EACEF-2C76-485B-B29B-D1FB5D85C9C1}"/>
                      </a:ext>
                    </a:extLst>
                  </p:cNvPr>
                  <p:cNvSpPr/>
                  <p:nvPr/>
                </p:nvSpPr>
                <p:spPr>
                  <a:xfrm>
                    <a:off x="517828" y="2467627"/>
                    <a:ext cx="3586812" cy="373524"/>
                  </a:xfrm>
                  <a:prstGeom prst="rect">
                    <a:avLst/>
                  </a:prstGeom>
                  <a:solidFill>
                    <a:srgbClr val="DEEB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80" name="矩形 79">
                    <a:extLst>
                      <a:ext uri="{FF2B5EF4-FFF2-40B4-BE49-F238E27FC236}">
                        <a16:creationId xmlns:a16="http://schemas.microsoft.com/office/drawing/2014/main" id="{FD6FC16F-A1A7-4478-973D-69B6C53BD9F1}"/>
                      </a:ext>
                    </a:extLst>
                  </p:cNvPr>
                  <p:cNvSpPr/>
                  <p:nvPr/>
                </p:nvSpPr>
                <p:spPr>
                  <a:xfrm>
                    <a:off x="517828" y="3207805"/>
                    <a:ext cx="1158572" cy="192636"/>
                  </a:xfrm>
                  <a:prstGeom prst="rect">
                    <a:avLst/>
                  </a:prstGeom>
                  <a:solidFill>
                    <a:srgbClr val="F6C4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</p:grpSp>
          </p:grp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60B2DDE-6860-4730-9F97-BBB229E2CB96}"/>
                  </a:ext>
                </a:extLst>
              </p:cNvPr>
              <p:cNvSpPr/>
              <p:nvPr/>
            </p:nvSpPr>
            <p:spPr>
              <a:xfrm>
                <a:off x="806832" y="3316922"/>
                <a:ext cx="1447578" cy="360024"/>
              </a:xfrm>
              <a:prstGeom prst="rect">
                <a:avLst/>
              </a:prstGeom>
              <a:solidFill>
                <a:srgbClr val="EAD1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5818F24B-8475-41AC-81FE-1C87200A3A67}"/>
                </a:ext>
              </a:extLst>
            </p:cNvPr>
            <p:cNvSpPr/>
            <p:nvPr/>
          </p:nvSpPr>
          <p:spPr>
            <a:xfrm>
              <a:off x="236306" y="2198400"/>
              <a:ext cx="4143703" cy="21700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n = int(input("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請輸入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n:"))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sum = 0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for </a:t>
              </a:r>
              <a:r>
                <a:rPr lang="en-US" altLang="zh-TW" sz="1600" dirty="0" err="1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in range(2,n+1,2):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     sum = sum + </a:t>
              </a:r>
              <a:r>
                <a:rPr lang="en-US" altLang="zh-TW" sz="1600" dirty="0" err="1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i</a:t>
              </a:r>
              <a:endPara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  print(sum)</a:t>
              </a:r>
            </a:p>
            <a:p>
              <a:pPr>
                <a:lnSpc>
                  <a:spcPct val="150000"/>
                </a:lnSpc>
              </a:pPr>
              <a:endPara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81" name="箭號: 向右 80">
            <a:extLst>
              <a:ext uri="{FF2B5EF4-FFF2-40B4-BE49-F238E27FC236}">
                <a16:creationId xmlns:a16="http://schemas.microsoft.com/office/drawing/2014/main" id="{DD9E8EFD-E0C2-445F-BC4C-3FBD7D2BCCBD}"/>
              </a:ext>
            </a:extLst>
          </p:cNvPr>
          <p:cNvSpPr/>
          <p:nvPr/>
        </p:nvSpPr>
        <p:spPr>
          <a:xfrm>
            <a:off x="247111" y="4769799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24173282-F335-4EE1-9E7F-9564575D528E}"/>
              </a:ext>
            </a:extLst>
          </p:cNvPr>
          <p:cNvSpPr txBox="1"/>
          <p:nvPr/>
        </p:nvSpPr>
        <p:spPr>
          <a:xfrm>
            <a:off x="4289285" y="3048766"/>
            <a:ext cx="1985248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結束值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(1,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11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2):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61895372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>
            <a:extLst>
              <a:ext uri="{FF2B5EF4-FFF2-40B4-BE49-F238E27FC236}">
                <a16:creationId xmlns:a16="http://schemas.microsoft.com/office/drawing/2014/main" id="{3220E524-A2E7-4FCF-BCFC-8046CDB4832F}"/>
              </a:ext>
            </a:extLst>
          </p:cNvPr>
          <p:cNvGrpSpPr/>
          <p:nvPr/>
        </p:nvGrpSpPr>
        <p:grpSpPr>
          <a:xfrm>
            <a:off x="6274534" y="3152899"/>
            <a:ext cx="1993112" cy="815868"/>
            <a:chOff x="3446021" y="1878439"/>
            <a:chExt cx="1993112" cy="815868"/>
          </a:xfrm>
        </p:grpSpPr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2A0B3904-5DE5-45B9-BEE9-0782D4E18D38}"/>
                </a:ext>
              </a:extLst>
            </p:cNvPr>
            <p:cNvGrpSpPr/>
            <p:nvPr/>
          </p:nvGrpSpPr>
          <p:grpSpPr>
            <a:xfrm>
              <a:off x="3446021" y="2317222"/>
              <a:ext cx="1993111" cy="377085"/>
              <a:chOff x="2437923" y="3083634"/>
              <a:chExt cx="3132031" cy="291749"/>
            </a:xfrm>
          </p:grpSpPr>
          <p:sp>
            <p:nvSpPr>
              <p:cNvPr id="47" name="矩形: 圓角 46">
                <a:extLst>
                  <a:ext uri="{FF2B5EF4-FFF2-40B4-BE49-F238E27FC236}">
                    <a16:creationId xmlns:a16="http://schemas.microsoft.com/office/drawing/2014/main" id="{02823807-55A8-41F8-9206-B88B8CE93739}"/>
                  </a:ext>
                </a:extLst>
              </p:cNvPr>
              <p:cNvSpPr/>
              <p:nvPr/>
            </p:nvSpPr>
            <p:spPr>
              <a:xfrm>
                <a:off x="2437923" y="3083634"/>
                <a:ext cx="3132031" cy="291749"/>
              </a:xfrm>
              <a:prstGeom prst="roundRect">
                <a:avLst>
                  <a:gd name="adj" fmla="val 50000"/>
                </a:avLst>
              </a:prstGeom>
              <a:solidFill>
                <a:srgbClr val="B6E2A1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cxnSp>
            <p:nvCxnSpPr>
              <p:cNvPr id="48" name="直線接點 47">
                <a:extLst>
                  <a:ext uri="{FF2B5EF4-FFF2-40B4-BE49-F238E27FC236}">
                    <a16:creationId xmlns:a16="http://schemas.microsoft.com/office/drawing/2014/main" id="{FE0D6E65-6A61-4739-959B-852033BE5F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6779" y="3233169"/>
                <a:ext cx="2933847" cy="87"/>
              </a:xfrm>
              <a:prstGeom prst="line">
                <a:avLst/>
              </a:prstGeom>
              <a:solidFill>
                <a:srgbClr val="B6E2A1"/>
              </a:solidFill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853D6E1C-A837-4E9A-9840-27B6FE525360}"/>
                </a:ext>
              </a:extLst>
            </p:cNvPr>
            <p:cNvSpPr/>
            <p:nvPr/>
          </p:nvSpPr>
          <p:spPr>
            <a:xfrm>
              <a:off x="3587061" y="2420493"/>
              <a:ext cx="180000" cy="180000"/>
            </a:xfrm>
            <a:prstGeom prst="ellipse">
              <a:avLst/>
            </a:prstGeom>
            <a:solidFill>
              <a:srgbClr val="80BFFF"/>
            </a:solidFill>
            <a:ln>
              <a:solidFill>
                <a:srgbClr val="80B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err="1">
                  <a:solidFill>
                    <a:schemeClr val="tx1"/>
                  </a:solidFill>
                </a:rPr>
                <a:t>i</a:t>
              </a:r>
              <a:endParaRPr lang="zh-TW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ECA37472-9116-434B-A30C-91EA38014DC6}"/>
                </a:ext>
              </a:extLst>
            </p:cNvPr>
            <p:cNvSpPr txBox="1"/>
            <p:nvPr/>
          </p:nvSpPr>
          <p:spPr>
            <a:xfrm>
              <a:off x="3446021" y="1878439"/>
              <a:ext cx="1993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dirty="0"/>
                <a:t>[2, 4, 6, 8, 10]</a:t>
              </a:r>
              <a:endParaRPr lang="zh-TW" altLang="en-US" dirty="0"/>
            </a:p>
          </p:txBody>
        </p: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0CD8A8-A21B-4C2F-B534-48A28E1293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41460" y="260460"/>
          <a:ext cx="1572170" cy="24827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82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8191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E54ADF1-8E5D-4D2C-87EF-C1E46BF8E2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40053" y="282978"/>
          <a:ext cx="1623397" cy="246022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173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4421F280-240C-45CD-AE94-EF0CE561CB00}"/>
              </a:ext>
            </a:extLst>
          </p:cNvPr>
          <p:cNvGrpSpPr/>
          <p:nvPr/>
        </p:nvGrpSpPr>
        <p:grpSpPr>
          <a:xfrm>
            <a:off x="6567371" y="864068"/>
            <a:ext cx="1505594" cy="538468"/>
            <a:chOff x="10178406" y="3264368"/>
            <a:chExt cx="1505594" cy="538468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47EC3099-8E0F-44D3-8021-2D4B9667F09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" name="箭號: 五邊形 6">
                <a:extLst>
                  <a:ext uri="{FF2B5EF4-FFF2-40B4-BE49-F238E27FC236}">
                    <a16:creationId xmlns:a16="http://schemas.microsoft.com/office/drawing/2014/main" id="{93AC1B8C-1C09-4F45-9665-818CD71E0DD0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11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79F92B5-AF40-4491-AB4B-91D4CC5A480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E234736-BBE2-4E80-BBF7-2862604B56E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90B582C-1DF3-4F99-8221-5251388523F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CB076CE-A360-403D-9FDC-91E7C25830FB}"/>
              </a:ext>
            </a:extLst>
          </p:cNvPr>
          <p:cNvGrpSpPr/>
          <p:nvPr/>
        </p:nvGrpSpPr>
        <p:grpSpPr>
          <a:xfrm>
            <a:off x="4572393" y="742934"/>
            <a:ext cx="1572170" cy="614723"/>
            <a:chOff x="6922902" y="3154462"/>
            <a:chExt cx="1572170" cy="614723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4710E64-EEEB-4593-A5BA-CA3DDF348994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EF16FA5-64EA-4D33-8630-475A1879168E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08A0B392-77DF-4FAF-96DD-2F5B5CBCDDF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9517A48-AB7A-44BE-AAF2-E26A22D2E1BA}"/>
              </a:ext>
            </a:extLst>
          </p:cNvPr>
          <p:cNvGrpSpPr/>
          <p:nvPr/>
        </p:nvGrpSpPr>
        <p:grpSpPr>
          <a:xfrm flipV="1">
            <a:off x="5520879" y="740006"/>
            <a:ext cx="1110488" cy="671106"/>
            <a:chOff x="7535897" y="3243687"/>
            <a:chExt cx="1030649" cy="750280"/>
          </a:xfrm>
        </p:grpSpPr>
        <p:pic>
          <p:nvPicPr>
            <p:cNvPr id="1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83C8F5E3-A4A6-4194-90DA-E3B1F844BE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B8440ED-33D1-4295-904A-D8D9E2A2E58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98A9DA1-6A51-4E99-8299-B191BD9EAFEB}"/>
              </a:ext>
            </a:extLst>
          </p:cNvPr>
          <p:cNvGrpSpPr/>
          <p:nvPr/>
        </p:nvGrpSpPr>
        <p:grpSpPr>
          <a:xfrm>
            <a:off x="6575561" y="1501122"/>
            <a:ext cx="1505594" cy="538468"/>
            <a:chOff x="10178406" y="3264368"/>
            <a:chExt cx="1505594" cy="53846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228CBD3C-D421-4F64-9364-E4D0DFF2B2AC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0" name="箭號: 五邊形 19">
                <a:extLst>
                  <a:ext uri="{FF2B5EF4-FFF2-40B4-BE49-F238E27FC236}">
                    <a16:creationId xmlns:a16="http://schemas.microsoft.com/office/drawing/2014/main" id="{EE82B511-7124-4B7C-8E18-72980B442E5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7623E50-6781-4559-B502-222AFA84BC15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B207BB38-E0C8-4D1E-8091-F10167CB5C37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391830B-B38D-44A6-8FF5-18AFBFF8A376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EE2E32B2-9DAD-4879-85AD-018A376C315F}"/>
              </a:ext>
            </a:extLst>
          </p:cNvPr>
          <p:cNvGrpSpPr/>
          <p:nvPr/>
        </p:nvGrpSpPr>
        <p:grpSpPr>
          <a:xfrm>
            <a:off x="4572393" y="1371368"/>
            <a:ext cx="1572170" cy="614723"/>
            <a:chOff x="6922902" y="3154462"/>
            <a:chExt cx="1572170" cy="614723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AED8BEA-F6BA-40BC-9F49-207F2BE036AF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2BC69BD-82B7-4797-9288-C53BE72B4059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BBD66957-0263-43F8-A3A1-BF1ED6712CB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4783097D-1F7F-4B97-BC8F-930B5A47CA48}"/>
              </a:ext>
            </a:extLst>
          </p:cNvPr>
          <p:cNvGrpSpPr/>
          <p:nvPr/>
        </p:nvGrpSpPr>
        <p:grpSpPr>
          <a:xfrm flipV="1">
            <a:off x="5520879" y="1368440"/>
            <a:ext cx="1110488" cy="671106"/>
            <a:chOff x="7535897" y="3243687"/>
            <a:chExt cx="1030649" cy="750280"/>
          </a:xfrm>
        </p:grpSpPr>
        <p:pic>
          <p:nvPicPr>
            <p:cNvPr id="2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C311F96-CE9C-47EA-8F02-08B01D5353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48A0B40-2EAA-4420-9053-F1C0F99A6A76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6C0F20A2-B17D-4C66-9C00-FEDFCDF0D24F}"/>
              </a:ext>
            </a:extLst>
          </p:cNvPr>
          <p:cNvGrpSpPr/>
          <p:nvPr/>
        </p:nvGrpSpPr>
        <p:grpSpPr>
          <a:xfrm>
            <a:off x="6567371" y="2118807"/>
            <a:ext cx="1505594" cy="538468"/>
            <a:chOff x="10178406" y="3264368"/>
            <a:chExt cx="1505594" cy="538468"/>
          </a:xfrm>
        </p:grpSpPr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AE690BA1-F555-4A3B-AD3D-A7BF2FE9464D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2" name="箭號: 五邊形 51">
                <a:extLst>
                  <a:ext uri="{FF2B5EF4-FFF2-40B4-BE49-F238E27FC236}">
                    <a16:creationId xmlns:a16="http://schemas.microsoft.com/office/drawing/2014/main" id="{5162D2A5-4F1F-4D66-8A9A-96485A1DC44F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2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06E802A5-D673-4F41-AE6D-ED4A76DE5962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4D2ABA47-FCE5-46C0-B289-C67555EF8649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26FD616A-7A96-4C92-99E6-27240E00767A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90D582C3-674D-4BFF-8027-C2F86B0BA74E}"/>
              </a:ext>
            </a:extLst>
          </p:cNvPr>
          <p:cNvGrpSpPr/>
          <p:nvPr/>
        </p:nvGrpSpPr>
        <p:grpSpPr>
          <a:xfrm>
            <a:off x="4564203" y="1989053"/>
            <a:ext cx="1572170" cy="614723"/>
            <a:chOff x="6922902" y="3154462"/>
            <a:chExt cx="1572170" cy="614723"/>
          </a:xfrm>
        </p:grpSpPr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DCAA0DC7-F3C4-40EB-A855-D835A04B8E73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0533498-4E94-4D9C-A68D-E39EAC49860C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err="1">
                  <a:solidFill>
                    <a:schemeClr val="tx1"/>
                  </a:solidFill>
                </a:rPr>
                <a:t>i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DC8767DB-0C02-4E98-8DC2-F2D3A90364B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5A67376B-F6D9-4A04-A7A2-2A94B59AB2A7}"/>
              </a:ext>
            </a:extLst>
          </p:cNvPr>
          <p:cNvGrpSpPr/>
          <p:nvPr/>
        </p:nvGrpSpPr>
        <p:grpSpPr>
          <a:xfrm flipV="1">
            <a:off x="5512689" y="1986125"/>
            <a:ext cx="1110488" cy="671106"/>
            <a:chOff x="7535897" y="3243687"/>
            <a:chExt cx="1030649" cy="750280"/>
          </a:xfrm>
        </p:grpSpPr>
        <p:pic>
          <p:nvPicPr>
            <p:cNvPr id="6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5058262F-EF8F-49D4-8113-9DE53501A6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759C80EE-726A-456D-8B43-C3A2146CDF9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72" name="群組 71">
            <a:extLst>
              <a:ext uri="{FF2B5EF4-FFF2-40B4-BE49-F238E27FC236}">
                <a16:creationId xmlns:a16="http://schemas.microsoft.com/office/drawing/2014/main" id="{5D418D11-CA55-452E-BAB2-659915B73236}"/>
              </a:ext>
            </a:extLst>
          </p:cNvPr>
          <p:cNvGrpSpPr/>
          <p:nvPr/>
        </p:nvGrpSpPr>
        <p:grpSpPr>
          <a:xfrm>
            <a:off x="196350" y="3859569"/>
            <a:ext cx="4143703" cy="2170098"/>
            <a:chOff x="236306" y="2198400"/>
            <a:chExt cx="4143703" cy="2170098"/>
          </a:xfrm>
        </p:grpSpPr>
        <p:grpSp>
          <p:nvGrpSpPr>
            <p:cNvPr id="73" name="群組 72">
              <a:extLst>
                <a:ext uri="{FF2B5EF4-FFF2-40B4-BE49-F238E27FC236}">
                  <a16:creationId xmlns:a16="http://schemas.microsoft.com/office/drawing/2014/main" id="{F506F097-B579-436E-B9DE-49B49E51C0D6}"/>
                </a:ext>
              </a:extLst>
            </p:cNvPr>
            <p:cNvGrpSpPr/>
            <p:nvPr/>
          </p:nvGrpSpPr>
          <p:grpSpPr>
            <a:xfrm>
              <a:off x="517828" y="2279353"/>
              <a:ext cx="3586812" cy="1743369"/>
              <a:chOff x="517828" y="2279353"/>
              <a:chExt cx="3586812" cy="1743369"/>
            </a:xfrm>
          </p:grpSpPr>
          <p:grpSp>
            <p:nvGrpSpPr>
              <p:cNvPr id="75" name="群組 74">
                <a:extLst>
                  <a:ext uri="{FF2B5EF4-FFF2-40B4-BE49-F238E27FC236}">
                    <a16:creationId xmlns:a16="http://schemas.microsoft.com/office/drawing/2014/main" id="{7B5A5FAC-7EA7-480F-86D9-F13D79A2D8FB}"/>
                  </a:ext>
                </a:extLst>
              </p:cNvPr>
              <p:cNvGrpSpPr/>
              <p:nvPr/>
            </p:nvGrpSpPr>
            <p:grpSpPr>
              <a:xfrm>
                <a:off x="517828" y="2279353"/>
                <a:ext cx="3586812" cy="1743369"/>
                <a:chOff x="517828" y="2483773"/>
                <a:chExt cx="3586812" cy="1154558"/>
              </a:xfrm>
            </p:grpSpPr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39C25FE7-E9FE-440B-816B-46C97FBE8D16}"/>
                    </a:ext>
                  </a:extLst>
                </p:cNvPr>
                <p:cNvSpPr/>
                <p:nvPr/>
              </p:nvSpPr>
              <p:spPr>
                <a:xfrm>
                  <a:off x="517828" y="2923105"/>
                  <a:ext cx="3586812" cy="715225"/>
                </a:xfrm>
                <a:prstGeom prst="rect">
                  <a:avLst/>
                </a:prstGeom>
                <a:solidFill>
                  <a:srgbClr val="B6E2A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grpSp>
              <p:nvGrpSpPr>
                <p:cNvPr id="78" name="群組 77">
                  <a:extLst>
                    <a:ext uri="{FF2B5EF4-FFF2-40B4-BE49-F238E27FC236}">
                      <a16:creationId xmlns:a16="http://schemas.microsoft.com/office/drawing/2014/main" id="{E9D5EB0F-051D-4AE1-AD4C-3820DEE81B69}"/>
                    </a:ext>
                  </a:extLst>
                </p:cNvPr>
                <p:cNvGrpSpPr/>
                <p:nvPr/>
              </p:nvGrpSpPr>
              <p:grpSpPr>
                <a:xfrm>
                  <a:off x="517828" y="2483773"/>
                  <a:ext cx="3586812" cy="1154558"/>
                  <a:chOff x="517828" y="2467627"/>
                  <a:chExt cx="3586812" cy="932814"/>
                </a:xfrm>
              </p:grpSpPr>
              <p:sp>
                <p:nvSpPr>
                  <p:cNvPr id="79" name="矩形 78">
                    <a:extLst>
                      <a:ext uri="{FF2B5EF4-FFF2-40B4-BE49-F238E27FC236}">
                        <a16:creationId xmlns:a16="http://schemas.microsoft.com/office/drawing/2014/main" id="{0AAB379A-0D55-4BAF-8C47-DD9DA3E39258}"/>
                      </a:ext>
                    </a:extLst>
                  </p:cNvPr>
                  <p:cNvSpPr/>
                  <p:nvPr/>
                </p:nvSpPr>
                <p:spPr>
                  <a:xfrm>
                    <a:off x="517828" y="2467627"/>
                    <a:ext cx="3586812" cy="373524"/>
                  </a:xfrm>
                  <a:prstGeom prst="rect">
                    <a:avLst/>
                  </a:prstGeom>
                  <a:solidFill>
                    <a:srgbClr val="DEEB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80" name="矩形 79">
                    <a:extLst>
                      <a:ext uri="{FF2B5EF4-FFF2-40B4-BE49-F238E27FC236}">
                        <a16:creationId xmlns:a16="http://schemas.microsoft.com/office/drawing/2014/main" id="{8FD633E0-2B2F-486F-8413-B13A6A016C4F}"/>
                      </a:ext>
                    </a:extLst>
                  </p:cNvPr>
                  <p:cNvSpPr/>
                  <p:nvPr/>
                </p:nvSpPr>
                <p:spPr>
                  <a:xfrm>
                    <a:off x="517828" y="3207805"/>
                    <a:ext cx="1158572" cy="192636"/>
                  </a:xfrm>
                  <a:prstGeom prst="rect">
                    <a:avLst/>
                  </a:prstGeom>
                  <a:solidFill>
                    <a:srgbClr val="F6C4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</p:grpSp>
          </p:grp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1C0B1FE0-94B5-4BBA-ABBF-786BA4C301DC}"/>
                  </a:ext>
                </a:extLst>
              </p:cNvPr>
              <p:cNvSpPr/>
              <p:nvPr/>
            </p:nvSpPr>
            <p:spPr>
              <a:xfrm>
                <a:off x="806832" y="3316922"/>
                <a:ext cx="1447578" cy="360024"/>
              </a:xfrm>
              <a:prstGeom prst="rect">
                <a:avLst/>
              </a:prstGeom>
              <a:solidFill>
                <a:srgbClr val="EAD1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E2DE14B8-F3B1-4CCC-AAC9-681F03A1F2D4}"/>
                </a:ext>
              </a:extLst>
            </p:cNvPr>
            <p:cNvSpPr/>
            <p:nvPr/>
          </p:nvSpPr>
          <p:spPr>
            <a:xfrm>
              <a:off x="236306" y="2198400"/>
              <a:ext cx="4143703" cy="21700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n = int(input("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請輸入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n:"))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sum = 0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for </a:t>
              </a:r>
              <a:r>
                <a:rPr lang="en-US" altLang="zh-TW" sz="1600" dirty="0" err="1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in range(2,n+1,2):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     sum = sum + </a:t>
              </a:r>
              <a:r>
                <a:rPr lang="en-US" altLang="zh-TW" sz="1600" dirty="0" err="1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i</a:t>
              </a:r>
              <a:endPara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  print(sum)</a:t>
              </a:r>
            </a:p>
            <a:p>
              <a:pPr>
                <a:lnSpc>
                  <a:spcPct val="150000"/>
                </a:lnSpc>
              </a:pPr>
              <a:endPara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81" name="箭號: 向右 80">
            <a:extLst>
              <a:ext uri="{FF2B5EF4-FFF2-40B4-BE49-F238E27FC236}">
                <a16:creationId xmlns:a16="http://schemas.microsoft.com/office/drawing/2014/main" id="{3BB0B5DD-5D43-4976-A66E-664D7F9D29BF}"/>
              </a:ext>
            </a:extLst>
          </p:cNvPr>
          <p:cNvSpPr/>
          <p:nvPr/>
        </p:nvSpPr>
        <p:spPr>
          <a:xfrm>
            <a:off x="247111" y="4769799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3ADC0977-BC72-4F88-97E3-735E3F3129C4}"/>
              </a:ext>
            </a:extLst>
          </p:cNvPr>
          <p:cNvSpPr txBox="1"/>
          <p:nvPr/>
        </p:nvSpPr>
        <p:spPr>
          <a:xfrm>
            <a:off x="4289285" y="3048766"/>
            <a:ext cx="1985248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結束值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(1,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11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2):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85841920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>
            <a:extLst>
              <a:ext uri="{FF2B5EF4-FFF2-40B4-BE49-F238E27FC236}">
                <a16:creationId xmlns:a16="http://schemas.microsoft.com/office/drawing/2014/main" id="{8BA85129-B35D-4009-94A8-B26FF85C8F9D}"/>
              </a:ext>
            </a:extLst>
          </p:cNvPr>
          <p:cNvGrpSpPr/>
          <p:nvPr/>
        </p:nvGrpSpPr>
        <p:grpSpPr>
          <a:xfrm>
            <a:off x="6067932" y="3152899"/>
            <a:ext cx="2379485" cy="1690427"/>
            <a:chOff x="3239419" y="1878439"/>
            <a:chExt cx="2379485" cy="1690427"/>
          </a:xfrm>
        </p:grpSpPr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9FACFB34-DA27-4A8B-8135-2317D7A2453D}"/>
                </a:ext>
              </a:extLst>
            </p:cNvPr>
            <p:cNvSpPr txBox="1"/>
            <p:nvPr/>
          </p:nvSpPr>
          <p:spPr>
            <a:xfrm>
              <a:off x="3239420" y="2976396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sum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sum                   </a:t>
              </a:r>
              <a:r>
                <a:rPr lang="en-US" altLang="zh-TW" sz="105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endPara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55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xx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3220E524-A2E7-4FCF-BCFC-8046CDB4832F}"/>
                </a:ext>
              </a:extLst>
            </p:cNvPr>
            <p:cNvGrpSpPr/>
            <p:nvPr/>
          </p:nvGrpSpPr>
          <p:grpSpPr>
            <a:xfrm>
              <a:off x="3239419" y="1878439"/>
              <a:ext cx="2379485" cy="1394192"/>
              <a:chOff x="3239419" y="1878439"/>
              <a:chExt cx="2379485" cy="1394192"/>
            </a:xfrm>
          </p:grpSpPr>
          <p:grpSp>
            <p:nvGrpSpPr>
              <p:cNvPr id="41" name="群組 40">
                <a:extLst>
                  <a:ext uri="{FF2B5EF4-FFF2-40B4-BE49-F238E27FC236}">
                    <a16:creationId xmlns:a16="http://schemas.microsoft.com/office/drawing/2014/main" id="{2A0B3904-5DE5-45B9-BEE9-0782D4E18D38}"/>
                  </a:ext>
                </a:extLst>
              </p:cNvPr>
              <p:cNvGrpSpPr/>
              <p:nvPr/>
            </p:nvGrpSpPr>
            <p:grpSpPr>
              <a:xfrm>
                <a:off x="3446021" y="2317222"/>
                <a:ext cx="1993111" cy="377085"/>
                <a:chOff x="2437923" y="3083634"/>
                <a:chExt cx="3132031" cy="291749"/>
              </a:xfrm>
            </p:grpSpPr>
            <p:sp>
              <p:nvSpPr>
                <p:cNvPr id="47" name="矩形: 圓角 46">
                  <a:extLst>
                    <a:ext uri="{FF2B5EF4-FFF2-40B4-BE49-F238E27FC236}">
                      <a16:creationId xmlns:a16="http://schemas.microsoft.com/office/drawing/2014/main" id="{02823807-55A8-41F8-9206-B88B8CE93739}"/>
                    </a:ext>
                  </a:extLst>
                </p:cNvPr>
                <p:cNvSpPr/>
                <p:nvPr/>
              </p:nvSpPr>
              <p:spPr>
                <a:xfrm>
                  <a:off x="2437923" y="3083634"/>
                  <a:ext cx="3132031" cy="2917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6E2A1"/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cxnSp>
              <p:nvCxnSpPr>
                <p:cNvPr id="48" name="直線接點 47">
                  <a:extLst>
                    <a:ext uri="{FF2B5EF4-FFF2-40B4-BE49-F238E27FC236}">
                      <a16:creationId xmlns:a16="http://schemas.microsoft.com/office/drawing/2014/main" id="{FE0D6E65-6A61-4739-959B-852033BE5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6779" y="3233169"/>
                  <a:ext cx="2933847" cy="87"/>
                </a:xfrm>
                <a:prstGeom prst="line">
                  <a:avLst/>
                </a:prstGeom>
                <a:solidFill>
                  <a:srgbClr val="B6E2A1"/>
                </a:solidFill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橢圓 41">
                <a:extLst>
                  <a:ext uri="{FF2B5EF4-FFF2-40B4-BE49-F238E27FC236}">
                    <a16:creationId xmlns:a16="http://schemas.microsoft.com/office/drawing/2014/main" id="{853D6E1C-A837-4E9A-9840-27B6FE525360}"/>
                  </a:ext>
                </a:extLst>
              </p:cNvPr>
              <p:cNvSpPr/>
              <p:nvPr/>
            </p:nvSpPr>
            <p:spPr>
              <a:xfrm>
                <a:off x="3587061" y="2420493"/>
                <a:ext cx="180000" cy="180000"/>
              </a:xfrm>
              <a:prstGeom prst="ellipse">
                <a:avLst/>
              </a:prstGeom>
              <a:solidFill>
                <a:srgbClr val="80BFFF"/>
              </a:solidFill>
              <a:ln>
                <a:solidFill>
                  <a:srgbClr val="80B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 err="1">
                    <a:solidFill>
                      <a:schemeClr val="tx1"/>
                    </a:solidFill>
                  </a:rPr>
                  <a:t>i</a:t>
                </a:r>
                <a:endParaRPr lang="zh-TW" alt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接點: 肘形 43">
                <a:extLst>
                  <a:ext uri="{FF2B5EF4-FFF2-40B4-BE49-F238E27FC236}">
                    <a16:creationId xmlns:a16="http://schemas.microsoft.com/office/drawing/2014/main" id="{F82FFF09-6C97-4BB4-AF54-901D56981B8B}"/>
                  </a:ext>
                </a:extLst>
              </p:cNvPr>
              <p:cNvCxnSpPr>
                <a:cxnSpLocks/>
                <a:stCxn id="39" idx="1"/>
                <a:endCxn id="47" idx="1"/>
              </p:cNvCxnSpPr>
              <p:nvPr/>
            </p:nvCxnSpPr>
            <p:spPr>
              <a:xfrm rot="10800000" flipH="1">
                <a:off x="3239419" y="2505765"/>
                <a:ext cx="206601" cy="766866"/>
              </a:xfrm>
              <a:prstGeom prst="bentConnector3">
                <a:avLst>
                  <a:gd name="adj1" fmla="val -110648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5" name="接點: 肘形 44">
                <a:extLst>
                  <a:ext uri="{FF2B5EF4-FFF2-40B4-BE49-F238E27FC236}">
                    <a16:creationId xmlns:a16="http://schemas.microsoft.com/office/drawing/2014/main" id="{C444722D-EFB8-4D1A-BD93-46A6ED958A32}"/>
                  </a:ext>
                </a:extLst>
              </p:cNvPr>
              <p:cNvCxnSpPr>
                <a:cxnSpLocks/>
                <a:stCxn id="47" idx="3"/>
                <a:endCxn id="39" idx="3"/>
              </p:cNvCxnSpPr>
              <p:nvPr/>
            </p:nvCxnSpPr>
            <p:spPr>
              <a:xfrm>
                <a:off x="5439132" y="2505765"/>
                <a:ext cx="179772" cy="766866"/>
              </a:xfrm>
              <a:prstGeom prst="bentConnector3">
                <a:avLst>
                  <a:gd name="adj1" fmla="val 227161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ECA37472-9116-434B-A30C-91EA38014DC6}"/>
                  </a:ext>
                </a:extLst>
              </p:cNvPr>
              <p:cNvSpPr txBox="1"/>
              <p:nvPr/>
            </p:nvSpPr>
            <p:spPr>
              <a:xfrm>
                <a:off x="3446021" y="1878439"/>
                <a:ext cx="1993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dirty="0"/>
                  <a:t>[2, 4, 6, 8, 10]</a:t>
                </a:r>
                <a:endParaRPr lang="zh-TW" altLang="en-US" dirty="0"/>
              </a:p>
            </p:txBody>
          </p:sp>
        </p:grp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0CD8A8-A21B-4C2F-B534-48A28E1293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41460" y="260460"/>
          <a:ext cx="1572170" cy="24827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82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8191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E54ADF1-8E5D-4D2C-87EF-C1E46BF8E2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40053" y="282978"/>
          <a:ext cx="1623397" cy="246022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173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4421F280-240C-45CD-AE94-EF0CE561CB00}"/>
              </a:ext>
            </a:extLst>
          </p:cNvPr>
          <p:cNvGrpSpPr/>
          <p:nvPr/>
        </p:nvGrpSpPr>
        <p:grpSpPr>
          <a:xfrm>
            <a:off x="6567371" y="864068"/>
            <a:ext cx="1505594" cy="538468"/>
            <a:chOff x="10178406" y="3264368"/>
            <a:chExt cx="1505594" cy="538468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47EC3099-8E0F-44D3-8021-2D4B9667F09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" name="箭號: 五邊形 6">
                <a:extLst>
                  <a:ext uri="{FF2B5EF4-FFF2-40B4-BE49-F238E27FC236}">
                    <a16:creationId xmlns:a16="http://schemas.microsoft.com/office/drawing/2014/main" id="{93AC1B8C-1C09-4F45-9665-818CD71E0DD0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11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79F92B5-AF40-4491-AB4B-91D4CC5A480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E234736-BBE2-4E80-BBF7-2862604B56E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90B582C-1DF3-4F99-8221-5251388523F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CB076CE-A360-403D-9FDC-91E7C25830FB}"/>
              </a:ext>
            </a:extLst>
          </p:cNvPr>
          <p:cNvGrpSpPr/>
          <p:nvPr/>
        </p:nvGrpSpPr>
        <p:grpSpPr>
          <a:xfrm>
            <a:off x="4572393" y="742934"/>
            <a:ext cx="1572170" cy="614723"/>
            <a:chOff x="6922902" y="3154462"/>
            <a:chExt cx="1572170" cy="614723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4710E64-EEEB-4593-A5BA-CA3DDF348994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EF16FA5-64EA-4D33-8630-475A1879168E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08A0B392-77DF-4FAF-96DD-2F5B5CBCDDF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9517A48-AB7A-44BE-AAF2-E26A22D2E1BA}"/>
              </a:ext>
            </a:extLst>
          </p:cNvPr>
          <p:cNvGrpSpPr/>
          <p:nvPr/>
        </p:nvGrpSpPr>
        <p:grpSpPr>
          <a:xfrm flipV="1">
            <a:off x="5520879" y="740006"/>
            <a:ext cx="1110488" cy="671106"/>
            <a:chOff x="7535897" y="3243687"/>
            <a:chExt cx="1030649" cy="750280"/>
          </a:xfrm>
        </p:grpSpPr>
        <p:pic>
          <p:nvPicPr>
            <p:cNvPr id="1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83C8F5E3-A4A6-4194-90DA-E3B1F844BE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B8440ED-33D1-4295-904A-D8D9E2A2E58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98A9DA1-6A51-4E99-8299-B191BD9EAFEB}"/>
              </a:ext>
            </a:extLst>
          </p:cNvPr>
          <p:cNvGrpSpPr/>
          <p:nvPr/>
        </p:nvGrpSpPr>
        <p:grpSpPr>
          <a:xfrm>
            <a:off x="6575561" y="1501122"/>
            <a:ext cx="1505594" cy="538468"/>
            <a:chOff x="10178406" y="3264368"/>
            <a:chExt cx="1505594" cy="53846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228CBD3C-D421-4F64-9364-E4D0DFF2B2AC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0" name="箭號: 五邊形 19">
                <a:extLst>
                  <a:ext uri="{FF2B5EF4-FFF2-40B4-BE49-F238E27FC236}">
                    <a16:creationId xmlns:a16="http://schemas.microsoft.com/office/drawing/2014/main" id="{EE82B511-7124-4B7C-8E18-72980B442E5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7623E50-6781-4559-B502-222AFA84BC15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B207BB38-E0C8-4D1E-8091-F10167CB5C37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391830B-B38D-44A6-8FF5-18AFBFF8A376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EE2E32B2-9DAD-4879-85AD-018A376C315F}"/>
              </a:ext>
            </a:extLst>
          </p:cNvPr>
          <p:cNvGrpSpPr/>
          <p:nvPr/>
        </p:nvGrpSpPr>
        <p:grpSpPr>
          <a:xfrm>
            <a:off x="4572393" y="1371368"/>
            <a:ext cx="1572170" cy="614723"/>
            <a:chOff x="6922902" y="3154462"/>
            <a:chExt cx="1572170" cy="614723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AED8BEA-F6BA-40BC-9F49-207F2BE036AF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2BC69BD-82B7-4797-9288-C53BE72B4059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BBD66957-0263-43F8-A3A1-BF1ED6712CB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4783097D-1F7F-4B97-BC8F-930B5A47CA48}"/>
              </a:ext>
            </a:extLst>
          </p:cNvPr>
          <p:cNvGrpSpPr/>
          <p:nvPr/>
        </p:nvGrpSpPr>
        <p:grpSpPr>
          <a:xfrm flipV="1">
            <a:off x="5520879" y="1368440"/>
            <a:ext cx="1110488" cy="671106"/>
            <a:chOff x="7535897" y="3243687"/>
            <a:chExt cx="1030649" cy="750280"/>
          </a:xfrm>
        </p:grpSpPr>
        <p:pic>
          <p:nvPicPr>
            <p:cNvPr id="2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C311F96-CE9C-47EA-8F02-08B01D5353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48A0B40-2EAA-4420-9053-F1C0F99A6A76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6C0F20A2-B17D-4C66-9C00-FEDFCDF0D24F}"/>
              </a:ext>
            </a:extLst>
          </p:cNvPr>
          <p:cNvGrpSpPr/>
          <p:nvPr/>
        </p:nvGrpSpPr>
        <p:grpSpPr>
          <a:xfrm>
            <a:off x="6567371" y="2118807"/>
            <a:ext cx="1505594" cy="538468"/>
            <a:chOff x="10178406" y="3264368"/>
            <a:chExt cx="1505594" cy="538468"/>
          </a:xfrm>
        </p:grpSpPr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AE690BA1-F555-4A3B-AD3D-A7BF2FE9464D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2" name="箭號: 五邊形 51">
                <a:extLst>
                  <a:ext uri="{FF2B5EF4-FFF2-40B4-BE49-F238E27FC236}">
                    <a16:creationId xmlns:a16="http://schemas.microsoft.com/office/drawing/2014/main" id="{5162D2A5-4F1F-4D66-8A9A-96485A1DC44F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2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06E802A5-D673-4F41-AE6D-ED4A76DE5962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4D2ABA47-FCE5-46C0-B289-C67555EF8649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26FD616A-7A96-4C92-99E6-27240E00767A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90D582C3-674D-4BFF-8027-C2F86B0BA74E}"/>
              </a:ext>
            </a:extLst>
          </p:cNvPr>
          <p:cNvGrpSpPr/>
          <p:nvPr/>
        </p:nvGrpSpPr>
        <p:grpSpPr>
          <a:xfrm>
            <a:off x="4564203" y="1989053"/>
            <a:ext cx="1572170" cy="614723"/>
            <a:chOff x="6922902" y="3154462"/>
            <a:chExt cx="1572170" cy="614723"/>
          </a:xfrm>
        </p:grpSpPr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DCAA0DC7-F3C4-40EB-A855-D835A04B8E73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0533498-4E94-4D9C-A68D-E39EAC49860C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err="1">
                  <a:solidFill>
                    <a:schemeClr val="tx1"/>
                  </a:solidFill>
                </a:rPr>
                <a:t>i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DC8767DB-0C02-4E98-8DC2-F2D3A90364B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5A67376B-F6D9-4A04-A7A2-2A94B59AB2A7}"/>
              </a:ext>
            </a:extLst>
          </p:cNvPr>
          <p:cNvGrpSpPr/>
          <p:nvPr/>
        </p:nvGrpSpPr>
        <p:grpSpPr>
          <a:xfrm flipV="1">
            <a:off x="5512689" y="1986125"/>
            <a:ext cx="1110488" cy="671106"/>
            <a:chOff x="7535897" y="3243687"/>
            <a:chExt cx="1030649" cy="750280"/>
          </a:xfrm>
        </p:grpSpPr>
        <p:pic>
          <p:nvPicPr>
            <p:cNvPr id="6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5058262F-EF8F-49D4-8113-9DE53501A6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759C80EE-726A-456D-8B43-C3A2146CDF9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82" name="群組 81">
            <a:extLst>
              <a:ext uri="{FF2B5EF4-FFF2-40B4-BE49-F238E27FC236}">
                <a16:creationId xmlns:a16="http://schemas.microsoft.com/office/drawing/2014/main" id="{46729CEE-6031-4E0B-A8D7-099A100005FA}"/>
              </a:ext>
            </a:extLst>
          </p:cNvPr>
          <p:cNvGrpSpPr/>
          <p:nvPr/>
        </p:nvGrpSpPr>
        <p:grpSpPr>
          <a:xfrm>
            <a:off x="196350" y="3859569"/>
            <a:ext cx="4143703" cy="2170098"/>
            <a:chOff x="236306" y="2198400"/>
            <a:chExt cx="4143703" cy="2170098"/>
          </a:xfrm>
        </p:grpSpPr>
        <p:grpSp>
          <p:nvGrpSpPr>
            <p:cNvPr id="83" name="群組 82">
              <a:extLst>
                <a:ext uri="{FF2B5EF4-FFF2-40B4-BE49-F238E27FC236}">
                  <a16:creationId xmlns:a16="http://schemas.microsoft.com/office/drawing/2014/main" id="{4BCF2A24-7903-4067-82B2-33DB8D389A50}"/>
                </a:ext>
              </a:extLst>
            </p:cNvPr>
            <p:cNvGrpSpPr/>
            <p:nvPr/>
          </p:nvGrpSpPr>
          <p:grpSpPr>
            <a:xfrm>
              <a:off x="517828" y="2279353"/>
              <a:ext cx="3586812" cy="1743369"/>
              <a:chOff x="517828" y="2279353"/>
              <a:chExt cx="3586812" cy="1743369"/>
            </a:xfrm>
          </p:grpSpPr>
          <p:grpSp>
            <p:nvGrpSpPr>
              <p:cNvPr id="85" name="群組 84">
                <a:extLst>
                  <a:ext uri="{FF2B5EF4-FFF2-40B4-BE49-F238E27FC236}">
                    <a16:creationId xmlns:a16="http://schemas.microsoft.com/office/drawing/2014/main" id="{57FE7773-ACE6-49C4-A687-6937AAB980F5}"/>
                  </a:ext>
                </a:extLst>
              </p:cNvPr>
              <p:cNvGrpSpPr/>
              <p:nvPr/>
            </p:nvGrpSpPr>
            <p:grpSpPr>
              <a:xfrm>
                <a:off x="517828" y="2279353"/>
                <a:ext cx="3586812" cy="1743369"/>
                <a:chOff x="517828" y="2483773"/>
                <a:chExt cx="3586812" cy="1154558"/>
              </a:xfrm>
            </p:grpSpPr>
            <p:sp>
              <p:nvSpPr>
                <p:cNvPr id="87" name="矩形 86">
                  <a:extLst>
                    <a:ext uri="{FF2B5EF4-FFF2-40B4-BE49-F238E27FC236}">
                      <a16:creationId xmlns:a16="http://schemas.microsoft.com/office/drawing/2014/main" id="{DA3F4932-659C-449F-A060-0A68A92B0817}"/>
                    </a:ext>
                  </a:extLst>
                </p:cNvPr>
                <p:cNvSpPr/>
                <p:nvPr/>
              </p:nvSpPr>
              <p:spPr>
                <a:xfrm>
                  <a:off x="517828" y="2923105"/>
                  <a:ext cx="3586812" cy="715225"/>
                </a:xfrm>
                <a:prstGeom prst="rect">
                  <a:avLst/>
                </a:prstGeom>
                <a:solidFill>
                  <a:srgbClr val="B6E2A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grpSp>
              <p:nvGrpSpPr>
                <p:cNvPr id="88" name="群組 87">
                  <a:extLst>
                    <a:ext uri="{FF2B5EF4-FFF2-40B4-BE49-F238E27FC236}">
                      <a16:creationId xmlns:a16="http://schemas.microsoft.com/office/drawing/2014/main" id="{56BBC47D-88B7-408B-83B8-27EF34B080B8}"/>
                    </a:ext>
                  </a:extLst>
                </p:cNvPr>
                <p:cNvGrpSpPr/>
                <p:nvPr/>
              </p:nvGrpSpPr>
              <p:grpSpPr>
                <a:xfrm>
                  <a:off x="517828" y="2483773"/>
                  <a:ext cx="3586812" cy="1154558"/>
                  <a:chOff x="517828" y="2467627"/>
                  <a:chExt cx="3586812" cy="932814"/>
                </a:xfrm>
              </p:grpSpPr>
              <p:sp>
                <p:nvSpPr>
                  <p:cNvPr id="89" name="矩形 88">
                    <a:extLst>
                      <a:ext uri="{FF2B5EF4-FFF2-40B4-BE49-F238E27FC236}">
                        <a16:creationId xmlns:a16="http://schemas.microsoft.com/office/drawing/2014/main" id="{529768B6-E439-4F2E-9C85-9CF650E41462}"/>
                      </a:ext>
                    </a:extLst>
                  </p:cNvPr>
                  <p:cNvSpPr/>
                  <p:nvPr/>
                </p:nvSpPr>
                <p:spPr>
                  <a:xfrm>
                    <a:off x="517828" y="2467627"/>
                    <a:ext cx="3586812" cy="373524"/>
                  </a:xfrm>
                  <a:prstGeom prst="rect">
                    <a:avLst/>
                  </a:prstGeom>
                  <a:solidFill>
                    <a:srgbClr val="DEEB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90" name="矩形 89">
                    <a:extLst>
                      <a:ext uri="{FF2B5EF4-FFF2-40B4-BE49-F238E27FC236}">
                        <a16:creationId xmlns:a16="http://schemas.microsoft.com/office/drawing/2014/main" id="{C6E08DB8-67AD-4D1E-A58A-DDFF4FED0D26}"/>
                      </a:ext>
                    </a:extLst>
                  </p:cNvPr>
                  <p:cNvSpPr/>
                  <p:nvPr/>
                </p:nvSpPr>
                <p:spPr>
                  <a:xfrm>
                    <a:off x="517828" y="3207805"/>
                    <a:ext cx="1158572" cy="192636"/>
                  </a:xfrm>
                  <a:prstGeom prst="rect">
                    <a:avLst/>
                  </a:prstGeom>
                  <a:solidFill>
                    <a:srgbClr val="F6C4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</p:grpSp>
          </p:grp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617A2FAA-2872-4F51-963A-7ED3752DA086}"/>
                  </a:ext>
                </a:extLst>
              </p:cNvPr>
              <p:cNvSpPr/>
              <p:nvPr/>
            </p:nvSpPr>
            <p:spPr>
              <a:xfrm>
                <a:off x="806832" y="3316922"/>
                <a:ext cx="1447578" cy="360024"/>
              </a:xfrm>
              <a:prstGeom prst="rect">
                <a:avLst/>
              </a:prstGeom>
              <a:solidFill>
                <a:srgbClr val="EAD1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843D3FFA-5E3A-4C04-BD74-56E688BE61C7}"/>
                </a:ext>
              </a:extLst>
            </p:cNvPr>
            <p:cNvSpPr/>
            <p:nvPr/>
          </p:nvSpPr>
          <p:spPr>
            <a:xfrm>
              <a:off x="236306" y="2198400"/>
              <a:ext cx="4143703" cy="21700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n = int(input("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請輸入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n:"))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sum = 0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for </a:t>
              </a:r>
              <a:r>
                <a:rPr lang="en-US" altLang="zh-TW" sz="1600" dirty="0" err="1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in range(2,n+1,2):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     sum = sum + </a:t>
              </a:r>
              <a:r>
                <a:rPr lang="en-US" altLang="zh-TW" sz="1600" dirty="0" err="1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i</a:t>
              </a:r>
              <a:endPara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  print(sum)</a:t>
              </a:r>
            </a:p>
            <a:p>
              <a:pPr>
                <a:lnSpc>
                  <a:spcPct val="150000"/>
                </a:lnSpc>
              </a:pPr>
              <a:endPara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91" name="箭號: 向右 90">
            <a:extLst>
              <a:ext uri="{FF2B5EF4-FFF2-40B4-BE49-F238E27FC236}">
                <a16:creationId xmlns:a16="http://schemas.microsoft.com/office/drawing/2014/main" id="{94B7F6DB-4213-4E3B-97D5-3FED2210ADE0}"/>
              </a:ext>
            </a:extLst>
          </p:cNvPr>
          <p:cNvSpPr/>
          <p:nvPr/>
        </p:nvSpPr>
        <p:spPr>
          <a:xfrm>
            <a:off x="247111" y="5083070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E2E2452B-D682-4E79-B1F9-DD3CFD84FDF9}"/>
              </a:ext>
            </a:extLst>
          </p:cNvPr>
          <p:cNvSpPr txBox="1"/>
          <p:nvPr/>
        </p:nvSpPr>
        <p:spPr>
          <a:xfrm>
            <a:off x="4289285" y="3048766"/>
            <a:ext cx="1985248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結束值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(1,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11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2):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824834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2187BDF3-143E-45D9-8530-7F3B24584110}"/>
              </a:ext>
            </a:extLst>
          </p:cNvPr>
          <p:cNvGrpSpPr/>
          <p:nvPr/>
        </p:nvGrpSpPr>
        <p:grpSpPr>
          <a:xfrm>
            <a:off x="517828" y="2534636"/>
            <a:ext cx="3586812" cy="1135987"/>
            <a:chOff x="517828" y="2534636"/>
            <a:chExt cx="3586812" cy="1135987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24D1CA4-EF1C-4FD2-B067-FDDF5823D71F}"/>
                </a:ext>
              </a:extLst>
            </p:cNvPr>
            <p:cNvSpPr/>
            <p:nvPr/>
          </p:nvSpPr>
          <p:spPr>
            <a:xfrm>
              <a:off x="517828" y="2977443"/>
              <a:ext cx="3586812" cy="693180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DA7DBA15-EAB6-427A-A63F-AE4A9DBC6759}"/>
                </a:ext>
              </a:extLst>
            </p:cNvPr>
            <p:cNvGrpSpPr/>
            <p:nvPr/>
          </p:nvGrpSpPr>
          <p:grpSpPr>
            <a:xfrm>
              <a:off x="517828" y="2534636"/>
              <a:ext cx="3586812" cy="1135987"/>
              <a:chOff x="517828" y="2508722"/>
              <a:chExt cx="3586812" cy="917810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EA5FF0-329C-4EAF-BCB1-88676B9D4B5B}"/>
                  </a:ext>
                </a:extLst>
              </p:cNvPr>
              <p:cNvSpPr/>
              <p:nvPr/>
            </p:nvSpPr>
            <p:spPr>
              <a:xfrm>
                <a:off x="517828" y="2508722"/>
                <a:ext cx="3586812" cy="357762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3801983-D706-460D-8857-1F219B4F415A}"/>
                  </a:ext>
                </a:extLst>
              </p:cNvPr>
              <p:cNvSpPr/>
              <p:nvPr/>
            </p:nvSpPr>
            <p:spPr>
              <a:xfrm>
                <a:off x="767444" y="3164737"/>
                <a:ext cx="1159328" cy="261795"/>
              </a:xfrm>
              <a:prstGeom prst="rect">
                <a:avLst/>
              </a:prstGeom>
              <a:solidFill>
                <a:srgbClr val="F6C4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 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請寫一個程式，讓使用者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迴圈從</a:t>
            </a:r>
            <a:r>
              <a:rPr lang="en-US" altLang="zh-TW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印到</a:t>
            </a:r>
            <a:r>
              <a:rPr lang="en-US" altLang="zh-TW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4929377" y="1134430"/>
            <a:ext cx="140457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一個整數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變數表示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6665667" y="1128521"/>
            <a:ext cx="3699649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range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整數串列，指定遞增值為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graphicFrame>
        <p:nvGraphicFramePr>
          <p:cNvPr id="61" name="表格 60">
            <a:extLst>
              <a:ext uri="{FF2B5EF4-FFF2-40B4-BE49-F238E27FC236}">
                <a16:creationId xmlns:a16="http://schemas.microsoft.com/office/drawing/2014/main" id="{3A45647B-9145-4620-9D62-3879CE4EE14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0"/>
          <a:ext cx="1572170" cy="1864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248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400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4ED6E084-B788-4433-8A7E-0AB2DF3FF1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8"/>
          <a:ext cx="1623397" cy="184238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3995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39A49A3C-CBB9-4FB7-AB27-6BD5BD920921}"/>
              </a:ext>
            </a:extLst>
          </p:cNvPr>
          <p:cNvGrpSpPr/>
          <p:nvPr/>
        </p:nvGrpSpPr>
        <p:grpSpPr>
          <a:xfrm>
            <a:off x="8552806" y="3264368"/>
            <a:ext cx="1505594" cy="538468"/>
            <a:chOff x="10178406" y="3264368"/>
            <a:chExt cx="1505594" cy="538468"/>
          </a:xfrm>
        </p:grpSpPr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03A6A57F-CF48-4575-96CD-800D9E5D0952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3" name="箭號: 五邊形 22">
                <a:extLst>
                  <a:ext uri="{FF2B5EF4-FFF2-40B4-BE49-F238E27FC236}">
                    <a16:creationId xmlns:a16="http://schemas.microsoft.com/office/drawing/2014/main" id="{5AEEB5D8-451E-4539-A5A9-D59AEB733814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7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E9892C8-C515-403A-A142-0121BBD0C42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D5741E49-8873-406F-B8FE-7F45FD7076EE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3669B406-5E04-4F2D-BDFE-1BE30892123A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8361216" y="1812106"/>
            <a:ext cx="270005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在每次迭代中，印出迴圈變數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當前的值。</a:t>
            </a:r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A04F1AF3-24F9-4D10-8C36-61F75F6E35A0}"/>
              </a:ext>
            </a:extLst>
          </p:cNvPr>
          <p:cNvGrpSpPr/>
          <p:nvPr/>
        </p:nvGrpSpPr>
        <p:grpSpPr>
          <a:xfrm>
            <a:off x="6566293" y="3143234"/>
            <a:ext cx="1572170" cy="614723"/>
            <a:chOff x="6922902" y="3154462"/>
            <a:chExt cx="1572170" cy="614723"/>
          </a:xfrm>
        </p:grpSpPr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F04DB4F1-5F19-4917-9B05-F07741A94D1E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AFE2A52-1D71-4BE4-AC09-64C618F893D8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CE0C669C-48B0-4449-BCF5-366D9E17BF22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7D40146E-1D66-4267-8B8F-4A81F18922EE}"/>
              </a:ext>
            </a:extLst>
          </p:cNvPr>
          <p:cNvGrpSpPr/>
          <p:nvPr/>
        </p:nvGrpSpPr>
        <p:grpSpPr>
          <a:xfrm flipV="1">
            <a:off x="7514779" y="3140306"/>
            <a:ext cx="1110488" cy="671106"/>
            <a:chOff x="7535897" y="3243687"/>
            <a:chExt cx="1030649" cy="750280"/>
          </a:xfrm>
        </p:grpSpPr>
        <p:pic>
          <p:nvPicPr>
            <p:cNvPr id="4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1066674-B1C6-47CD-9A3A-E29464C178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236D0927-11BE-47CD-AAB7-77526E4E84A5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35E3D40D-232D-4CF2-AC02-D0515FD137DF}"/>
              </a:ext>
            </a:extLst>
          </p:cNvPr>
          <p:cNvGrpSpPr/>
          <p:nvPr/>
        </p:nvGrpSpPr>
        <p:grpSpPr>
          <a:xfrm>
            <a:off x="8384511" y="4703475"/>
            <a:ext cx="2758644" cy="1743459"/>
            <a:chOff x="3446021" y="1878439"/>
            <a:chExt cx="2758644" cy="1743459"/>
          </a:xfrm>
        </p:grpSpPr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A9899722-41A4-40A0-BDA0-798CF0406B5E}"/>
                </a:ext>
              </a:extLst>
            </p:cNvPr>
            <p:cNvSpPr txBox="1"/>
            <p:nvPr/>
          </p:nvSpPr>
          <p:spPr>
            <a:xfrm>
              <a:off x="3849559" y="3037123"/>
              <a:ext cx="1951568" cy="584775"/>
            </a:xfrm>
            <a:prstGeom prst="rect">
              <a:avLst/>
            </a:prstGeom>
            <a:noFill/>
            <a:ln w="38100">
              <a:solidFill>
                <a:srgbClr val="F6C4B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b="1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       </a:t>
              </a:r>
              <a:r>
                <a:rPr lang="en-US" altLang="zh-TW" sz="105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    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print(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2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</p:txBody>
        </p:sp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FCD90517-C720-432E-9294-A5400D18C69F}"/>
                </a:ext>
              </a:extLst>
            </p:cNvPr>
            <p:cNvGrpSpPr/>
            <p:nvPr/>
          </p:nvGrpSpPr>
          <p:grpSpPr>
            <a:xfrm>
              <a:off x="3446021" y="1878439"/>
              <a:ext cx="2758644" cy="1451073"/>
              <a:chOff x="3446021" y="1878439"/>
              <a:chExt cx="2758644" cy="1451073"/>
            </a:xfrm>
          </p:grpSpPr>
          <p:grpSp>
            <p:nvGrpSpPr>
              <p:cNvPr id="51" name="群組 50">
                <a:extLst>
                  <a:ext uri="{FF2B5EF4-FFF2-40B4-BE49-F238E27FC236}">
                    <a16:creationId xmlns:a16="http://schemas.microsoft.com/office/drawing/2014/main" id="{6E5B7A0E-197A-4604-9E42-533A9FA1BBEA}"/>
                  </a:ext>
                </a:extLst>
              </p:cNvPr>
              <p:cNvGrpSpPr/>
              <p:nvPr/>
            </p:nvGrpSpPr>
            <p:grpSpPr>
              <a:xfrm>
                <a:off x="3446021" y="2317223"/>
                <a:ext cx="2690228" cy="369330"/>
                <a:chOff x="2437923" y="3083635"/>
                <a:chExt cx="4227500" cy="285749"/>
              </a:xfrm>
            </p:grpSpPr>
            <p:sp>
              <p:nvSpPr>
                <p:cNvPr id="60" name="矩形: 圓角 59">
                  <a:extLst>
                    <a:ext uri="{FF2B5EF4-FFF2-40B4-BE49-F238E27FC236}">
                      <a16:creationId xmlns:a16="http://schemas.microsoft.com/office/drawing/2014/main" id="{295B88B2-C225-47B1-8FBF-B0153DA4EF42}"/>
                    </a:ext>
                  </a:extLst>
                </p:cNvPr>
                <p:cNvSpPr/>
                <p:nvPr/>
              </p:nvSpPr>
              <p:spPr>
                <a:xfrm>
                  <a:off x="2437923" y="3083635"/>
                  <a:ext cx="4227500" cy="2857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6E2A1"/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cxnSp>
              <p:nvCxnSpPr>
                <p:cNvPr id="62" name="直線接點 61">
                  <a:extLst>
                    <a:ext uri="{FF2B5EF4-FFF2-40B4-BE49-F238E27FC236}">
                      <a16:creationId xmlns:a16="http://schemas.microsoft.com/office/drawing/2014/main" id="{5EE65E7C-A808-4355-98C9-9BF92FBC3D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46779" y="3230404"/>
                  <a:ext cx="3959999" cy="2764"/>
                </a:xfrm>
                <a:prstGeom prst="line">
                  <a:avLst/>
                </a:prstGeom>
                <a:solidFill>
                  <a:srgbClr val="B6E2A1"/>
                </a:solidFill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橢圓 51">
                <a:extLst>
                  <a:ext uri="{FF2B5EF4-FFF2-40B4-BE49-F238E27FC236}">
                    <a16:creationId xmlns:a16="http://schemas.microsoft.com/office/drawing/2014/main" id="{CEEBDD2C-4857-43E5-AA50-1E138F851768}"/>
                  </a:ext>
                </a:extLst>
              </p:cNvPr>
              <p:cNvSpPr/>
              <p:nvPr/>
            </p:nvSpPr>
            <p:spPr>
              <a:xfrm>
                <a:off x="3959595" y="2420493"/>
                <a:ext cx="180000" cy="180000"/>
              </a:xfrm>
              <a:prstGeom prst="ellipse">
                <a:avLst/>
              </a:prstGeom>
              <a:solidFill>
                <a:srgbClr val="80BFFF"/>
              </a:solidFill>
              <a:ln>
                <a:solidFill>
                  <a:srgbClr val="80B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 err="1">
                    <a:solidFill>
                      <a:schemeClr val="tx1"/>
                    </a:solidFill>
                  </a:rPr>
                  <a:t>i</a:t>
                </a:r>
                <a:endParaRPr lang="zh-TW" alt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" name="接點: 肘形 53">
                <a:extLst>
                  <a:ext uri="{FF2B5EF4-FFF2-40B4-BE49-F238E27FC236}">
                    <a16:creationId xmlns:a16="http://schemas.microsoft.com/office/drawing/2014/main" id="{FDB4717A-EB8B-4581-A033-E55BCE18851C}"/>
                  </a:ext>
                </a:extLst>
              </p:cNvPr>
              <p:cNvCxnSpPr>
                <a:cxnSpLocks/>
                <a:stCxn id="48" idx="1"/>
                <a:endCxn id="60" idx="1"/>
              </p:cNvCxnSpPr>
              <p:nvPr/>
            </p:nvCxnSpPr>
            <p:spPr>
              <a:xfrm rot="10800000">
                <a:off x="3446021" y="2501889"/>
                <a:ext cx="403538" cy="827623"/>
              </a:xfrm>
              <a:prstGeom prst="bentConnector3">
                <a:avLst>
                  <a:gd name="adj1" fmla="val 156649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6" name="接點: 肘形 55">
                <a:extLst>
                  <a:ext uri="{FF2B5EF4-FFF2-40B4-BE49-F238E27FC236}">
                    <a16:creationId xmlns:a16="http://schemas.microsoft.com/office/drawing/2014/main" id="{D5411121-B546-41B0-9ECF-6116E197DDAA}"/>
                  </a:ext>
                </a:extLst>
              </p:cNvPr>
              <p:cNvCxnSpPr>
                <a:cxnSpLocks/>
                <a:stCxn id="60" idx="3"/>
                <a:endCxn id="48" idx="3"/>
              </p:cNvCxnSpPr>
              <p:nvPr/>
            </p:nvCxnSpPr>
            <p:spPr>
              <a:xfrm flipH="1">
                <a:off x="5801127" y="2501888"/>
                <a:ext cx="335122" cy="827623"/>
              </a:xfrm>
              <a:prstGeom prst="bentConnector3">
                <a:avLst>
                  <a:gd name="adj1" fmla="val -68214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DE808612-20FA-4DE4-A1DB-1EE588F5AD2E}"/>
                  </a:ext>
                </a:extLst>
              </p:cNvPr>
              <p:cNvSpPr txBox="1"/>
              <p:nvPr/>
            </p:nvSpPr>
            <p:spPr>
              <a:xfrm>
                <a:off x="3446021" y="1878439"/>
                <a:ext cx="2758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dirty="0"/>
                  <a:t>[1, 2, 3, 4, 5, 6, 7]</a:t>
                </a:r>
                <a:endParaRPr lang="zh-TW" altLang="en-US" dirty="0"/>
              </a:p>
            </p:txBody>
          </p:sp>
        </p:grpSp>
      </p:grpSp>
      <p:grpSp>
        <p:nvGrpSpPr>
          <p:cNvPr id="88" name="群組 87">
            <a:extLst>
              <a:ext uri="{FF2B5EF4-FFF2-40B4-BE49-F238E27FC236}">
                <a16:creationId xmlns:a16="http://schemas.microsoft.com/office/drawing/2014/main" id="{8B2E3C9F-CD4B-480A-8249-F7C71AE6DD85}"/>
              </a:ext>
            </a:extLst>
          </p:cNvPr>
          <p:cNvGrpSpPr/>
          <p:nvPr/>
        </p:nvGrpSpPr>
        <p:grpSpPr>
          <a:xfrm>
            <a:off x="8552806" y="3879925"/>
            <a:ext cx="1505594" cy="538468"/>
            <a:chOff x="10178406" y="3264368"/>
            <a:chExt cx="1505594" cy="538468"/>
          </a:xfrm>
        </p:grpSpPr>
        <p:grpSp>
          <p:nvGrpSpPr>
            <p:cNvPr id="89" name="群組 88">
              <a:extLst>
                <a:ext uri="{FF2B5EF4-FFF2-40B4-BE49-F238E27FC236}">
                  <a16:creationId xmlns:a16="http://schemas.microsoft.com/office/drawing/2014/main" id="{F4A49230-2140-45AA-8DA8-10DF87501773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91" name="箭號: 五邊形 90">
                <a:extLst>
                  <a:ext uri="{FF2B5EF4-FFF2-40B4-BE49-F238E27FC236}">
                    <a16:creationId xmlns:a16="http://schemas.microsoft.com/office/drawing/2014/main" id="{A2D7CC86-D7F9-4206-8AA8-451F68D7A75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2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6B1506A1-FD79-409C-9E6B-5BB0D366EB91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3" name="文字方塊 92">
                <a:extLst>
                  <a:ext uri="{FF2B5EF4-FFF2-40B4-BE49-F238E27FC236}">
                    <a16:creationId xmlns:a16="http://schemas.microsoft.com/office/drawing/2014/main" id="{D41F01C6-4BD9-4367-B7B1-08161C5E479B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CF1D5963-A7EF-4A18-81F4-6002EECCCF5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5802BB4A-7B3D-4A90-B000-CEBEA7C25FE3}"/>
              </a:ext>
            </a:extLst>
          </p:cNvPr>
          <p:cNvGrpSpPr/>
          <p:nvPr/>
        </p:nvGrpSpPr>
        <p:grpSpPr>
          <a:xfrm>
            <a:off x="6572465" y="3834635"/>
            <a:ext cx="1572170" cy="614723"/>
            <a:chOff x="6922902" y="3154462"/>
            <a:chExt cx="1572170" cy="614723"/>
          </a:xfrm>
        </p:grpSpPr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7E7E5798-88E9-4E2F-9F1F-D53684BB1CA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7B0B2BBA-98C7-4C74-A026-F0A72B5C064D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6C34BC30-78FA-460F-B811-7DA53289F378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28EE4855-733C-4156-AD55-0C165A13434A}"/>
              </a:ext>
            </a:extLst>
          </p:cNvPr>
          <p:cNvGrpSpPr/>
          <p:nvPr/>
        </p:nvGrpSpPr>
        <p:grpSpPr>
          <a:xfrm flipV="1">
            <a:off x="7520951" y="3831707"/>
            <a:ext cx="1110488" cy="671106"/>
            <a:chOff x="7535897" y="3243687"/>
            <a:chExt cx="1030649" cy="750280"/>
          </a:xfrm>
        </p:grpSpPr>
        <p:pic>
          <p:nvPicPr>
            <p:cNvPr id="6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31E8BEE0-EC30-4AF8-AF20-09C7BBEF6B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9F16C847-DA84-40EB-AA9F-F3CC3C41CCE3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70" name="箭號: 向右 69">
            <a:extLst>
              <a:ext uri="{FF2B5EF4-FFF2-40B4-BE49-F238E27FC236}">
                <a16:creationId xmlns:a16="http://schemas.microsoft.com/office/drawing/2014/main" id="{82ADD4A5-A92B-4773-87FA-5C1A3F68CB84}"/>
              </a:ext>
            </a:extLst>
          </p:cNvPr>
          <p:cNvSpPr/>
          <p:nvPr/>
        </p:nvSpPr>
        <p:spPr>
          <a:xfrm>
            <a:off x="304800" y="3434332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B6BDA29B-0829-4EFE-A8E5-BCF34E682122}"/>
              </a:ext>
            </a:extLst>
          </p:cNvPr>
          <p:cNvSpPr txBox="1"/>
          <p:nvPr/>
        </p:nvSpPr>
        <p:spPr>
          <a:xfrm>
            <a:off x="6395721" y="4613313"/>
            <a:ext cx="1985248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 結束值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(1, </a:t>
            </a:r>
            <a:r>
              <a:rPr lang="zh-TW" altLang="en-US" b="1" dirty="0">
                <a:highlight>
                  <a:srgbClr val="DEEBF7"/>
                </a:highlight>
              </a:rPr>
              <a:t>  </a:t>
            </a:r>
            <a:r>
              <a:rPr lang="en-US" altLang="zh-TW" b="1" dirty="0">
                <a:highlight>
                  <a:srgbClr val="DEEBF7"/>
                </a:highlight>
              </a:rPr>
              <a:t>7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1):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80797292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>
            <a:extLst>
              <a:ext uri="{FF2B5EF4-FFF2-40B4-BE49-F238E27FC236}">
                <a16:creationId xmlns:a16="http://schemas.microsoft.com/office/drawing/2014/main" id="{8BA85129-B35D-4009-94A8-B26FF85C8F9D}"/>
              </a:ext>
            </a:extLst>
          </p:cNvPr>
          <p:cNvGrpSpPr/>
          <p:nvPr/>
        </p:nvGrpSpPr>
        <p:grpSpPr>
          <a:xfrm>
            <a:off x="6067932" y="3152899"/>
            <a:ext cx="2379485" cy="1690427"/>
            <a:chOff x="3239419" y="1878439"/>
            <a:chExt cx="2379485" cy="1690427"/>
          </a:xfrm>
        </p:grpSpPr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9FACFB34-DA27-4A8B-8135-2317D7A2453D}"/>
                </a:ext>
              </a:extLst>
            </p:cNvPr>
            <p:cNvSpPr txBox="1"/>
            <p:nvPr/>
          </p:nvSpPr>
          <p:spPr>
            <a:xfrm>
              <a:off x="3239420" y="2976396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sum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sum                   </a:t>
              </a:r>
              <a:r>
                <a:rPr lang="en-US" altLang="zh-TW" sz="105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endPara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55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0.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3220E524-A2E7-4FCF-BCFC-8046CDB4832F}"/>
                </a:ext>
              </a:extLst>
            </p:cNvPr>
            <p:cNvGrpSpPr/>
            <p:nvPr/>
          </p:nvGrpSpPr>
          <p:grpSpPr>
            <a:xfrm>
              <a:off x="3239419" y="1878439"/>
              <a:ext cx="2379485" cy="1394192"/>
              <a:chOff x="3239419" y="1878439"/>
              <a:chExt cx="2379485" cy="1394192"/>
            </a:xfrm>
          </p:grpSpPr>
          <p:grpSp>
            <p:nvGrpSpPr>
              <p:cNvPr id="41" name="群組 40">
                <a:extLst>
                  <a:ext uri="{FF2B5EF4-FFF2-40B4-BE49-F238E27FC236}">
                    <a16:creationId xmlns:a16="http://schemas.microsoft.com/office/drawing/2014/main" id="{2A0B3904-5DE5-45B9-BEE9-0782D4E18D38}"/>
                  </a:ext>
                </a:extLst>
              </p:cNvPr>
              <p:cNvGrpSpPr/>
              <p:nvPr/>
            </p:nvGrpSpPr>
            <p:grpSpPr>
              <a:xfrm>
                <a:off x="3446021" y="2317222"/>
                <a:ext cx="1993111" cy="377085"/>
                <a:chOff x="2437923" y="3083634"/>
                <a:chExt cx="3132031" cy="291749"/>
              </a:xfrm>
            </p:grpSpPr>
            <p:sp>
              <p:nvSpPr>
                <p:cNvPr id="47" name="矩形: 圓角 46">
                  <a:extLst>
                    <a:ext uri="{FF2B5EF4-FFF2-40B4-BE49-F238E27FC236}">
                      <a16:creationId xmlns:a16="http://schemas.microsoft.com/office/drawing/2014/main" id="{02823807-55A8-41F8-9206-B88B8CE93739}"/>
                    </a:ext>
                  </a:extLst>
                </p:cNvPr>
                <p:cNvSpPr/>
                <p:nvPr/>
              </p:nvSpPr>
              <p:spPr>
                <a:xfrm>
                  <a:off x="2437923" y="3083634"/>
                  <a:ext cx="3132031" cy="2917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6E2A1"/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cxnSp>
              <p:nvCxnSpPr>
                <p:cNvPr id="48" name="直線接點 47">
                  <a:extLst>
                    <a:ext uri="{FF2B5EF4-FFF2-40B4-BE49-F238E27FC236}">
                      <a16:creationId xmlns:a16="http://schemas.microsoft.com/office/drawing/2014/main" id="{FE0D6E65-6A61-4739-959B-852033BE5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6779" y="3233169"/>
                  <a:ext cx="2933847" cy="87"/>
                </a:xfrm>
                <a:prstGeom prst="line">
                  <a:avLst/>
                </a:prstGeom>
                <a:solidFill>
                  <a:srgbClr val="B6E2A1"/>
                </a:solidFill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橢圓 41">
                <a:extLst>
                  <a:ext uri="{FF2B5EF4-FFF2-40B4-BE49-F238E27FC236}">
                    <a16:creationId xmlns:a16="http://schemas.microsoft.com/office/drawing/2014/main" id="{853D6E1C-A837-4E9A-9840-27B6FE525360}"/>
                  </a:ext>
                </a:extLst>
              </p:cNvPr>
              <p:cNvSpPr/>
              <p:nvPr/>
            </p:nvSpPr>
            <p:spPr>
              <a:xfrm>
                <a:off x="3587061" y="2420493"/>
                <a:ext cx="180000" cy="180000"/>
              </a:xfrm>
              <a:prstGeom prst="ellipse">
                <a:avLst/>
              </a:prstGeom>
              <a:solidFill>
                <a:srgbClr val="80BFFF"/>
              </a:solidFill>
              <a:ln>
                <a:solidFill>
                  <a:srgbClr val="80B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 err="1">
                    <a:solidFill>
                      <a:schemeClr val="tx1"/>
                    </a:solidFill>
                  </a:rPr>
                  <a:t>i</a:t>
                </a:r>
                <a:endParaRPr lang="zh-TW" alt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接點: 肘形 43">
                <a:extLst>
                  <a:ext uri="{FF2B5EF4-FFF2-40B4-BE49-F238E27FC236}">
                    <a16:creationId xmlns:a16="http://schemas.microsoft.com/office/drawing/2014/main" id="{F82FFF09-6C97-4BB4-AF54-901D56981B8B}"/>
                  </a:ext>
                </a:extLst>
              </p:cNvPr>
              <p:cNvCxnSpPr>
                <a:cxnSpLocks/>
                <a:stCxn id="39" idx="1"/>
                <a:endCxn id="47" idx="1"/>
              </p:cNvCxnSpPr>
              <p:nvPr/>
            </p:nvCxnSpPr>
            <p:spPr>
              <a:xfrm rot="10800000" flipH="1">
                <a:off x="3239419" y="2505765"/>
                <a:ext cx="206601" cy="766866"/>
              </a:xfrm>
              <a:prstGeom prst="bentConnector3">
                <a:avLst>
                  <a:gd name="adj1" fmla="val -110648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5" name="接點: 肘形 44">
                <a:extLst>
                  <a:ext uri="{FF2B5EF4-FFF2-40B4-BE49-F238E27FC236}">
                    <a16:creationId xmlns:a16="http://schemas.microsoft.com/office/drawing/2014/main" id="{C444722D-EFB8-4D1A-BD93-46A6ED958A32}"/>
                  </a:ext>
                </a:extLst>
              </p:cNvPr>
              <p:cNvCxnSpPr>
                <a:cxnSpLocks/>
                <a:stCxn id="47" idx="3"/>
                <a:endCxn id="39" idx="3"/>
              </p:cNvCxnSpPr>
              <p:nvPr/>
            </p:nvCxnSpPr>
            <p:spPr>
              <a:xfrm>
                <a:off x="5439132" y="2505765"/>
                <a:ext cx="179772" cy="766866"/>
              </a:xfrm>
              <a:prstGeom prst="bentConnector3">
                <a:avLst>
                  <a:gd name="adj1" fmla="val 227161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ECA37472-9116-434B-A30C-91EA38014DC6}"/>
                  </a:ext>
                </a:extLst>
              </p:cNvPr>
              <p:cNvSpPr txBox="1"/>
              <p:nvPr/>
            </p:nvSpPr>
            <p:spPr>
              <a:xfrm>
                <a:off x="3446021" y="1878439"/>
                <a:ext cx="1993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dirty="0"/>
                  <a:t>[2, 4, 6, 8, 10]</a:t>
                </a:r>
                <a:endParaRPr lang="zh-TW" altLang="en-US" dirty="0"/>
              </a:p>
            </p:txBody>
          </p:sp>
        </p:grp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0CD8A8-A21B-4C2F-B534-48A28E1293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41460" y="260460"/>
          <a:ext cx="1572170" cy="24827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82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8191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E54ADF1-8E5D-4D2C-87EF-C1E46BF8E2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40053" y="282978"/>
          <a:ext cx="1623397" cy="246022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173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4421F280-240C-45CD-AE94-EF0CE561CB00}"/>
              </a:ext>
            </a:extLst>
          </p:cNvPr>
          <p:cNvGrpSpPr/>
          <p:nvPr/>
        </p:nvGrpSpPr>
        <p:grpSpPr>
          <a:xfrm>
            <a:off x="6567371" y="864068"/>
            <a:ext cx="1505594" cy="538468"/>
            <a:chOff x="10178406" y="3264368"/>
            <a:chExt cx="1505594" cy="538468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47EC3099-8E0F-44D3-8021-2D4B9667F09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" name="箭號: 五邊形 6">
                <a:extLst>
                  <a:ext uri="{FF2B5EF4-FFF2-40B4-BE49-F238E27FC236}">
                    <a16:creationId xmlns:a16="http://schemas.microsoft.com/office/drawing/2014/main" id="{93AC1B8C-1C09-4F45-9665-818CD71E0DD0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11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79F92B5-AF40-4491-AB4B-91D4CC5A480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E234736-BBE2-4E80-BBF7-2862604B56E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90B582C-1DF3-4F99-8221-5251388523F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CB076CE-A360-403D-9FDC-91E7C25830FB}"/>
              </a:ext>
            </a:extLst>
          </p:cNvPr>
          <p:cNvGrpSpPr/>
          <p:nvPr/>
        </p:nvGrpSpPr>
        <p:grpSpPr>
          <a:xfrm>
            <a:off x="4572393" y="742934"/>
            <a:ext cx="1572170" cy="614723"/>
            <a:chOff x="6922902" y="3154462"/>
            <a:chExt cx="1572170" cy="614723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4710E64-EEEB-4593-A5BA-CA3DDF348994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EF16FA5-64EA-4D33-8630-475A1879168E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08A0B392-77DF-4FAF-96DD-2F5B5CBCDDF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9517A48-AB7A-44BE-AAF2-E26A22D2E1BA}"/>
              </a:ext>
            </a:extLst>
          </p:cNvPr>
          <p:cNvGrpSpPr/>
          <p:nvPr/>
        </p:nvGrpSpPr>
        <p:grpSpPr>
          <a:xfrm flipV="1">
            <a:off x="5520879" y="740006"/>
            <a:ext cx="1110488" cy="671106"/>
            <a:chOff x="7535897" y="3243687"/>
            <a:chExt cx="1030649" cy="750280"/>
          </a:xfrm>
        </p:grpSpPr>
        <p:pic>
          <p:nvPicPr>
            <p:cNvPr id="1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83C8F5E3-A4A6-4194-90DA-E3B1F844BE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B8440ED-33D1-4295-904A-D8D9E2A2E58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98A9DA1-6A51-4E99-8299-B191BD9EAFEB}"/>
              </a:ext>
            </a:extLst>
          </p:cNvPr>
          <p:cNvGrpSpPr/>
          <p:nvPr/>
        </p:nvGrpSpPr>
        <p:grpSpPr>
          <a:xfrm>
            <a:off x="6575561" y="1501122"/>
            <a:ext cx="1505594" cy="538468"/>
            <a:chOff x="10178406" y="3264368"/>
            <a:chExt cx="1505594" cy="53846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228CBD3C-D421-4F64-9364-E4D0DFF2B2AC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0" name="箭號: 五邊形 19">
                <a:extLst>
                  <a:ext uri="{FF2B5EF4-FFF2-40B4-BE49-F238E27FC236}">
                    <a16:creationId xmlns:a16="http://schemas.microsoft.com/office/drawing/2014/main" id="{EE82B511-7124-4B7C-8E18-72980B442E5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7623E50-6781-4559-B502-222AFA84BC15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B207BB38-E0C8-4D1E-8091-F10167CB5C37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391830B-B38D-44A6-8FF5-18AFBFF8A376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EE2E32B2-9DAD-4879-85AD-018A376C315F}"/>
              </a:ext>
            </a:extLst>
          </p:cNvPr>
          <p:cNvGrpSpPr/>
          <p:nvPr/>
        </p:nvGrpSpPr>
        <p:grpSpPr>
          <a:xfrm>
            <a:off x="4572393" y="1371368"/>
            <a:ext cx="1572170" cy="614723"/>
            <a:chOff x="6922902" y="3154462"/>
            <a:chExt cx="1572170" cy="614723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AED8BEA-F6BA-40BC-9F49-207F2BE036AF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2BC69BD-82B7-4797-9288-C53BE72B4059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BBD66957-0263-43F8-A3A1-BF1ED6712CB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4783097D-1F7F-4B97-BC8F-930B5A47CA48}"/>
              </a:ext>
            </a:extLst>
          </p:cNvPr>
          <p:cNvGrpSpPr/>
          <p:nvPr/>
        </p:nvGrpSpPr>
        <p:grpSpPr>
          <a:xfrm flipV="1">
            <a:off x="5520879" y="1368440"/>
            <a:ext cx="1110488" cy="671106"/>
            <a:chOff x="7535897" y="3243687"/>
            <a:chExt cx="1030649" cy="750280"/>
          </a:xfrm>
        </p:grpSpPr>
        <p:pic>
          <p:nvPicPr>
            <p:cNvPr id="2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C311F96-CE9C-47EA-8F02-08B01D5353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48A0B40-2EAA-4420-9053-F1C0F99A6A76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6C0F20A2-B17D-4C66-9C00-FEDFCDF0D24F}"/>
              </a:ext>
            </a:extLst>
          </p:cNvPr>
          <p:cNvGrpSpPr/>
          <p:nvPr/>
        </p:nvGrpSpPr>
        <p:grpSpPr>
          <a:xfrm>
            <a:off x="6567371" y="2118807"/>
            <a:ext cx="1505594" cy="538468"/>
            <a:chOff x="10178406" y="3264368"/>
            <a:chExt cx="1505594" cy="538468"/>
          </a:xfrm>
        </p:grpSpPr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AE690BA1-F555-4A3B-AD3D-A7BF2FE9464D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2" name="箭號: 五邊形 51">
                <a:extLst>
                  <a:ext uri="{FF2B5EF4-FFF2-40B4-BE49-F238E27FC236}">
                    <a16:creationId xmlns:a16="http://schemas.microsoft.com/office/drawing/2014/main" id="{5162D2A5-4F1F-4D66-8A9A-96485A1DC44F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2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06E802A5-D673-4F41-AE6D-ED4A76DE5962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4D2ABA47-FCE5-46C0-B289-C67555EF8649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26FD616A-7A96-4C92-99E6-27240E00767A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90D582C3-674D-4BFF-8027-C2F86B0BA74E}"/>
              </a:ext>
            </a:extLst>
          </p:cNvPr>
          <p:cNvGrpSpPr/>
          <p:nvPr/>
        </p:nvGrpSpPr>
        <p:grpSpPr>
          <a:xfrm>
            <a:off x="4564203" y="1989053"/>
            <a:ext cx="1572170" cy="614723"/>
            <a:chOff x="6922902" y="3154462"/>
            <a:chExt cx="1572170" cy="614723"/>
          </a:xfrm>
        </p:grpSpPr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DCAA0DC7-F3C4-40EB-A855-D835A04B8E73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0533498-4E94-4D9C-A68D-E39EAC49860C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err="1">
                  <a:solidFill>
                    <a:schemeClr val="tx1"/>
                  </a:solidFill>
                </a:rPr>
                <a:t>i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DC8767DB-0C02-4E98-8DC2-F2D3A90364B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5A67376B-F6D9-4A04-A7A2-2A94B59AB2A7}"/>
              </a:ext>
            </a:extLst>
          </p:cNvPr>
          <p:cNvGrpSpPr/>
          <p:nvPr/>
        </p:nvGrpSpPr>
        <p:grpSpPr>
          <a:xfrm flipV="1">
            <a:off x="5512689" y="1986125"/>
            <a:ext cx="1110488" cy="671106"/>
            <a:chOff x="7535897" y="3243687"/>
            <a:chExt cx="1030649" cy="750280"/>
          </a:xfrm>
        </p:grpSpPr>
        <p:pic>
          <p:nvPicPr>
            <p:cNvPr id="6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5058262F-EF8F-49D4-8113-9DE53501A6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759C80EE-726A-456D-8B43-C3A2146CDF9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3579FD88-11E8-44EB-8F1A-8A40DDD4B124}"/>
              </a:ext>
            </a:extLst>
          </p:cNvPr>
          <p:cNvGrpSpPr/>
          <p:nvPr/>
        </p:nvGrpSpPr>
        <p:grpSpPr>
          <a:xfrm>
            <a:off x="196350" y="3859569"/>
            <a:ext cx="4143703" cy="2170098"/>
            <a:chOff x="236306" y="2198400"/>
            <a:chExt cx="4143703" cy="2170098"/>
          </a:xfrm>
        </p:grpSpPr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55A5A7E2-E4BA-4F1A-8B17-A25A66E29652}"/>
                </a:ext>
              </a:extLst>
            </p:cNvPr>
            <p:cNvGrpSpPr/>
            <p:nvPr/>
          </p:nvGrpSpPr>
          <p:grpSpPr>
            <a:xfrm>
              <a:off x="517828" y="2279353"/>
              <a:ext cx="3586812" cy="1743369"/>
              <a:chOff x="517828" y="2279353"/>
              <a:chExt cx="3586812" cy="1743369"/>
            </a:xfrm>
          </p:grpSpPr>
          <p:grpSp>
            <p:nvGrpSpPr>
              <p:cNvPr id="65" name="群組 64">
                <a:extLst>
                  <a:ext uri="{FF2B5EF4-FFF2-40B4-BE49-F238E27FC236}">
                    <a16:creationId xmlns:a16="http://schemas.microsoft.com/office/drawing/2014/main" id="{CFD4FFCC-1B1B-4E0C-907E-1BBAB3DB8997}"/>
                  </a:ext>
                </a:extLst>
              </p:cNvPr>
              <p:cNvGrpSpPr/>
              <p:nvPr/>
            </p:nvGrpSpPr>
            <p:grpSpPr>
              <a:xfrm>
                <a:off x="517828" y="2279353"/>
                <a:ext cx="3586812" cy="1743369"/>
                <a:chOff x="517828" y="2483773"/>
                <a:chExt cx="3586812" cy="1154558"/>
              </a:xfrm>
            </p:grpSpPr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266CE6EB-9F89-40B2-8BFF-E1CF8CFBA67D}"/>
                    </a:ext>
                  </a:extLst>
                </p:cNvPr>
                <p:cNvSpPr/>
                <p:nvPr/>
              </p:nvSpPr>
              <p:spPr>
                <a:xfrm>
                  <a:off x="517828" y="2923105"/>
                  <a:ext cx="3586812" cy="715225"/>
                </a:xfrm>
                <a:prstGeom prst="rect">
                  <a:avLst/>
                </a:prstGeom>
                <a:solidFill>
                  <a:srgbClr val="B6E2A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grpSp>
              <p:nvGrpSpPr>
                <p:cNvPr id="68" name="群組 67">
                  <a:extLst>
                    <a:ext uri="{FF2B5EF4-FFF2-40B4-BE49-F238E27FC236}">
                      <a16:creationId xmlns:a16="http://schemas.microsoft.com/office/drawing/2014/main" id="{1DC357CF-6E5C-4A5B-B625-277FACB60CFC}"/>
                    </a:ext>
                  </a:extLst>
                </p:cNvPr>
                <p:cNvGrpSpPr/>
                <p:nvPr/>
              </p:nvGrpSpPr>
              <p:grpSpPr>
                <a:xfrm>
                  <a:off x="517828" y="2483773"/>
                  <a:ext cx="3586812" cy="1154558"/>
                  <a:chOff x="517828" y="2467627"/>
                  <a:chExt cx="3586812" cy="932814"/>
                </a:xfrm>
              </p:grpSpPr>
              <p:sp>
                <p:nvSpPr>
                  <p:cNvPr id="69" name="矩形 68">
                    <a:extLst>
                      <a:ext uri="{FF2B5EF4-FFF2-40B4-BE49-F238E27FC236}">
                        <a16:creationId xmlns:a16="http://schemas.microsoft.com/office/drawing/2014/main" id="{D72CDD88-DD85-4E50-AC8C-723EF291ABAD}"/>
                      </a:ext>
                    </a:extLst>
                  </p:cNvPr>
                  <p:cNvSpPr/>
                  <p:nvPr/>
                </p:nvSpPr>
                <p:spPr>
                  <a:xfrm>
                    <a:off x="517828" y="2467627"/>
                    <a:ext cx="3586812" cy="373524"/>
                  </a:xfrm>
                  <a:prstGeom prst="rect">
                    <a:avLst/>
                  </a:prstGeom>
                  <a:solidFill>
                    <a:srgbClr val="DEEB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70" name="矩形 69">
                    <a:extLst>
                      <a:ext uri="{FF2B5EF4-FFF2-40B4-BE49-F238E27FC236}">
                        <a16:creationId xmlns:a16="http://schemas.microsoft.com/office/drawing/2014/main" id="{E3C7BCC3-5A49-4A52-AC79-7F259130240C}"/>
                      </a:ext>
                    </a:extLst>
                  </p:cNvPr>
                  <p:cNvSpPr/>
                  <p:nvPr/>
                </p:nvSpPr>
                <p:spPr>
                  <a:xfrm>
                    <a:off x="517828" y="3207805"/>
                    <a:ext cx="1158572" cy="192636"/>
                  </a:xfrm>
                  <a:prstGeom prst="rect">
                    <a:avLst/>
                  </a:prstGeom>
                  <a:solidFill>
                    <a:srgbClr val="F6C4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</p:grpSp>
          </p:grp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53766448-5BCB-4DD2-A05F-CACC9FA300E9}"/>
                  </a:ext>
                </a:extLst>
              </p:cNvPr>
              <p:cNvSpPr/>
              <p:nvPr/>
            </p:nvSpPr>
            <p:spPr>
              <a:xfrm>
                <a:off x="806832" y="3316922"/>
                <a:ext cx="1447578" cy="360024"/>
              </a:xfrm>
              <a:prstGeom prst="rect">
                <a:avLst/>
              </a:prstGeom>
              <a:solidFill>
                <a:srgbClr val="EAD1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7511991D-CF5A-45E3-8414-20EC66963909}"/>
                </a:ext>
              </a:extLst>
            </p:cNvPr>
            <p:cNvSpPr/>
            <p:nvPr/>
          </p:nvSpPr>
          <p:spPr>
            <a:xfrm>
              <a:off x="236306" y="2198400"/>
              <a:ext cx="4143703" cy="21700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n = int(input("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請輸入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n:"))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sum = 0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for </a:t>
              </a:r>
              <a:r>
                <a:rPr lang="en-US" altLang="zh-TW" sz="1600" dirty="0" err="1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in range(2,n+1,2):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     sum = sum + </a:t>
              </a:r>
              <a:r>
                <a:rPr lang="en-US" altLang="zh-TW" sz="1600" dirty="0" err="1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i</a:t>
              </a:r>
              <a:endPara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  print(sum)</a:t>
              </a:r>
            </a:p>
            <a:p>
              <a:pPr>
                <a:lnSpc>
                  <a:spcPct val="150000"/>
                </a:lnSpc>
              </a:pPr>
              <a:endPara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71" name="箭號: 向右 70">
            <a:extLst>
              <a:ext uri="{FF2B5EF4-FFF2-40B4-BE49-F238E27FC236}">
                <a16:creationId xmlns:a16="http://schemas.microsoft.com/office/drawing/2014/main" id="{6E0B776E-D2B0-4818-90C8-72705EA4D5E2}"/>
              </a:ext>
            </a:extLst>
          </p:cNvPr>
          <p:cNvSpPr/>
          <p:nvPr/>
        </p:nvSpPr>
        <p:spPr>
          <a:xfrm>
            <a:off x="247111" y="5083070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FE00ACE6-DBFC-4401-9DA7-C59514B2296C}"/>
              </a:ext>
            </a:extLst>
          </p:cNvPr>
          <p:cNvSpPr txBox="1"/>
          <p:nvPr/>
        </p:nvSpPr>
        <p:spPr>
          <a:xfrm>
            <a:off x="4289285" y="3048766"/>
            <a:ext cx="1985248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結束值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(1,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11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2):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07344514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>
            <a:extLst>
              <a:ext uri="{FF2B5EF4-FFF2-40B4-BE49-F238E27FC236}">
                <a16:creationId xmlns:a16="http://schemas.microsoft.com/office/drawing/2014/main" id="{8BA85129-B35D-4009-94A8-B26FF85C8F9D}"/>
              </a:ext>
            </a:extLst>
          </p:cNvPr>
          <p:cNvGrpSpPr/>
          <p:nvPr/>
        </p:nvGrpSpPr>
        <p:grpSpPr>
          <a:xfrm>
            <a:off x="6067932" y="3152899"/>
            <a:ext cx="2379485" cy="1690427"/>
            <a:chOff x="3239419" y="1878439"/>
            <a:chExt cx="2379485" cy="1690427"/>
          </a:xfrm>
        </p:grpSpPr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9FACFB34-DA27-4A8B-8135-2317D7A2453D}"/>
                </a:ext>
              </a:extLst>
            </p:cNvPr>
            <p:cNvSpPr txBox="1"/>
            <p:nvPr/>
          </p:nvSpPr>
          <p:spPr>
            <a:xfrm>
              <a:off x="3239420" y="2976396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sum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sum                   </a:t>
              </a:r>
              <a:r>
                <a:rPr lang="en-US" altLang="zh-TW" sz="105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endPara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0.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3220E524-A2E7-4FCF-BCFC-8046CDB4832F}"/>
                </a:ext>
              </a:extLst>
            </p:cNvPr>
            <p:cNvGrpSpPr/>
            <p:nvPr/>
          </p:nvGrpSpPr>
          <p:grpSpPr>
            <a:xfrm>
              <a:off x="3239419" y="1878439"/>
              <a:ext cx="2379485" cy="1394192"/>
              <a:chOff x="3239419" y="1878439"/>
              <a:chExt cx="2379485" cy="1394192"/>
            </a:xfrm>
          </p:grpSpPr>
          <p:grpSp>
            <p:nvGrpSpPr>
              <p:cNvPr id="41" name="群組 40">
                <a:extLst>
                  <a:ext uri="{FF2B5EF4-FFF2-40B4-BE49-F238E27FC236}">
                    <a16:creationId xmlns:a16="http://schemas.microsoft.com/office/drawing/2014/main" id="{2A0B3904-5DE5-45B9-BEE9-0782D4E18D38}"/>
                  </a:ext>
                </a:extLst>
              </p:cNvPr>
              <p:cNvGrpSpPr/>
              <p:nvPr/>
            </p:nvGrpSpPr>
            <p:grpSpPr>
              <a:xfrm>
                <a:off x="3446021" y="2317222"/>
                <a:ext cx="1993111" cy="377085"/>
                <a:chOff x="2437923" y="3083634"/>
                <a:chExt cx="3132031" cy="291749"/>
              </a:xfrm>
            </p:grpSpPr>
            <p:sp>
              <p:nvSpPr>
                <p:cNvPr id="47" name="矩形: 圓角 46">
                  <a:extLst>
                    <a:ext uri="{FF2B5EF4-FFF2-40B4-BE49-F238E27FC236}">
                      <a16:creationId xmlns:a16="http://schemas.microsoft.com/office/drawing/2014/main" id="{02823807-55A8-41F8-9206-B88B8CE93739}"/>
                    </a:ext>
                  </a:extLst>
                </p:cNvPr>
                <p:cNvSpPr/>
                <p:nvPr/>
              </p:nvSpPr>
              <p:spPr>
                <a:xfrm>
                  <a:off x="2437923" y="3083634"/>
                  <a:ext cx="3132031" cy="2917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6E2A1"/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cxnSp>
              <p:nvCxnSpPr>
                <p:cNvPr id="48" name="直線接點 47">
                  <a:extLst>
                    <a:ext uri="{FF2B5EF4-FFF2-40B4-BE49-F238E27FC236}">
                      <a16:creationId xmlns:a16="http://schemas.microsoft.com/office/drawing/2014/main" id="{FE0D6E65-6A61-4739-959B-852033BE5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6779" y="3233169"/>
                  <a:ext cx="2933847" cy="87"/>
                </a:xfrm>
                <a:prstGeom prst="line">
                  <a:avLst/>
                </a:prstGeom>
                <a:solidFill>
                  <a:srgbClr val="B6E2A1"/>
                </a:solidFill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橢圓 41">
                <a:extLst>
                  <a:ext uri="{FF2B5EF4-FFF2-40B4-BE49-F238E27FC236}">
                    <a16:creationId xmlns:a16="http://schemas.microsoft.com/office/drawing/2014/main" id="{853D6E1C-A837-4E9A-9840-27B6FE525360}"/>
                  </a:ext>
                </a:extLst>
              </p:cNvPr>
              <p:cNvSpPr/>
              <p:nvPr/>
            </p:nvSpPr>
            <p:spPr>
              <a:xfrm>
                <a:off x="3587061" y="2420493"/>
                <a:ext cx="180000" cy="180000"/>
              </a:xfrm>
              <a:prstGeom prst="ellipse">
                <a:avLst/>
              </a:prstGeom>
              <a:solidFill>
                <a:srgbClr val="80BFFF"/>
              </a:solidFill>
              <a:ln>
                <a:solidFill>
                  <a:srgbClr val="80B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 err="1">
                    <a:solidFill>
                      <a:schemeClr val="tx1"/>
                    </a:solidFill>
                  </a:rPr>
                  <a:t>i</a:t>
                </a:r>
                <a:endParaRPr lang="zh-TW" alt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接點: 肘形 43">
                <a:extLst>
                  <a:ext uri="{FF2B5EF4-FFF2-40B4-BE49-F238E27FC236}">
                    <a16:creationId xmlns:a16="http://schemas.microsoft.com/office/drawing/2014/main" id="{F82FFF09-6C97-4BB4-AF54-901D56981B8B}"/>
                  </a:ext>
                </a:extLst>
              </p:cNvPr>
              <p:cNvCxnSpPr>
                <a:cxnSpLocks/>
                <a:stCxn id="39" idx="1"/>
                <a:endCxn id="47" idx="1"/>
              </p:cNvCxnSpPr>
              <p:nvPr/>
            </p:nvCxnSpPr>
            <p:spPr>
              <a:xfrm rot="10800000" flipH="1">
                <a:off x="3239419" y="2505765"/>
                <a:ext cx="206601" cy="766866"/>
              </a:xfrm>
              <a:prstGeom prst="bentConnector3">
                <a:avLst>
                  <a:gd name="adj1" fmla="val -110648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5" name="接點: 肘形 44">
                <a:extLst>
                  <a:ext uri="{FF2B5EF4-FFF2-40B4-BE49-F238E27FC236}">
                    <a16:creationId xmlns:a16="http://schemas.microsoft.com/office/drawing/2014/main" id="{C444722D-EFB8-4D1A-BD93-46A6ED958A32}"/>
                  </a:ext>
                </a:extLst>
              </p:cNvPr>
              <p:cNvCxnSpPr>
                <a:cxnSpLocks/>
                <a:stCxn id="47" idx="3"/>
                <a:endCxn id="39" idx="3"/>
              </p:cNvCxnSpPr>
              <p:nvPr/>
            </p:nvCxnSpPr>
            <p:spPr>
              <a:xfrm>
                <a:off x="5439132" y="2505765"/>
                <a:ext cx="179772" cy="766866"/>
              </a:xfrm>
              <a:prstGeom prst="bentConnector3">
                <a:avLst>
                  <a:gd name="adj1" fmla="val 227161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ECA37472-9116-434B-A30C-91EA38014DC6}"/>
                  </a:ext>
                </a:extLst>
              </p:cNvPr>
              <p:cNvSpPr txBox="1"/>
              <p:nvPr/>
            </p:nvSpPr>
            <p:spPr>
              <a:xfrm>
                <a:off x="3446021" y="1878439"/>
                <a:ext cx="1993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dirty="0"/>
                  <a:t>[2, 4, 6, 8, 10]</a:t>
                </a:r>
                <a:endParaRPr lang="zh-TW" altLang="en-US" dirty="0"/>
              </a:p>
            </p:txBody>
          </p:sp>
        </p:grp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0CD8A8-A21B-4C2F-B534-48A28E1293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41460" y="260460"/>
          <a:ext cx="1572170" cy="24827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82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8191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E54ADF1-8E5D-4D2C-87EF-C1E46BF8E2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40053" y="282978"/>
          <a:ext cx="1623397" cy="246022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173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4421F280-240C-45CD-AE94-EF0CE561CB00}"/>
              </a:ext>
            </a:extLst>
          </p:cNvPr>
          <p:cNvGrpSpPr/>
          <p:nvPr/>
        </p:nvGrpSpPr>
        <p:grpSpPr>
          <a:xfrm>
            <a:off x="6567371" y="864068"/>
            <a:ext cx="1505594" cy="538468"/>
            <a:chOff x="10178406" y="3264368"/>
            <a:chExt cx="1505594" cy="538468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47EC3099-8E0F-44D3-8021-2D4B9667F09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" name="箭號: 五邊形 6">
                <a:extLst>
                  <a:ext uri="{FF2B5EF4-FFF2-40B4-BE49-F238E27FC236}">
                    <a16:creationId xmlns:a16="http://schemas.microsoft.com/office/drawing/2014/main" id="{93AC1B8C-1C09-4F45-9665-818CD71E0DD0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11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79F92B5-AF40-4491-AB4B-91D4CC5A480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E234736-BBE2-4E80-BBF7-2862604B56E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90B582C-1DF3-4F99-8221-5251388523F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CB076CE-A360-403D-9FDC-91E7C25830FB}"/>
              </a:ext>
            </a:extLst>
          </p:cNvPr>
          <p:cNvGrpSpPr/>
          <p:nvPr/>
        </p:nvGrpSpPr>
        <p:grpSpPr>
          <a:xfrm>
            <a:off x="4572393" y="742934"/>
            <a:ext cx="1572170" cy="614723"/>
            <a:chOff x="6922902" y="3154462"/>
            <a:chExt cx="1572170" cy="614723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4710E64-EEEB-4593-A5BA-CA3DDF348994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EF16FA5-64EA-4D33-8630-475A1879168E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08A0B392-77DF-4FAF-96DD-2F5B5CBCDDF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9517A48-AB7A-44BE-AAF2-E26A22D2E1BA}"/>
              </a:ext>
            </a:extLst>
          </p:cNvPr>
          <p:cNvGrpSpPr/>
          <p:nvPr/>
        </p:nvGrpSpPr>
        <p:grpSpPr>
          <a:xfrm flipV="1">
            <a:off x="5520879" y="740006"/>
            <a:ext cx="1110488" cy="671106"/>
            <a:chOff x="7535897" y="3243687"/>
            <a:chExt cx="1030649" cy="750280"/>
          </a:xfrm>
        </p:grpSpPr>
        <p:pic>
          <p:nvPicPr>
            <p:cNvPr id="1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83C8F5E3-A4A6-4194-90DA-E3B1F844BE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B8440ED-33D1-4295-904A-D8D9E2A2E58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98A9DA1-6A51-4E99-8299-B191BD9EAFEB}"/>
              </a:ext>
            </a:extLst>
          </p:cNvPr>
          <p:cNvGrpSpPr/>
          <p:nvPr/>
        </p:nvGrpSpPr>
        <p:grpSpPr>
          <a:xfrm>
            <a:off x="6575561" y="1501122"/>
            <a:ext cx="1505594" cy="538468"/>
            <a:chOff x="10178406" y="3264368"/>
            <a:chExt cx="1505594" cy="53846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228CBD3C-D421-4F64-9364-E4D0DFF2B2AC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0" name="箭號: 五邊形 19">
                <a:extLst>
                  <a:ext uri="{FF2B5EF4-FFF2-40B4-BE49-F238E27FC236}">
                    <a16:creationId xmlns:a16="http://schemas.microsoft.com/office/drawing/2014/main" id="{EE82B511-7124-4B7C-8E18-72980B442E5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2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7623E50-6781-4559-B502-222AFA84BC15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B207BB38-E0C8-4D1E-8091-F10167CB5C37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391830B-B38D-44A6-8FF5-18AFBFF8A376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EE2E32B2-9DAD-4879-85AD-018A376C315F}"/>
              </a:ext>
            </a:extLst>
          </p:cNvPr>
          <p:cNvGrpSpPr/>
          <p:nvPr/>
        </p:nvGrpSpPr>
        <p:grpSpPr>
          <a:xfrm>
            <a:off x="4572393" y="1371368"/>
            <a:ext cx="1572170" cy="614723"/>
            <a:chOff x="6922902" y="3154462"/>
            <a:chExt cx="1572170" cy="614723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AED8BEA-F6BA-40BC-9F49-207F2BE036AF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2BC69BD-82B7-4797-9288-C53BE72B4059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BBD66957-0263-43F8-A3A1-BF1ED6712CB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4783097D-1F7F-4B97-BC8F-930B5A47CA48}"/>
              </a:ext>
            </a:extLst>
          </p:cNvPr>
          <p:cNvGrpSpPr/>
          <p:nvPr/>
        </p:nvGrpSpPr>
        <p:grpSpPr>
          <a:xfrm flipV="1">
            <a:off x="5520879" y="1368440"/>
            <a:ext cx="1110488" cy="671106"/>
            <a:chOff x="7535897" y="3243687"/>
            <a:chExt cx="1030649" cy="750280"/>
          </a:xfrm>
        </p:grpSpPr>
        <p:pic>
          <p:nvPicPr>
            <p:cNvPr id="2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C311F96-CE9C-47EA-8F02-08B01D5353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48A0B40-2EAA-4420-9053-F1C0F99A6A76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6C0F20A2-B17D-4C66-9C00-FEDFCDF0D24F}"/>
              </a:ext>
            </a:extLst>
          </p:cNvPr>
          <p:cNvGrpSpPr/>
          <p:nvPr/>
        </p:nvGrpSpPr>
        <p:grpSpPr>
          <a:xfrm>
            <a:off x="6567371" y="2118807"/>
            <a:ext cx="1505594" cy="538468"/>
            <a:chOff x="10178406" y="3264368"/>
            <a:chExt cx="1505594" cy="538468"/>
          </a:xfrm>
        </p:grpSpPr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AE690BA1-F555-4A3B-AD3D-A7BF2FE9464D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2" name="箭號: 五邊形 51">
                <a:extLst>
                  <a:ext uri="{FF2B5EF4-FFF2-40B4-BE49-F238E27FC236}">
                    <a16:creationId xmlns:a16="http://schemas.microsoft.com/office/drawing/2014/main" id="{5162D2A5-4F1F-4D66-8A9A-96485A1DC44F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2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06E802A5-D673-4F41-AE6D-ED4A76DE5962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4D2ABA47-FCE5-46C0-B289-C67555EF8649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26FD616A-7A96-4C92-99E6-27240E00767A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90D582C3-674D-4BFF-8027-C2F86B0BA74E}"/>
              </a:ext>
            </a:extLst>
          </p:cNvPr>
          <p:cNvGrpSpPr/>
          <p:nvPr/>
        </p:nvGrpSpPr>
        <p:grpSpPr>
          <a:xfrm>
            <a:off x="4564203" y="1989053"/>
            <a:ext cx="1572170" cy="614723"/>
            <a:chOff x="6922902" y="3154462"/>
            <a:chExt cx="1572170" cy="614723"/>
          </a:xfrm>
        </p:grpSpPr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DCAA0DC7-F3C4-40EB-A855-D835A04B8E73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0533498-4E94-4D9C-A68D-E39EAC49860C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err="1">
                  <a:solidFill>
                    <a:schemeClr val="tx1"/>
                  </a:solidFill>
                </a:rPr>
                <a:t>i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DC8767DB-0C02-4E98-8DC2-F2D3A90364B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5A67376B-F6D9-4A04-A7A2-2A94B59AB2A7}"/>
              </a:ext>
            </a:extLst>
          </p:cNvPr>
          <p:cNvGrpSpPr/>
          <p:nvPr/>
        </p:nvGrpSpPr>
        <p:grpSpPr>
          <a:xfrm flipV="1">
            <a:off x="5512689" y="1986125"/>
            <a:ext cx="1110488" cy="671106"/>
            <a:chOff x="7535897" y="3243687"/>
            <a:chExt cx="1030649" cy="750280"/>
          </a:xfrm>
        </p:grpSpPr>
        <p:pic>
          <p:nvPicPr>
            <p:cNvPr id="6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5058262F-EF8F-49D4-8113-9DE53501A6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759C80EE-726A-456D-8B43-C3A2146CDF9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601E4848-C65D-4FC9-B0AC-D3F23E75A61C}"/>
              </a:ext>
            </a:extLst>
          </p:cNvPr>
          <p:cNvGrpSpPr/>
          <p:nvPr/>
        </p:nvGrpSpPr>
        <p:grpSpPr>
          <a:xfrm>
            <a:off x="196350" y="3859569"/>
            <a:ext cx="4143703" cy="2170098"/>
            <a:chOff x="236306" y="2198400"/>
            <a:chExt cx="4143703" cy="2170098"/>
          </a:xfrm>
        </p:grpSpPr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2159D8EB-38CF-4FE5-B897-FA0503A5D241}"/>
                </a:ext>
              </a:extLst>
            </p:cNvPr>
            <p:cNvGrpSpPr/>
            <p:nvPr/>
          </p:nvGrpSpPr>
          <p:grpSpPr>
            <a:xfrm>
              <a:off x="517828" y="2279353"/>
              <a:ext cx="3586812" cy="1743369"/>
              <a:chOff x="517828" y="2279353"/>
              <a:chExt cx="3586812" cy="1743369"/>
            </a:xfrm>
          </p:grpSpPr>
          <p:grpSp>
            <p:nvGrpSpPr>
              <p:cNvPr id="65" name="群組 64">
                <a:extLst>
                  <a:ext uri="{FF2B5EF4-FFF2-40B4-BE49-F238E27FC236}">
                    <a16:creationId xmlns:a16="http://schemas.microsoft.com/office/drawing/2014/main" id="{D1F036CE-F499-497B-B27B-63A1A9E393E4}"/>
                  </a:ext>
                </a:extLst>
              </p:cNvPr>
              <p:cNvGrpSpPr/>
              <p:nvPr/>
            </p:nvGrpSpPr>
            <p:grpSpPr>
              <a:xfrm>
                <a:off x="517828" y="2279353"/>
                <a:ext cx="3586812" cy="1743369"/>
                <a:chOff x="517828" y="2483773"/>
                <a:chExt cx="3586812" cy="1154558"/>
              </a:xfrm>
            </p:grpSpPr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F784BECB-9A90-4422-A155-AD98B3C2E87D}"/>
                    </a:ext>
                  </a:extLst>
                </p:cNvPr>
                <p:cNvSpPr/>
                <p:nvPr/>
              </p:nvSpPr>
              <p:spPr>
                <a:xfrm>
                  <a:off x="517828" y="2923105"/>
                  <a:ext cx="3586812" cy="715225"/>
                </a:xfrm>
                <a:prstGeom prst="rect">
                  <a:avLst/>
                </a:prstGeom>
                <a:solidFill>
                  <a:srgbClr val="B6E2A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grpSp>
              <p:nvGrpSpPr>
                <p:cNvPr id="68" name="群組 67">
                  <a:extLst>
                    <a:ext uri="{FF2B5EF4-FFF2-40B4-BE49-F238E27FC236}">
                      <a16:creationId xmlns:a16="http://schemas.microsoft.com/office/drawing/2014/main" id="{D40BEE16-FAFB-478C-95A2-49725534DCE9}"/>
                    </a:ext>
                  </a:extLst>
                </p:cNvPr>
                <p:cNvGrpSpPr/>
                <p:nvPr/>
              </p:nvGrpSpPr>
              <p:grpSpPr>
                <a:xfrm>
                  <a:off x="517828" y="2483773"/>
                  <a:ext cx="3586812" cy="1154558"/>
                  <a:chOff x="517828" y="2467627"/>
                  <a:chExt cx="3586812" cy="932814"/>
                </a:xfrm>
              </p:grpSpPr>
              <p:sp>
                <p:nvSpPr>
                  <p:cNvPr id="69" name="矩形 68">
                    <a:extLst>
                      <a:ext uri="{FF2B5EF4-FFF2-40B4-BE49-F238E27FC236}">
                        <a16:creationId xmlns:a16="http://schemas.microsoft.com/office/drawing/2014/main" id="{5FFDA88C-6134-4340-A48F-A298C412D477}"/>
                      </a:ext>
                    </a:extLst>
                  </p:cNvPr>
                  <p:cNvSpPr/>
                  <p:nvPr/>
                </p:nvSpPr>
                <p:spPr>
                  <a:xfrm>
                    <a:off x="517828" y="2467627"/>
                    <a:ext cx="3586812" cy="373524"/>
                  </a:xfrm>
                  <a:prstGeom prst="rect">
                    <a:avLst/>
                  </a:prstGeom>
                  <a:solidFill>
                    <a:srgbClr val="DEEB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70" name="矩形 69">
                    <a:extLst>
                      <a:ext uri="{FF2B5EF4-FFF2-40B4-BE49-F238E27FC236}">
                        <a16:creationId xmlns:a16="http://schemas.microsoft.com/office/drawing/2014/main" id="{8E602AD4-5F9B-4E87-915E-E108C2CC77F4}"/>
                      </a:ext>
                    </a:extLst>
                  </p:cNvPr>
                  <p:cNvSpPr/>
                  <p:nvPr/>
                </p:nvSpPr>
                <p:spPr>
                  <a:xfrm>
                    <a:off x="517828" y="3207805"/>
                    <a:ext cx="1158572" cy="192636"/>
                  </a:xfrm>
                  <a:prstGeom prst="rect">
                    <a:avLst/>
                  </a:prstGeom>
                  <a:solidFill>
                    <a:srgbClr val="F6C4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</p:grpSp>
          </p:grp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8797D742-C01A-40B5-BF09-E287A293ECA4}"/>
                  </a:ext>
                </a:extLst>
              </p:cNvPr>
              <p:cNvSpPr/>
              <p:nvPr/>
            </p:nvSpPr>
            <p:spPr>
              <a:xfrm>
                <a:off x="806832" y="3316922"/>
                <a:ext cx="1447578" cy="360024"/>
              </a:xfrm>
              <a:prstGeom prst="rect">
                <a:avLst/>
              </a:prstGeom>
              <a:solidFill>
                <a:srgbClr val="EAD1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7B2C6BEE-BA64-41F9-8022-1E5FAFB6CA36}"/>
                </a:ext>
              </a:extLst>
            </p:cNvPr>
            <p:cNvSpPr/>
            <p:nvPr/>
          </p:nvSpPr>
          <p:spPr>
            <a:xfrm>
              <a:off x="236306" y="2198400"/>
              <a:ext cx="4143703" cy="21700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n = int(input("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請輸入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n:"))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sum = 0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for </a:t>
              </a:r>
              <a:r>
                <a:rPr lang="en-US" altLang="zh-TW" sz="1600" dirty="0" err="1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in range(2,n+1,2):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     sum = sum + </a:t>
              </a:r>
              <a:r>
                <a:rPr lang="en-US" altLang="zh-TW" sz="1600" dirty="0" err="1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i</a:t>
              </a:r>
              <a:endPara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  print(sum)</a:t>
              </a:r>
            </a:p>
            <a:p>
              <a:pPr>
                <a:lnSpc>
                  <a:spcPct val="150000"/>
                </a:lnSpc>
              </a:pPr>
              <a:endPara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71" name="箭號: 向右 70">
            <a:extLst>
              <a:ext uri="{FF2B5EF4-FFF2-40B4-BE49-F238E27FC236}">
                <a16:creationId xmlns:a16="http://schemas.microsoft.com/office/drawing/2014/main" id="{D3045496-63F0-47DC-90FC-528C9E4BEF19}"/>
              </a:ext>
            </a:extLst>
          </p:cNvPr>
          <p:cNvSpPr/>
          <p:nvPr/>
        </p:nvSpPr>
        <p:spPr>
          <a:xfrm>
            <a:off x="247111" y="5083070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76F1BD3C-D3F1-42F0-B6C4-ECE21B874F58}"/>
              </a:ext>
            </a:extLst>
          </p:cNvPr>
          <p:cNvSpPr txBox="1"/>
          <p:nvPr/>
        </p:nvSpPr>
        <p:spPr>
          <a:xfrm>
            <a:off x="4289285" y="3048766"/>
            <a:ext cx="1985248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結束值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(1,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11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2):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33461871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>
            <a:extLst>
              <a:ext uri="{FF2B5EF4-FFF2-40B4-BE49-F238E27FC236}">
                <a16:creationId xmlns:a16="http://schemas.microsoft.com/office/drawing/2014/main" id="{8BA85129-B35D-4009-94A8-B26FF85C8F9D}"/>
              </a:ext>
            </a:extLst>
          </p:cNvPr>
          <p:cNvGrpSpPr/>
          <p:nvPr/>
        </p:nvGrpSpPr>
        <p:grpSpPr>
          <a:xfrm>
            <a:off x="6067932" y="3152899"/>
            <a:ext cx="2379485" cy="1690427"/>
            <a:chOff x="3239419" y="1878439"/>
            <a:chExt cx="2379485" cy="1690427"/>
          </a:xfrm>
        </p:grpSpPr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9FACFB34-DA27-4A8B-8135-2317D7A2453D}"/>
                </a:ext>
              </a:extLst>
            </p:cNvPr>
            <p:cNvSpPr txBox="1"/>
            <p:nvPr/>
          </p:nvSpPr>
          <p:spPr>
            <a:xfrm>
              <a:off x="3239420" y="2976396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sum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sum                   </a:t>
              </a:r>
              <a:r>
                <a:rPr lang="en-US" altLang="zh-TW" sz="105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endPara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55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xx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3220E524-A2E7-4FCF-BCFC-8046CDB4832F}"/>
                </a:ext>
              </a:extLst>
            </p:cNvPr>
            <p:cNvGrpSpPr/>
            <p:nvPr/>
          </p:nvGrpSpPr>
          <p:grpSpPr>
            <a:xfrm>
              <a:off x="3239419" y="1878439"/>
              <a:ext cx="2379485" cy="1394192"/>
              <a:chOff x="3239419" y="1878439"/>
              <a:chExt cx="2379485" cy="1394192"/>
            </a:xfrm>
          </p:grpSpPr>
          <p:grpSp>
            <p:nvGrpSpPr>
              <p:cNvPr id="41" name="群組 40">
                <a:extLst>
                  <a:ext uri="{FF2B5EF4-FFF2-40B4-BE49-F238E27FC236}">
                    <a16:creationId xmlns:a16="http://schemas.microsoft.com/office/drawing/2014/main" id="{2A0B3904-5DE5-45B9-BEE9-0782D4E18D38}"/>
                  </a:ext>
                </a:extLst>
              </p:cNvPr>
              <p:cNvGrpSpPr/>
              <p:nvPr/>
            </p:nvGrpSpPr>
            <p:grpSpPr>
              <a:xfrm>
                <a:off x="3446021" y="2317222"/>
                <a:ext cx="1993111" cy="377085"/>
                <a:chOff x="2437923" y="3083634"/>
                <a:chExt cx="3132031" cy="291749"/>
              </a:xfrm>
            </p:grpSpPr>
            <p:sp>
              <p:nvSpPr>
                <p:cNvPr id="47" name="矩形: 圓角 46">
                  <a:extLst>
                    <a:ext uri="{FF2B5EF4-FFF2-40B4-BE49-F238E27FC236}">
                      <a16:creationId xmlns:a16="http://schemas.microsoft.com/office/drawing/2014/main" id="{02823807-55A8-41F8-9206-B88B8CE93739}"/>
                    </a:ext>
                  </a:extLst>
                </p:cNvPr>
                <p:cNvSpPr/>
                <p:nvPr/>
              </p:nvSpPr>
              <p:spPr>
                <a:xfrm>
                  <a:off x="2437923" y="3083634"/>
                  <a:ext cx="3132031" cy="2917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6E2A1"/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cxnSp>
              <p:nvCxnSpPr>
                <p:cNvPr id="48" name="直線接點 47">
                  <a:extLst>
                    <a:ext uri="{FF2B5EF4-FFF2-40B4-BE49-F238E27FC236}">
                      <a16:creationId xmlns:a16="http://schemas.microsoft.com/office/drawing/2014/main" id="{FE0D6E65-6A61-4739-959B-852033BE5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6779" y="3233169"/>
                  <a:ext cx="2933847" cy="87"/>
                </a:xfrm>
                <a:prstGeom prst="line">
                  <a:avLst/>
                </a:prstGeom>
                <a:solidFill>
                  <a:srgbClr val="B6E2A1"/>
                </a:solidFill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橢圓 41">
                <a:extLst>
                  <a:ext uri="{FF2B5EF4-FFF2-40B4-BE49-F238E27FC236}">
                    <a16:creationId xmlns:a16="http://schemas.microsoft.com/office/drawing/2014/main" id="{853D6E1C-A837-4E9A-9840-27B6FE525360}"/>
                  </a:ext>
                </a:extLst>
              </p:cNvPr>
              <p:cNvSpPr/>
              <p:nvPr/>
            </p:nvSpPr>
            <p:spPr>
              <a:xfrm>
                <a:off x="3925729" y="2420493"/>
                <a:ext cx="180000" cy="180000"/>
              </a:xfrm>
              <a:prstGeom prst="ellipse">
                <a:avLst/>
              </a:prstGeom>
              <a:solidFill>
                <a:srgbClr val="80BFFF"/>
              </a:solidFill>
              <a:ln>
                <a:solidFill>
                  <a:srgbClr val="80B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 err="1">
                    <a:solidFill>
                      <a:schemeClr val="tx1"/>
                    </a:solidFill>
                  </a:rPr>
                  <a:t>i</a:t>
                </a:r>
                <a:endParaRPr lang="zh-TW" alt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接點: 肘形 43">
                <a:extLst>
                  <a:ext uri="{FF2B5EF4-FFF2-40B4-BE49-F238E27FC236}">
                    <a16:creationId xmlns:a16="http://schemas.microsoft.com/office/drawing/2014/main" id="{F82FFF09-6C97-4BB4-AF54-901D56981B8B}"/>
                  </a:ext>
                </a:extLst>
              </p:cNvPr>
              <p:cNvCxnSpPr>
                <a:cxnSpLocks/>
                <a:stCxn id="39" idx="1"/>
                <a:endCxn id="47" idx="1"/>
              </p:cNvCxnSpPr>
              <p:nvPr/>
            </p:nvCxnSpPr>
            <p:spPr>
              <a:xfrm rot="10800000" flipH="1">
                <a:off x="3239419" y="2505765"/>
                <a:ext cx="206601" cy="766866"/>
              </a:xfrm>
              <a:prstGeom prst="bentConnector3">
                <a:avLst>
                  <a:gd name="adj1" fmla="val -110648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5" name="接點: 肘形 44">
                <a:extLst>
                  <a:ext uri="{FF2B5EF4-FFF2-40B4-BE49-F238E27FC236}">
                    <a16:creationId xmlns:a16="http://schemas.microsoft.com/office/drawing/2014/main" id="{C444722D-EFB8-4D1A-BD93-46A6ED958A32}"/>
                  </a:ext>
                </a:extLst>
              </p:cNvPr>
              <p:cNvCxnSpPr>
                <a:cxnSpLocks/>
                <a:stCxn id="47" idx="3"/>
                <a:endCxn id="39" idx="3"/>
              </p:cNvCxnSpPr>
              <p:nvPr/>
            </p:nvCxnSpPr>
            <p:spPr>
              <a:xfrm>
                <a:off x="5439132" y="2505765"/>
                <a:ext cx="179772" cy="766866"/>
              </a:xfrm>
              <a:prstGeom prst="bentConnector3">
                <a:avLst>
                  <a:gd name="adj1" fmla="val 227161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ECA37472-9116-434B-A30C-91EA38014DC6}"/>
                  </a:ext>
                </a:extLst>
              </p:cNvPr>
              <p:cNvSpPr txBox="1"/>
              <p:nvPr/>
            </p:nvSpPr>
            <p:spPr>
              <a:xfrm>
                <a:off x="3446021" y="1878439"/>
                <a:ext cx="1993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dirty="0"/>
                  <a:t>[2, 4, 6, 8, 10]</a:t>
                </a:r>
                <a:endParaRPr lang="zh-TW" altLang="en-US" dirty="0"/>
              </a:p>
            </p:txBody>
          </p:sp>
        </p:grp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0CD8A8-A21B-4C2F-B534-48A28E1293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41460" y="260460"/>
          <a:ext cx="1572170" cy="24827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82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8191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E54ADF1-8E5D-4D2C-87EF-C1E46BF8E2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40053" y="282978"/>
          <a:ext cx="1623397" cy="246022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173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4421F280-240C-45CD-AE94-EF0CE561CB00}"/>
              </a:ext>
            </a:extLst>
          </p:cNvPr>
          <p:cNvGrpSpPr/>
          <p:nvPr/>
        </p:nvGrpSpPr>
        <p:grpSpPr>
          <a:xfrm>
            <a:off x="6567371" y="864068"/>
            <a:ext cx="1505594" cy="538468"/>
            <a:chOff x="10178406" y="3264368"/>
            <a:chExt cx="1505594" cy="538468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47EC3099-8E0F-44D3-8021-2D4B9667F09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" name="箭號: 五邊形 6">
                <a:extLst>
                  <a:ext uri="{FF2B5EF4-FFF2-40B4-BE49-F238E27FC236}">
                    <a16:creationId xmlns:a16="http://schemas.microsoft.com/office/drawing/2014/main" id="{93AC1B8C-1C09-4F45-9665-818CD71E0DD0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11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79F92B5-AF40-4491-AB4B-91D4CC5A480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E234736-BBE2-4E80-BBF7-2862604B56E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90B582C-1DF3-4F99-8221-5251388523F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CB076CE-A360-403D-9FDC-91E7C25830FB}"/>
              </a:ext>
            </a:extLst>
          </p:cNvPr>
          <p:cNvGrpSpPr/>
          <p:nvPr/>
        </p:nvGrpSpPr>
        <p:grpSpPr>
          <a:xfrm>
            <a:off x="4572393" y="742934"/>
            <a:ext cx="1572170" cy="614723"/>
            <a:chOff x="6922902" y="3154462"/>
            <a:chExt cx="1572170" cy="614723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4710E64-EEEB-4593-A5BA-CA3DDF348994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EF16FA5-64EA-4D33-8630-475A1879168E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08A0B392-77DF-4FAF-96DD-2F5B5CBCDDF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9517A48-AB7A-44BE-AAF2-E26A22D2E1BA}"/>
              </a:ext>
            </a:extLst>
          </p:cNvPr>
          <p:cNvGrpSpPr/>
          <p:nvPr/>
        </p:nvGrpSpPr>
        <p:grpSpPr>
          <a:xfrm flipV="1">
            <a:off x="5520879" y="740006"/>
            <a:ext cx="1110488" cy="671106"/>
            <a:chOff x="7535897" y="3243687"/>
            <a:chExt cx="1030649" cy="750280"/>
          </a:xfrm>
        </p:grpSpPr>
        <p:pic>
          <p:nvPicPr>
            <p:cNvPr id="1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83C8F5E3-A4A6-4194-90DA-E3B1F844BE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B8440ED-33D1-4295-904A-D8D9E2A2E58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98A9DA1-6A51-4E99-8299-B191BD9EAFEB}"/>
              </a:ext>
            </a:extLst>
          </p:cNvPr>
          <p:cNvGrpSpPr/>
          <p:nvPr/>
        </p:nvGrpSpPr>
        <p:grpSpPr>
          <a:xfrm>
            <a:off x="6575561" y="1501122"/>
            <a:ext cx="1505594" cy="538468"/>
            <a:chOff x="10178406" y="3264368"/>
            <a:chExt cx="1505594" cy="53846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228CBD3C-D421-4F64-9364-E4D0DFF2B2AC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0" name="箭號: 五邊形 19">
                <a:extLst>
                  <a:ext uri="{FF2B5EF4-FFF2-40B4-BE49-F238E27FC236}">
                    <a16:creationId xmlns:a16="http://schemas.microsoft.com/office/drawing/2014/main" id="{EE82B511-7124-4B7C-8E18-72980B442E5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2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7623E50-6781-4559-B502-222AFA84BC15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B207BB38-E0C8-4D1E-8091-F10167CB5C37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391830B-B38D-44A6-8FF5-18AFBFF8A376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EE2E32B2-9DAD-4879-85AD-018A376C315F}"/>
              </a:ext>
            </a:extLst>
          </p:cNvPr>
          <p:cNvGrpSpPr/>
          <p:nvPr/>
        </p:nvGrpSpPr>
        <p:grpSpPr>
          <a:xfrm>
            <a:off x="4572393" y="1371368"/>
            <a:ext cx="1572170" cy="614723"/>
            <a:chOff x="6922902" y="3154462"/>
            <a:chExt cx="1572170" cy="614723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AED8BEA-F6BA-40BC-9F49-207F2BE036AF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2BC69BD-82B7-4797-9288-C53BE72B4059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BBD66957-0263-43F8-A3A1-BF1ED6712CB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4783097D-1F7F-4B97-BC8F-930B5A47CA48}"/>
              </a:ext>
            </a:extLst>
          </p:cNvPr>
          <p:cNvGrpSpPr/>
          <p:nvPr/>
        </p:nvGrpSpPr>
        <p:grpSpPr>
          <a:xfrm flipV="1">
            <a:off x="5520879" y="1368440"/>
            <a:ext cx="1110488" cy="671106"/>
            <a:chOff x="7535897" y="3243687"/>
            <a:chExt cx="1030649" cy="750280"/>
          </a:xfrm>
        </p:grpSpPr>
        <p:pic>
          <p:nvPicPr>
            <p:cNvPr id="2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C311F96-CE9C-47EA-8F02-08B01D5353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48A0B40-2EAA-4420-9053-F1C0F99A6A76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6C0F20A2-B17D-4C66-9C00-FEDFCDF0D24F}"/>
              </a:ext>
            </a:extLst>
          </p:cNvPr>
          <p:cNvGrpSpPr/>
          <p:nvPr/>
        </p:nvGrpSpPr>
        <p:grpSpPr>
          <a:xfrm>
            <a:off x="6567371" y="2118807"/>
            <a:ext cx="1505594" cy="538468"/>
            <a:chOff x="10178406" y="3264368"/>
            <a:chExt cx="1505594" cy="538468"/>
          </a:xfrm>
        </p:grpSpPr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AE690BA1-F555-4A3B-AD3D-A7BF2FE9464D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2" name="箭號: 五邊形 51">
                <a:extLst>
                  <a:ext uri="{FF2B5EF4-FFF2-40B4-BE49-F238E27FC236}">
                    <a16:creationId xmlns:a16="http://schemas.microsoft.com/office/drawing/2014/main" id="{5162D2A5-4F1F-4D66-8A9A-96485A1DC44F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4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06E802A5-D673-4F41-AE6D-ED4A76DE5962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4D2ABA47-FCE5-46C0-B289-C67555EF8649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26FD616A-7A96-4C92-99E6-27240E00767A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90D582C3-674D-4BFF-8027-C2F86B0BA74E}"/>
              </a:ext>
            </a:extLst>
          </p:cNvPr>
          <p:cNvGrpSpPr/>
          <p:nvPr/>
        </p:nvGrpSpPr>
        <p:grpSpPr>
          <a:xfrm>
            <a:off x="4564203" y="1989053"/>
            <a:ext cx="1572170" cy="614723"/>
            <a:chOff x="6922902" y="3154462"/>
            <a:chExt cx="1572170" cy="614723"/>
          </a:xfrm>
        </p:grpSpPr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DCAA0DC7-F3C4-40EB-A855-D835A04B8E73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0533498-4E94-4D9C-A68D-E39EAC49860C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err="1">
                  <a:solidFill>
                    <a:schemeClr val="tx1"/>
                  </a:solidFill>
                </a:rPr>
                <a:t>i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DC8767DB-0C02-4E98-8DC2-F2D3A90364B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5A67376B-F6D9-4A04-A7A2-2A94B59AB2A7}"/>
              </a:ext>
            </a:extLst>
          </p:cNvPr>
          <p:cNvGrpSpPr/>
          <p:nvPr/>
        </p:nvGrpSpPr>
        <p:grpSpPr>
          <a:xfrm flipV="1">
            <a:off x="5512689" y="1986125"/>
            <a:ext cx="1110488" cy="671106"/>
            <a:chOff x="7535897" y="3243687"/>
            <a:chExt cx="1030649" cy="750280"/>
          </a:xfrm>
        </p:grpSpPr>
        <p:pic>
          <p:nvPicPr>
            <p:cNvPr id="6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5058262F-EF8F-49D4-8113-9DE53501A6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759C80EE-726A-456D-8B43-C3A2146CDF9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79BCAED6-80E3-4106-9D17-58C9D24965E0}"/>
              </a:ext>
            </a:extLst>
          </p:cNvPr>
          <p:cNvGrpSpPr/>
          <p:nvPr/>
        </p:nvGrpSpPr>
        <p:grpSpPr>
          <a:xfrm>
            <a:off x="196350" y="3859569"/>
            <a:ext cx="4143703" cy="2170098"/>
            <a:chOff x="236306" y="2198400"/>
            <a:chExt cx="4143703" cy="2170098"/>
          </a:xfrm>
        </p:grpSpPr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85B60D96-DA19-4133-8CA3-E945D306E6FB}"/>
                </a:ext>
              </a:extLst>
            </p:cNvPr>
            <p:cNvGrpSpPr/>
            <p:nvPr/>
          </p:nvGrpSpPr>
          <p:grpSpPr>
            <a:xfrm>
              <a:off x="517828" y="2279353"/>
              <a:ext cx="3586812" cy="1743369"/>
              <a:chOff x="517828" y="2279353"/>
              <a:chExt cx="3586812" cy="1743369"/>
            </a:xfrm>
          </p:grpSpPr>
          <p:grpSp>
            <p:nvGrpSpPr>
              <p:cNvPr id="65" name="群組 64">
                <a:extLst>
                  <a:ext uri="{FF2B5EF4-FFF2-40B4-BE49-F238E27FC236}">
                    <a16:creationId xmlns:a16="http://schemas.microsoft.com/office/drawing/2014/main" id="{5B8856F3-2D77-4280-AED5-4991DBCD3AA3}"/>
                  </a:ext>
                </a:extLst>
              </p:cNvPr>
              <p:cNvGrpSpPr/>
              <p:nvPr/>
            </p:nvGrpSpPr>
            <p:grpSpPr>
              <a:xfrm>
                <a:off x="517828" y="2279353"/>
                <a:ext cx="3586812" cy="1743369"/>
                <a:chOff x="517828" y="2483773"/>
                <a:chExt cx="3586812" cy="1154558"/>
              </a:xfrm>
            </p:grpSpPr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1D5954C5-DFCC-42EC-A9E5-42E57E96CAAA}"/>
                    </a:ext>
                  </a:extLst>
                </p:cNvPr>
                <p:cNvSpPr/>
                <p:nvPr/>
              </p:nvSpPr>
              <p:spPr>
                <a:xfrm>
                  <a:off x="517828" y="2923105"/>
                  <a:ext cx="3586812" cy="715225"/>
                </a:xfrm>
                <a:prstGeom prst="rect">
                  <a:avLst/>
                </a:prstGeom>
                <a:solidFill>
                  <a:srgbClr val="B6E2A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grpSp>
              <p:nvGrpSpPr>
                <p:cNvPr id="68" name="群組 67">
                  <a:extLst>
                    <a:ext uri="{FF2B5EF4-FFF2-40B4-BE49-F238E27FC236}">
                      <a16:creationId xmlns:a16="http://schemas.microsoft.com/office/drawing/2014/main" id="{3A4F63A4-F562-4767-949D-1CAEECC4CA5D}"/>
                    </a:ext>
                  </a:extLst>
                </p:cNvPr>
                <p:cNvGrpSpPr/>
                <p:nvPr/>
              </p:nvGrpSpPr>
              <p:grpSpPr>
                <a:xfrm>
                  <a:off x="517828" y="2483773"/>
                  <a:ext cx="3586812" cy="1154558"/>
                  <a:chOff x="517828" y="2467627"/>
                  <a:chExt cx="3586812" cy="932814"/>
                </a:xfrm>
              </p:grpSpPr>
              <p:sp>
                <p:nvSpPr>
                  <p:cNvPr id="69" name="矩形 68">
                    <a:extLst>
                      <a:ext uri="{FF2B5EF4-FFF2-40B4-BE49-F238E27FC236}">
                        <a16:creationId xmlns:a16="http://schemas.microsoft.com/office/drawing/2014/main" id="{5C72544C-0B15-45DB-A5F3-E854B1276701}"/>
                      </a:ext>
                    </a:extLst>
                  </p:cNvPr>
                  <p:cNvSpPr/>
                  <p:nvPr/>
                </p:nvSpPr>
                <p:spPr>
                  <a:xfrm>
                    <a:off x="517828" y="2467627"/>
                    <a:ext cx="3586812" cy="373524"/>
                  </a:xfrm>
                  <a:prstGeom prst="rect">
                    <a:avLst/>
                  </a:prstGeom>
                  <a:solidFill>
                    <a:srgbClr val="DEEB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70" name="矩形 69">
                    <a:extLst>
                      <a:ext uri="{FF2B5EF4-FFF2-40B4-BE49-F238E27FC236}">
                        <a16:creationId xmlns:a16="http://schemas.microsoft.com/office/drawing/2014/main" id="{F030A075-B7C2-4FC6-95D3-7E7A4B54E386}"/>
                      </a:ext>
                    </a:extLst>
                  </p:cNvPr>
                  <p:cNvSpPr/>
                  <p:nvPr/>
                </p:nvSpPr>
                <p:spPr>
                  <a:xfrm>
                    <a:off x="517828" y="3207805"/>
                    <a:ext cx="1158572" cy="192636"/>
                  </a:xfrm>
                  <a:prstGeom prst="rect">
                    <a:avLst/>
                  </a:prstGeom>
                  <a:solidFill>
                    <a:srgbClr val="F6C4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</p:grpSp>
          </p:grp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9B2A9E28-2335-4460-BD0B-F23BE8A177D2}"/>
                  </a:ext>
                </a:extLst>
              </p:cNvPr>
              <p:cNvSpPr/>
              <p:nvPr/>
            </p:nvSpPr>
            <p:spPr>
              <a:xfrm>
                <a:off x="806832" y="3316922"/>
                <a:ext cx="1447578" cy="360024"/>
              </a:xfrm>
              <a:prstGeom prst="rect">
                <a:avLst/>
              </a:prstGeom>
              <a:solidFill>
                <a:srgbClr val="EAD1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DC89EBCB-07F1-41DF-ABC5-734137EF72F0}"/>
                </a:ext>
              </a:extLst>
            </p:cNvPr>
            <p:cNvSpPr/>
            <p:nvPr/>
          </p:nvSpPr>
          <p:spPr>
            <a:xfrm>
              <a:off x="236306" y="2198400"/>
              <a:ext cx="4143703" cy="21700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n = int(input("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請輸入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n:"))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sum = 0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for </a:t>
              </a:r>
              <a:r>
                <a:rPr lang="en-US" altLang="zh-TW" sz="1600" dirty="0" err="1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in range(2,n+1,2):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     sum = sum + </a:t>
              </a:r>
              <a:r>
                <a:rPr lang="en-US" altLang="zh-TW" sz="1600" dirty="0" err="1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i</a:t>
              </a:r>
              <a:endPara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  print(sum)</a:t>
              </a:r>
            </a:p>
            <a:p>
              <a:pPr>
                <a:lnSpc>
                  <a:spcPct val="150000"/>
                </a:lnSpc>
              </a:pPr>
              <a:endPara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71" name="箭號: 向右 70">
            <a:extLst>
              <a:ext uri="{FF2B5EF4-FFF2-40B4-BE49-F238E27FC236}">
                <a16:creationId xmlns:a16="http://schemas.microsoft.com/office/drawing/2014/main" id="{FA1648E5-8317-4C8E-89D2-C81002A8A595}"/>
              </a:ext>
            </a:extLst>
          </p:cNvPr>
          <p:cNvSpPr/>
          <p:nvPr/>
        </p:nvSpPr>
        <p:spPr>
          <a:xfrm>
            <a:off x="247111" y="4778267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6EBC8A9B-7BF8-4F95-824F-C9ADF1699DA2}"/>
              </a:ext>
            </a:extLst>
          </p:cNvPr>
          <p:cNvSpPr txBox="1"/>
          <p:nvPr/>
        </p:nvSpPr>
        <p:spPr>
          <a:xfrm>
            <a:off x="4289285" y="3048766"/>
            <a:ext cx="1985248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結束值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(1,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11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2):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40985682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>
            <a:extLst>
              <a:ext uri="{FF2B5EF4-FFF2-40B4-BE49-F238E27FC236}">
                <a16:creationId xmlns:a16="http://schemas.microsoft.com/office/drawing/2014/main" id="{8BA85129-B35D-4009-94A8-B26FF85C8F9D}"/>
              </a:ext>
            </a:extLst>
          </p:cNvPr>
          <p:cNvGrpSpPr/>
          <p:nvPr/>
        </p:nvGrpSpPr>
        <p:grpSpPr>
          <a:xfrm>
            <a:off x="6067932" y="3152899"/>
            <a:ext cx="2379485" cy="1690427"/>
            <a:chOff x="3239419" y="1878439"/>
            <a:chExt cx="2379485" cy="1690427"/>
          </a:xfrm>
        </p:grpSpPr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9FACFB34-DA27-4A8B-8135-2317D7A2453D}"/>
                </a:ext>
              </a:extLst>
            </p:cNvPr>
            <p:cNvSpPr txBox="1"/>
            <p:nvPr/>
          </p:nvSpPr>
          <p:spPr>
            <a:xfrm>
              <a:off x="3239420" y="2976396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sum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sum                   </a:t>
              </a:r>
              <a:r>
                <a:rPr lang="en-US" altLang="zh-TW" sz="105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endPara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55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0.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3220E524-A2E7-4FCF-BCFC-8046CDB4832F}"/>
                </a:ext>
              </a:extLst>
            </p:cNvPr>
            <p:cNvGrpSpPr/>
            <p:nvPr/>
          </p:nvGrpSpPr>
          <p:grpSpPr>
            <a:xfrm>
              <a:off x="3239419" y="1878439"/>
              <a:ext cx="2379485" cy="1394192"/>
              <a:chOff x="3239419" y="1878439"/>
              <a:chExt cx="2379485" cy="1394192"/>
            </a:xfrm>
          </p:grpSpPr>
          <p:grpSp>
            <p:nvGrpSpPr>
              <p:cNvPr id="41" name="群組 40">
                <a:extLst>
                  <a:ext uri="{FF2B5EF4-FFF2-40B4-BE49-F238E27FC236}">
                    <a16:creationId xmlns:a16="http://schemas.microsoft.com/office/drawing/2014/main" id="{2A0B3904-5DE5-45B9-BEE9-0782D4E18D38}"/>
                  </a:ext>
                </a:extLst>
              </p:cNvPr>
              <p:cNvGrpSpPr/>
              <p:nvPr/>
            </p:nvGrpSpPr>
            <p:grpSpPr>
              <a:xfrm>
                <a:off x="3446021" y="2317222"/>
                <a:ext cx="1993111" cy="377085"/>
                <a:chOff x="2437923" y="3083634"/>
                <a:chExt cx="3132031" cy="291749"/>
              </a:xfrm>
            </p:grpSpPr>
            <p:sp>
              <p:nvSpPr>
                <p:cNvPr id="47" name="矩形: 圓角 46">
                  <a:extLst>
                    <a:ext uri="{FF2B5EF4-FFF2-40B4-BE49-F238E27FC236}">
                      <a16:creationId xmlns:a16="http://schemas.microsoft.com/office/drawing/2014/main" id="{02823807-55A8-41F8-9206-B88B8CE93739}"/>
                    </a:ext>
                  </a:extLst>
                </p:cNvPr>
                <p:cNvSpPr/>
                <p:nvPr/>
              </p:nvSpPr>
              <p:spPr>
                <a:xfrm>
                  <a:off x="2437923" y="3083634"/>
                  <a:ext cx="3132031" cy="2917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6E2A1"/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cxnSp>
              <p:nvCxnSpPr>
                <p:cNvPr id="48" name="直線接點 47">
                  <a:extLst>
                    <a:ext uri="{FF2B5EF4-FFF2-40B4-BE49-F238E27FC236}">
                      <a16:creationId xmlns:a16="http://schemas.microsoft.com/office/drawing/2014/main" id="{FE0D6E65-6A61-4739-959B-852033BE5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6779" y="3233169"/>
                  <a:ext cx="2933847" cy="87"/>
                </a:xfrm>
                <a:prstGeom prst="line">
                  <a:avLst/>
                </a:prstGeom>
                <a:solidFill>
                  <a:srgbClr val="B6E2A1"/>
                </a:solidFill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接點: 肘形 43">
                <a:extLst>
                  <a:ext uri="{FF2B5EF4-FFF2-40B4-BE49-F238E27FC236}">
                    <a16:creationId xmlns:a16="http://schemas.microsoft.com/office/drawing/2014/main" id="{F82FFF09-6C97-4BB4-AF54-901D56981B8B}"/>
                  </a:ext>
                </a:extLst>
              </p:cNvPr>
              <p:cNvCxnSpPr>
                <a:cxnSpLocks/>
                <a:stCxn id="39" idx="1"/>
                <a:endCxn id="47" idx="1"/>
              </p:cNvCxnSpPr>
              <p:nvPr/>
            </p:nvCxnSpPr>
            <p:spPr>
              <a:xfrm rot="10800000" flipH="1">
                <a:off x="3239419" y="2505765"/>
                <a:ext cx="206601" cy="766866"/>
              </a:xfrm>
              <a:prstGeom prst="bentConnector3">
                <a:avLst>
                  <a:gd name="adj1" fmla="val -110648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5" name="接點: 肘形 44">
                <a:extLst>
                  <a:ext uri="{FF2B5EF4-FFF2-40B4-BE49-F238E27FC236}">
                    <a16:creationId xmlns:a16="http://schemas.microsoft.com/office/drawing/2014/main" id="{C444722D-EFB8-4D1A-BD93-46A6ED958A32}"/>
                  </a:ext>
                </a:extLst>
              </p:cNvPr>
              <p:cNvCxnSpPr>
                <a:cxnSpLocks/>
                <a:stCxn id="47" idx="3"/>
                <a:endCxn id="39" idx="3"/>
              </p:cNvCxnSpPr>
              <p:nvPr/>
            </p:nvCxnSpPr>
            <p:spPr>
              <a:xfrm>
                <a:off x="5439132" y="2505765"/>
                <a:ext cx="179772" cy="766866"/>
              </a:xfrm>
              <a:prstGeom prst="bentConnector3">
                <a:avLst>
                  <a:gd name="adj1" fmla="val 227161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ECA37472-9116-434B-A30C-91EA38014DC6}"/>
                  </a:ext>
                </a:extLst>
              </p:cNvPr>
              <p:cNvSpPr txBox="1"/>
              <p:nvPr/>
            </p:nvSpPr>
            <p:spPr>
              <a:xfrm>
                <a:off x="3446021" y="1878439"/>
                <a:ext cx="1993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dirty="0"/>
                  <a:t>[2, 4, 6, 8, 10]</a:t>
                </a:r>
                <a:endParaRPr lang="zh-TW" altLang="en-US" dirty="0"/>
              </a:p>
            </p:txBody>
          </p:sp>
        </p:grp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0CD8A8-A21B-4C2F-B534-48A28E1293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41460" y="260460"/>
          <a:ext cx="1572170" cy="24827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82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8191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E54ADF1-8E5D-4D2C-87EF-C1E46BF8E2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40053" y="282978"/>
          <a:ext cx="1623397" cy="246022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173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4421F280-240C-45CD-AE94-EF0CE561CB00}"/>
              </a:ext>
            </a:extLst>
          </p:cNvPr>
          <p:cNvGrpSpPr/>
          <p:nvPr/>
        </p:nvGrpSpPr>
        <p:grpSpPr>
          <a:xfrm>
            <a:off x="6567371" y="864068"/>
            <a:ext cx="1505594" cy="538468"/>
            <a:chOff x="10178406" y="3264368"/>
            <a:chExt cx="1505594" cy="538468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47EC3099-8E0F-44D3-8021-2D4B9667F09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" name="箭號: 五邊形 6">
                <a:extLst>
                  <a:ext uri="{FF2B5EF4-FFF2-40B4-BE49-F238E27FC236}">
                    <a16:creationId xmlns:a16="http://schemas.microsoft.com/office/drawing/2014/main" id="{93AC1B8C-1C09-4F45-9665-818CD71E0DD0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11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79F92B5-AF40-4491-AB4B-91D4CC5A480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E234736-BBE2-4E80-BBF7-2862604B56E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90B582C-1DF3-4F99-8221-5251388523F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CB076CE-A360-403D-9FDC-91E7C25830FB}"/>
              </a:ext>
            </a:extLst>
          </p:cNvPr>
          <p:cNvGrpSpPr/>
          <p:nvPr/>
        </p:nvGrpSpPr>
        <p:grpSpPr>
          <a:xfrm>
            <a:off x="4572393" y="742934"/>
            <a:ext cx="1572170" cy="614723"/>
            <a:chOff x="6922902" y="3154462"/>
            <a:chExt cx="1572170" cy="614723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4710E64-EEEB-4593-A5BA-CA3DDF348994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EF16FA5-64EA-4D33-8630-475A1879168E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08A0B392-77DF-4FAF-96DD-2F5B5CBCDDF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9517A48-AB7A-44BE-AAF2-E26A22D2E1BA}"/>
              </a:ext>
            </a:extLst>
          </p:cNvPr>
          <p:cNvGrpSpPr/>
          <p:nvPr/>
        </p:nvGrpSpPr>
        <p:grpSpPr>
          <a:xfrm flipV="1">
            <a:off x="5520879" y="740006"/>
            <a:ext cx="1110488" cy="671106"/>
            <a:chOff x="7535897" y="3243687"/>
            <a:chExt cx="1030649" cy="750280"/>
          </a:xfrm>
        </p:grpSpPr>
        <p:pic>
          <p:nvPicPr>
            <p:cNvPr id="1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83C8F5E3-A4A6-4194-90DA-E3B1F844BE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B8440ED-33D1-4295-904A-D8D9E2A2E58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98A9DA1-6A51-4E99-8299-B191BD9EAFEB}"/>
              </a:ext>
            </a:extLst>
          </p:cNvPr>
          <p:cNvGrpSpPr/>
          <p:nvPr/>
        </p:nvGrpSpPr>
        <p:grpSpPr>
          <a:xfrm>
            <a:off x="6575561" y="1501122"/>
            <a:ext cx="1505594" cy="538468"/>
            <a:chOff x="10178406" y="3264368"/>
            <a:chExt cx="1505594" cy="53846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228CBD3C-D421-4F64-9364-E4D0DFF2B2AC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0" name="箭號: 五邊形 19">
                <a:extLst>
                  <a:ext uri="{FF2B5EF4-FFF2-40B4-BE49-F238E27FC236}">
                    <a16:creationId xmlns:a16="http://schemas.microsoft.com/office/drawing/2014/main" id="{EE82B511-7124-4B7C-8E18-72980B442E5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2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7623E50-6781-4559-B502-222AFA84BC15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B207BB38-E0C8-4D1E-8091-F10167CB5C37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391830B-B38D-44A6-8FF5-18AFBFF8A376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EE2E32B2-9DAD-4879-85AD-018A376C315F}"/>
              </a:ext>
            </a:extLst>
          </p:cNvPr>
          <p:cNvGrpSpPr/>
          <p:nvPr/>
        </p:nvGrpSpPr>
        <p:grpSpPr>
          <a:xfrm>
            <a:off x="4572393" y="1371368"/>
            <a:ext cx="1572170" cy="614723"/>
            <a:chOff x="6922902" y="3154462"/>
            <a:chExt cx="1572170" cy="614723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AED8BEA-F6BA-40BC-9F49-207F2BE036AF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2BC69BD-82B7-4797-9288-C53BE72B4059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BBD66957-0263-43F8-A3A1-BF1ED6712CB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4783097D-1F7F-4B97-BC8F-930B5A47CA48}"/>
              </a:ext>
            </a:extLst>
          </p:cNvPr>
          <p:cNvGrpSpPr/>
          <p:nvPr/>
        </p:nvGrpSpPr>
        <p:grpSpPr>
          <a:xfrm flipV="1">
            <a:off x="5520879" y="1368440"/>
            <a:ext cx="1110488" cy="671106"/>
            <a:chOff x="7535897" y="3243687"/>
            <a:chExt cx="1030649" cy="750280"/>
          </a:xfrm>
        </p:grpSpPr>
        <p:pic>
          <p:nvPicPr>
            <p:cNvPr id="2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C311F96-CE9C-47EA-8F02-08B01D5353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48A0B40-2EAA-4420-9053-F1C0F99A6A76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6C0F20A2-B17D-4C66-9C00-FEDFCDF0D24F}"/>
              </a:ext>
            </a:extLst>
          </p:cNvPr>
          <p:cNvGrpSpPr/>
          <p:nvPr/>
        </p:nvGrpSpPr>
        <p:grpSpPr>
          <a:xfrm>
            <a:off x="6567371" y="2118807"/>
            <a:ext cx="1505594" cy="538468"/>
            <a:chOff x="10178406" y="3264368"/>
            <a:chExt cx="1505594" cy="538468"/>
          </a:xfrm>
        </p:grpSpPr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AE690BA1-F555-4A3B-AD3D-A7BF2FE9464D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2" name="箭號: 五邊形 51">
                <a:extLst>
                  <a:ext uri="{FF2B5EF4-FFF2-40B4-BE49-F238E27FC236}">
                    <a16:creationId xmlns:a16="http://schemas.microsoft.com/office/drawing/2014/main" id="{5162D2A5-4F1F-4D66-8A9A-96485A1DC44F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4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06E802A5-D673-4F41-AE6D-ED4A76DE5962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4D2ABA47-FCE5-46C0-B289-C67555EF8649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26FD616A-7A96-4C92-99E6-27240E00767A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90D582C3-674D-4BFF-8027-C2F86B0BA74E}"/>
              </a:ext>
            </a:extLst>
          </p:cNvPr>
          <p:cNvGrpSpPr/>
          <p:nvPr/>
        </p:nvGrpSpPr>
        <p:grpSpPr>
          <a:xfrm>
            <a:off x="4564203" y="1989053"/>
            <a:ext cx="1572170" cy="614723"/>
            <a:chOff x="6922902" y="3154462"/>
            <a:chExt cx="1572170" cy="614723"/>
          </a:xfrm>
        </p:grpSpPr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DCAA0DC7-F3C4-40EB-A855-D835A04B8E73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0533498-4E94-4D9C-A68D-E39EAC49860C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err="1">
                  <a:solidFill>
                    <a:schemeClr val="tx1"/>
                  </a:solidFill>
                </a:rPr>
                <a:t>i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DC8767DB-0C02-4E98-8DC2-F2D3A90364B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5A67376B-F6D9-4A04-A7A2-2A94B59AB2A7}"/>
              </a:ext>
            </a:extLst>
          </p:cNvPr>
          <p:cNvGrpSpPr/>
          <p:nvPr/>
        </p:nvGrpSpPr>
        <p:grpSpPr>
          <a:xfrm flipV="1">
            <a:off x="5512689" y="1986125"/>
            <a:ext cx="1110488" cy="671106"/>
            <a:chOff x="7535897" y="3243687"/>
            <a:chExt cx="1030649" cy="750280"/>
          </a:xfrm>
        </p:grpSpPr>
        <p:pic>
          <p:nvPicPr>
            <p:cNvPr id="6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5058262F-EF8F-49D4-8113-9DE53501A6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759C80EE-726A-456D-8B43-C3A2146CDF9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62" name="橢圓 61">
            <a:extLst>
              <a:ext uri="{FF2B5EF4-FFF2-40B4-BE49-F238E27FC236}">
                <a16:creationId xmlns:a16="http://schemas.microsoft.com/office/drawing/2014/main" id="{C7686C8F-7BFA-49CB-9348-36F9EEF7DABD}"/>
              </a:ext>
            </a:extLst>
          </p:cNvPr>
          <p:cNvSpPr/>
          <p:nvPr/>
        </p:nvSpPr>
        <p:spPr>
          <a:xfrm>
            <a:off x="6754242" y="3694953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CA987999-0794-40CD-A93E-9F0F9E789ED0}"/>
              </a:ext>
            </a:extLst>
          </p:cNvPr>
          <p:cNvGrpSpPr/>
          <p:nvPr/>
        </p:nvGrpSpPr>
        <p:grpSpPr>
          <a:xfrm>
            <a:off x="196350" y="3859569"/>
            <a:ext cx="4143703" cy="2170098"/>
            <a:chOff x="236306" y="2198400"/>
            <a:chExt cx="4143703" cy="2170098"/>
          </a:xfrm>
        </p:grpSpPr>
        <p:grpSp>
          <p:nvGrpSpPr>
            <p:cNvPr id="64" name="群組 63">
              <a:extLst>
                <a:ext uri="{FF2B5EF4-FFF2-40B4-BE49-F238E27FC236}">
                  <a16:creationId xmlns:a16="http://schemas.microsoft.com/office/drawing/2014/main" id="{F820E99F-D78E-42E1-B746-C00D190A246A}"/>
                </a:ext>
              </a:extLst>
            </p:cNvPr>
            <p:cNvGrpSpPr/>
            <p:nvPr/>
          </p:nvGrpSpPr>
          <p:grpSpPr>
            <a:xfrm>
              <a:off x="517828" y="2279353"/>
              <a:ext cx="3586812" cy="1743369"/>
              <a:chOff x="517828" y="2279353"/>
              <a:chExt cx="3586812" cy="1743369"/>
            </a:xfrm>
          </p:grpSpPr>
          <p:grpSp>
            <p:nvGrpSpPr>
              <p:cNvPr id="66" name="群組 65">
                <a:extLst>
                  <a:ext uri="{FF2B5EF4-FFF2-40B4-BE49-F238E27FC236}">
                    <a16:creationId xmlns:a16="http://schemas.microsoft.com/office/drawing/2014/main" id="{4E90882B-8F80-4ECA-B1C7-97350C2CB230}"/>
                  </a:ext>
                </a:extLst>
              </p:cNvPr>
              <p:cNvGrpSpPr/>
              <p:nvPr/>
            </p:nvGrpSpPr>
            <p:grpSpPr>
              <a:xfrm>
                <a:off x="517828" y="2279353"/>
                <a:ext cx="3586812" cy="1743369"/>
                <a:chOff x="517828" y="2483773"/>
                <a:chExt cx="3586812" cy="1154558"/>
              </a:xfrm>
            </p:grpSpPr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8C3EECB1-F4A2-4663-9515-AE926E7D8667}"/>
                    </a:ext>
                  </a:extLst>
                </p:cNvPr>
                <p:cNvSpPr/>
                <p:nvPr/>
              </p:nvSpPr>
              <p:spPr>
                <a:xfrm>
                  <a:off x="517828" y="2923105"/>
                  <a:ext cx="3586812" cy="715225"/>
                </a:xfrm>
                <a:prstGeom prst="rect">
                  <a:avLst/>
                </a:prstGeom>
                <a:solidFill>
                  <a:srgbClr val="B6E2A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grpSp>
              <p:nvGrpSpPr>
                <p:cNvPr id="69" name="群組 68">
                  <a:extLst>
                    <a:ext uri="{FF2B5EF4-FFF2-40B4-BE49-F238E27FC236}">
                      <a16:creationId xmlns:a16="http://schemas.microsoft.com/office/drawing/2014/main" id="{92BD8279-8C3D-4E1C-8139-460DBE32E41D}"/>
                    </a:ext>
                  </a:extLst>
                </p:cNvPr>
                <p:cNvGrpSpPr/>
                <p:nvPr/>
              </p:nvGrpSpPr>
              <p:grpSpPr>
                <a:xfrm>
                  <a:off x="517828" y="2483773"/>
                  <a:ext cx="3586812" cy="1154558"/>
                  <a:chOff x="517828" y="2467627"/>
                  <a:chExt cx="3586812" cy="932814"/>
                </a:xfrm>
              </p:grpSpPr>
              <p:sp>
                <p:nvSpPr>
                  <p:cNvPr id="70" name="矩形 69">
                    <a:extLst>
                      <a:ext uri="{FF2B5EF4-FFF2-40B4-BE49-F238E27FC236}">
                        <a16:creationId xmlns:a16="http://schemas.microsoft.com/office/drawing/2014/main" id="{D66E8F91-D676-4E7E-9988-C9CAA3D5B1B2}"/>
                      </a:ext>
                    </a:extLst>
                  </p:cNvPr>
                  <p:cNvSpPr/>
                  <p:nvPr/>
                </p:nvSpPr>
                <p:spPr>
                  <a:xfrm>
                    <a:off x="517828" y="2467627"/>
                    <a:ext cx="3586812" cy="373524"/>
                  </a:xfrm>
                  <a:prstGeom prst="rect">
                    <a:avLst/>
                  </a:prstGeom>
                  <a:solidFill>
                    <a:srgbClr val="DEEB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71" name="矩形 70">
                    <a:extLst>
                      <a:ext uri="{FF2B5EF4-FFF2-40B4-BE49-F238E27FC236}">
                        <a16:creationId xmlns:a16="http://schemas.microsoft.com/office/drawing/2014/main" id="{2FF58D95-4C7F-443D-8838-EDF1A5AF206C}"/>
                      </a:ext>
                    </a:extLst>
                  </p:cNvPr>
                  <p:cNvSpPr/>
                  <p:nvPr/>
                </p:nvSpPr>
                <p:spPr>
                  <a:xfrm>
                    <a:off x="517828" y="3207805"/>
                    <a:ext cx="1158572" cy="192636"/>
                  </a:xfrm>
                  <a:prstGeom prst="rect">
                    <a:avLst/>
                  </a:prstGeom>
                  <a:solidFill>
                    <a:srgbClr val="F6C4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</p:grpSp>
          </p:grp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D9ED42BD-1348-4D91-AECC-549F9004B4E9}"/>
                  </a:ext>
                </a:extLst>
              </p:cNvPr>
              <p:cNvSpPr/>
              <p:nvPr/>
            </p:nvSpPr>
            <p:spPr>
              <a:xfrm>
                <a:off x="806832" y="3316922"/>
                <a:ext cx="1447578" cy="360024"/>
              </a:xfrm>
              <a:prstGeom prst="rect">
                <a:avLst/>
              </a:prstGeom>
              <a:solidFill>
                <a:srgbClr val="EAD1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40A98366-FFB3-4A7D-8B4D-048B7E9FFDB8}"/>
                </a:ext>
              </a:extLst>
            </p:cNvPr>
            <p:cNvSpPr/>
            <p:nvPr/>
          </p:nvSpPr>
          <p:spPr>
            <a:xfrm>
              <a:off x="236306" y="2198400"/>
              <a:ext cx="4143703" cy="21700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n = int(input("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請輸入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n:"))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sum = 0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for </a:t>
              </a:r>
              <a:r>
                <a:rPr lang="en-US" altLang="zh-TW" sz="1600" dirty="0" err="1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in range(2,n+1,2):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     sum = sum + </a:t>
              </a:r>
              <a:r>
                <a:rPr lang="en-US" altLang="zh-TW" sz="1600" dirty="0" err="1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i</a:t>
              </a:r>
              <a:endPara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  print(sum)</a:t>
              </a:r>
            </a:p>
            <a:p>
              <a:pPr>
                <a:lnSpc>
                  <a:spcPct val="150000"/>
                </a:lnSpc>
              </a:pPr>
              <a:endPara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72" name="箭號: 向右 71">
            <a:extLst>
              <a:ext uri="{FF2B5EF4-FFF2-40B4-BE49-F238E27FC236}">
                <a16:creationId xmlns:a16="http://schemas.microsoft.com/office/drawing/2014/main" id="{9BFC3B6B-E990-4214-861E-9D93631F9C87}"/>
              </a:ext>
            </a:extLst>
          </p:cNvPr>
          <p:cNvSpPr/>
          <p:nvPr/>
        </p:nvSpPr>
        <p:spPr>
          <a:xfrm>
            <a:off x="247111" y="5083070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0BFE3528-C9E9-4B46-8B23-590FDD3EE146}"/>
              </a:ext>
            </a:extLst>
          </p:cNvPr>
          <p:cNvSpPr txBox="1"/>
          <p:nvPr/>
        </p:nvSpPr>
        <p:spPr>
          <a:xfrm>
            <a:off x="4289285" y="3048766"/>
            <a:ext cx="1985248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結束值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(1,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11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2):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03098053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>
            <a:extLst>
              <a:ext uri="{FF2B5EF4-FFF2-40B4-BE49-F238E27FC236}">
                <a16:creationId xmlns:a16="http://schemas.microsoft.com/office/drawing/2014/main" id="{8BA85129-B35D-4009-94A8-B26FF85C8F9D}"/>
              </a:ext>
            </a:extLst>
          </p:cNvPr>
          <p:cNvGrpSpPr/>
          <p:nvPr/>
        </p:nvGrpSpPr>
        <p:grpSpPr>
          <a:xfrm>
            <a:off x="6067932" y="3152899"/>
            <a:ext cx="2379485" cy="1690427"/>
            <a:chOff x="3239419" y="1878439"/>
            <a:chExt cx="2379485" cy="1690427"/>
          </a:xfrm>
        </p:grpSpPr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9FACFB34-DA27-4A8B-8135-2317D7A2453D}"/>
                </a:ext>
              </a:extLst>
            </p:cNvPr>
            <p:cNvSpPr txBox="1"/>
            <p:nvPr/>
          </p:nvSpPr>
          <p:spPr>
            <a:xfrm>
              <a:off x="3239420" y="2976396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sum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sum                   </a:t>
              </a:r>
              <a:r>
                <a:rPr lang="en-US" altLang="zh-TW" sz="105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endPara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0.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3220E524-A2E7-4FCF-BCFC-8046CDB4832F}"/>
                </a:ext>
              </a:extLst>
            </p:cNvPr>
            <p:cNvGrpSpPr/>
            <p:nvPr/>
          </p:nvGrpSpPr>
          <p:grpSpPr>
            <a:xfrm>
              <a:off x="3239419" y="1878439"/>
              <a:ext cx="2379485" cy="1394192"/>
              <a:chOff x="3239419" y="1878439"/>
              <a:chExt cx="2379485" cy="1394192"/>
            </a:xfrm>
          </p:grpSpPr>
          <p:grpSp>
            <p:nvGrpSpPr>
              <p:cNvPr id="41" name="群組 40">
                <a:extLst>
                  <a:ext uri="{FF2B5EF4-FFF2-40B4-BE49-F238E27FC236}">
                    <a16:creationId xmlns:a16="http://schemas.microsoft.com/office/drawing/2014/main" id="{2A0B3904-5DE5-45B9-BEE9-0782D4E18D38}"/>
                  </a:ext>
                </a:extLst>
              </p:cNvPr>
              <p:cNvGrpSpPr/>
              <p:nvPr/>
            </p:nvGrpSpPr>
            <p:grpSpPr>
              <a:xfrm>
                <a:off x="3446021" y="2317222"/>
                <a:ext cx="1993111" cy="377085"/>
                <a:chOff x="2437923" y="3083634"/>
                <a:chExt cx="3132031" cy="291749"/>
              </a:xfrm>
            </p:grpSpPr>
            <p:sp>
              <p:nvSpPr>
                <p:cNvPr id="47" name="矩形: 圓角 46">
                  <a:extLst>
                    <a:ext uri="{FF2B5EF4-FFF2-40B4-BE49-F238E27FC236}">
                      <a16:creationId xmlns:a16="http://schemas.microsoft.com/office/drawing/2014/main" id="{02823807-55A8-41F8-9206-B88B8CE93739}"/>
                    </a:ext>
                  </a:extLst>
                </p:cNvPr>
                <p:cNvSpPr/>
                <p:nvPr/>
              </p:nvSpPr>
              <p:spPr>
                <a:xfrm>
                  <a:off x="2437923" y="3083634"/>
                  <a:ext cx="3132031" cy="2917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6E2A1"/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cxnSp>
              <p:nvCxnSpPr>
                <p:cNvPr id="48" name="直線接點 47">
                  <a:extLst>
                    <a:ext uri="{FF2B5EF4-FFF2-40B4-BE49-F238E27FC236}">
                      <a16:creationId xmlns:a16="http://schemas.microsoft.com/office/drawing/2014/main" id="{FE0D6E65-6A61-4739-959B-852033BE5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6779" y="3233169"/>
                  <a:ext cx="2933847" cy="87"/>
                </a:xfrm>
                <a:prstGeom prst="line">
                  <a:avLst/>
                </a:prstGeom>
                <a:solidFill>
                  <a:srgbClr val="B6E2A1"/>
                </a:solidFill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接點: 肘形 43">
                <a:extLst>
                  <a:ext uri="{FF2B5EF4-FFF2-40B4-BE49-F238E27FC236}">
                    <a16:creationId xmlns:a16="http://schemas.microsoft.com/office/drawing/2014/main" id="{F82FFF09-6C97-4BB4-AF54-901D56981B8B}"/>
                  </a:ext>
                </a:extLst>
              </p:cNvPr>
              <p:cNvCxnSpPr>
                <a:cxnSpLocks/>
                <a:stCxn id="39" idx="1"/>
                <a:endCxn id="47" idx="1"/>
              </p:cNvCxnSpPr>
              <p:nvPr/>
            </p:nvCxnSpPr>
            <p:spPr>
              <a:xfrm rot="10800000" flipH="1">
                <a:off x="3239419" y="2505765"/>
                <a:ext cx="206601" cy="766866"/>
              </a:xfrm>
              <a:prstGeom prst="bentConnector3">
                <a:avLst>
                  <a:gd name="adj1" fmla="val -110648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5" name="接點: 肘形 44">
                <a:extLst>
                  <a:ext uri="{FF2B5EF4-FFF2-40B4-BE49-F238E27FC236}">
                    <a16:creationId xmlns:a16="http://schemas.microsoft.com/office/drawing/2014/main" id="{C444722D-EFB8-4D1A-BD93-46A6ED958A32}"/>
                  </a:ext>
                </a:extLst>
              </p:cNvPr>
              <p:cNvCxnSpPr>
                <a:cxnSpLocks/>
                <a:stCxn id="47" idx="3"/>
                <a:endCxn id="39" idx="3"/>
              </p:cNvCxnSpPr>
              <p:nvPr/>
            </p:nvCxnSpPr>
            <p:spPr>
              <a:xfrm>
                <a:off x="5439132" y="2505765"/>
                <a:ext cx="179772" cy="766866"/>
              </a:xfrm>
              <a:prstGeom prst="bentConnector3">
                <a:avLst>
                  <a:gd name="adj1" fmla="val 227161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ECA37472-9116-434B-A30C-91EA38014DC6}"/>
                  </a:ext>
                </a:extLst>
              </p:cNvPr>
              <p:cNvSpPr txBox="1"/>
              <p:nvPr/>
            </p:nvSpPr>
            <p:spPr>
              <a:xfrm>
                <a:off x="3446021" y="1878439"/>
                <a:ext cx="1993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dirty="0"/>
                  <a:t>[2, 4, 6, 8, 10]</a:t>
                </a:r>
                <a:endParaRPr lang="zh-TW" altLang="en-US" dirty="0"/>
              </a:p>
            </p:txBody>
          </p:sp>
        </p:grp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0CD8A8-A21B-4C2F-B534-48A28E1293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41460" y="260460"/>
          <a:ext cx="1572170" cy="24827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82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8191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E54ADF1-8E5D-4D2C-87EF-C1E46BF8E2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40053" y="282978"/>
          <a:ext cx="1623397" cy="246022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173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4421F280-240C-45CD-AE94-EF0CE561CB00}"/>
              </a:ext>
            </a:extLst>
          </p:cNvPr>
          <p:cNvGrpSpPr/>
          <p:nvPr/>
        </p:nvGrpSpPr>
        <p:grpSpPr>
          <a:xfrm>
            <a:off x="6567371" y="864068"/>
            <a:ext cx="1505594" cy="538468"/>
            <a:chOff x="10178406" y="3264368"/>
            <a:chExt cx="1505594" cy="538468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47EC3099-8E0F-44D3-8021-2D4B9667F09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" name="箭號: 五邊形 6">
                <a:extLst>
                  <a:ext uri="{FF2B5EF4-FFF2-40B4-BE49-F238E27FC236}">
                    <a16:creationId xmlns:a16="http://schemas.microsoft.com/office/drawing/2014/main" id="{93AC1B8C-1C09-4F45-9665-818CD71E0DD0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11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79F92B5-AF40-4491-AB4B-91D4CC5A480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E234736-BBE2-4E80-BBF7-2862604B56E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90B582C-1DF3-4F99-8221-5251388523F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CB076CE-A360-403D-9FDC-91E7C25830FB}"/>
              </a:ext>
            </a:extLst>
          </p:cNvPr>
          <p:cNvGrpSpPr/>
          <p:nvPr/>
        </p:nvGrpSpPr>
        <p:grpSpPr>
          <a:xfrm>
            <a:off x="4572393" y="742934"/>
            <a:ext cx="1572170" cy="614723"/>
            <a:chOff x="6922902" y="3154462"/>
            <a:chExt cx="1572170" cy="614723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4710E64-EEEB-4593-A5BA-CA3DDF348994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EF16FA5-64EA-4D33-8630-475A1879168E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08A0B392-77DF-4FAF-96DD-2F5B5CBCDDF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9517A48-AB7A-44BE-AAF2-E26A22D2E1BA}"/>
              </a:ext>
            </a:extLst>
          </p:cNvPr>
          <p:cNvGrpSpPr/>
          <p:nvPr/>
        </p:nvGrpSpPr>
        <p:grpSpPr>
          <a:xfrm flipV="1">
            <a:off x="5520879" y="740006"/>
            <a:ext cx="1110488" cy="671106"/>
            <a:chOff x="7535897" y="3243687"/>
            <a:chExt cx="1030649" cy="750280"/>
          </a:xfrm>
        </p:grpSpPr>
        <p:pic>
          <p:nvPicPr>
            <p:cNvPr id="1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83C8F5E3-A4A6-4194-90DA-E3B1F844BE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B8440ED-33D1-4295-904A-D8D9E2A2E58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98A9DA1-6A51-4E99-8299-B191BD9EAFEB}"/>
              </a:ext>
            </a:extLst>
          </p:cNvPr>
          <p:cNvGrpSpPr/>
          <p:nvPr/>
        </p:nvGrpSpPr>
        <p:grpSpPr>
          <a:xfrm>
            <a:off x="6575561" y="1501122"/>
            <a:ext cx="1505594" cy="538468"/>
            <a:chOff x="10178406" y="3264368"/>
            <a:chExt cx="1505594" cy="53846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228CBD3C-D421-4F64-9364-E4D0DFF2B2AC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0" name="箭號: 五邊形 19">
                <a:extLst>
                  <a:ext uri="{FF2B5EF4-FFF2-40B4-BE49-F238E27FC236}">
                    <a16:creationId xmlns:a16="http://schemas.microsoft.com/office/drawing/2014/main" id="{EE82B511-7124-4B7C-8E18-72980B442E5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6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7623E50-6781-4559-B502-222AFA84BC15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B207BB38-E0C8-4D1E-8091-F10167CB5C37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391830B-B38D-44A6-8FF5-18AFBFF8A376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EE2E32B2-9DAD-4879-85AD-018A376C315F}"/>
              </a:ext>
            </a:extLst>
          </p:cNvPr>
          <p:cNvGrpSpPr/>
          <p:nvPr/>
        </p:nvGrpSpPr>
        <p:grpSpPr>
          <a:xfrm>
            <a:off x="4572393" y="1371368"/>
            <a:ext cx="1572170" cy="614723"/>
            <a:chOff x="6922902" y="3154462"/>
            <a:chExt cx="1572170" cy="614723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AED8BEA-F6BA-40BC-9F49-207F2BE036AF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2BC69BD-82B7-4797-9288-C53BE72B4059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BBD66957-0263-43F8-A3A1-BF1ED6712CB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4783097D-1F7F-4B97-BC8F-930B5A47CA48}"/>
              </a:ext>
            </a:extLst>
          </p:cNvPr>
          <p:cNvGrpSpPr/>
          <p:nvPr/>
        </p:nvGrpSpPr>
        <p:grpSpPr>
          <a:xfrm flipV="1">
            <a:off x="5520879" y="1368440"/>
            <a:ext cx="1110488" cy="671106"/>
            <a:chOff x="7535897" y="3243687"/>
            <a:chExt cx="1030649" cy="750280"/>
          </a:xfrm>
        </p:grpSpPr>
        <p:pic>
          <p:nvPicPr>
            <p:cNvPr id="2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C311F96-CE9C-47EA-8F02-08B01D5353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48A0B40-2EAA-4420-9053-F1C0F99A6A76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6C0F20A2-B17D-4C66-9C00-FEDFCDF0D24F}"/>
              </a:ext>
            </a:extLst>
          </p:cNvPr>
          <p:cNvGrpSpPr/>
          <p:nvPr/>
        </p:nvGrpSpPr>
        <p:grpSpPr>
          <a:xfrm>
            <a:off x="6567371" y="2118807"/>
            <a:ext cx="1505594" cy="538468"/>
            <a:chOff x="10178406" y="3264368"/>
            <a:chExt cx="1505594" cy="538468"/>
          </a:xfrm>
        </p:grpSpPr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AE690BA1-F555-4A3B-AD3D-A7BF2FE9464D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2" name="箭號: 五邊形 51">
                <a:extLst>
                  <a:ext uri="{FF2B5EF4-FFF2-40B4-BE49-F238E27FC236}">
                    <a16:creationId xmlns:a16="http://schemas.microsoft.com/office/drawing/2014/main" id="{5162D2A5-4F1F-4D66-8A9A-96485A1DC44F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4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06E802A5-D673-4F41-AE6D-ED4A76DE5962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4D2ABA47-FCE5-46C0-B289-C67555EF8649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26FD616A-7A96-4C92-99E6-27240E00767A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90D582C3-674D-4BFF-8027-C2F86B0BA74E}"/>
              </a:ext>
            </a:extLst>
          </p:cNvPr>
          <p:cNvGrpSpPr/>
          <p:nvPr/>
        </p:nvGrpSpPr>
        <p:grpSpPr>
          <a:xfrm>
            <a:off x="4564203" y="1989053"/>
            <a:ext cx="1572170" cy="614723"/>
            <a:chOff x="6922902" y="3154462"/>
            <a:chExt cx="1572170" cy="614723"/>
          </a:xfrm>
        </p:grpSpPr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DCAA0DC7-F3C4-40EB-A855-D835A04B8E73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0533498-4E94-4D9C-A68D-E39EAC49860C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err="1">
                  <a:solidFill>
                    <a:schemeClr val="tx1"/>
                  </a:solidFill>
                </a:rPr>
                <a:t>i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DC8767DB-0C02-4E98-8DC2-F2D3A90364B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5A67376B-F6D9-4A04-A7A2-2A94B59AB2A7}"/>
              </a:ext>
            </a:extLst>
          </p:cNvPr>
          <p:cNvGrpSpPr/>
          <p:nvPr/>
        </p:nvGrpSpPr>
        <p:grpSpPr>
          <a:xfrm flipV="1">
            <a:off x="5512689" y="1986125"/>
            <a:ext cx="1110488" cy="671106"/>
            <a:chOff x="7535897" y="3243687"/>
            <a:chExt cx="1030649" cy="750280"/>
          </a:xfrm>
        </p:grpSpPr>
        <p:pic>
          <p:nvPicPr>
            <p:cNvPr id="6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5058262F-EF8F-49D4-8113-9DE53501A6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759C80EE-726A-456D-8B43-C3A2146CDF9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62" name="橢圓 61">
            <a:extLst>
              <a:ext uri="{FF2B5EF4-FFF2-40B4-BE49-F238E27FC236}">
                <a16:creationId xmlns:a16="http://schemas.microsoft.com/office/drawing/2014/main" id="{0DD7856F-3594-41E7-8721-42A2351DB94D}"/>
              </a:ext>
            </a:extLst>
          </p:cNvPr>
          <p:cNvSpPr/>
          <p:nvPr/>
        </p:nvSpPr>
        <p:spPr>
          <a:xfrm>
            <a:off x="6754242" y="3694953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1C7E1F6A-4BA8-4991-ACDD-37AD39E72A3E}"/>
              </a:ext>
            </a:extLst>
          </p:cNvPr>
          <p:cNvGrpSpPr/>
          <p:nvPr/>
        </p:nvGrpSpPr>
        <p:grpSpPr>
          <a:xfrm>
            <a:off x="196350" y="3859569"/>
            <a:ext cx="4143703" cy="2170098"/>
            <a:chOff x="236306" y="2198400"/>
            <a:chExt cx="4143703" cy="2170098"/>
          </a:xfrm>
        </p:grpSpPr>
        <p:grpSp>
          <p:nvGrpSpPr>
            <p:cNvPr id="64" name="群組 63">
              <a:extLst>
                <a:ext uri="{FF2B5EF4-FFF2-40B4-BE49-F238E27FC236}">
                  <a16:creationId xmlns:a16="http://schemas.microsoft.com/office/drawing/2014/main" id="{445F899B-C560-4343-AFEB-B1335DDA7122}"/>
                </a:ext>
              </a:extLst>
            </p:cNvPr>
            <p:cNvGrpSpPr/>
            <p:nvPr/>
          </p:nvGrpSpPr>
          <p:grpSpPr>
            <a:xfrm>
              <a:off x="517828" y="2279353"/>
              <a:ext cx="3586812" cy="1743369"/>
              <a:chOff x="517828" y="2279353"/>
              <a:chExt cx="3586812" cy="1743369"/>
            </a:xfrm>
          </p:grpSpPr>
          <p:grpSp>
            <p:nvGrpSpPr>
              <p:cNvPr id="66" name="群組 65">
                <a:extLst>
                  <a:ext uri="{FF2B5EF4-FFF2-40B4-BE49-F238E27FC236}">
                    <a16:creationId xmlns:a16="http://schemas.microsoft.com/office/drawing/2014/main" id="{D05051BD-E9D7-47CF-983F-F1EA6A1AB860}"/>
                  </a:ext>
                </a:extLst>
              </p:cNvPr>
              <p:cNvGrpSpPr/>
              <p:nvPr/>
            </p:nvGrpSpPr>
            <p:grpSpPr>
              <a:xfrm>
                <a:off x="517828" y="2279353"/>
                <a:ext cx="3586812" cy="1743369"/>
                <a:chOff x="517828" y="2483773"/>
                <a:chExt cx="3586812" cy="1154558"/>
              </a:xfrm>
            </p:grpSpPr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EE94104A-BE62-4711-B025-20B977E2F6B2}"/>
                    </a:ext>
                  </a:extLst>
                </p:cNvPr>
                <p:cNvSpPr/>
                <p:nvPr/>
              </p:nvSpPr>
              <p:spPr>
                <a:xfrm>
                  <a:off x="517828" y="2923105"/>
                  <a:ext cx="3586812" cy="715225"/>
                </a:xfrm>
                <a:prstGeom prst="rect">
                  <a:avLst/>
                </a:prstGeom>
                <a:solidFill>
                  <a:srgbClr val="B6E2A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grpSp>
              <p:nvGrpSpPr>
                <p:cNvPr id="69" name="群組 68">
                  <a:extLst>
                    <a:ext uri="{FF2B5EF4-FFF2-40B4-BE49-F238E27FC236}">
                      <a16:creationId xmlns:a16="http://schemas.microsoft.com/office/drawing/2014/main" id="{3703F9C7-FF8A-4F5A-ACC9-ECEF4F8958FF}"/>
                    </a:ext>
                  </a:extLst>
                </p:cNvPr>
                <p:cNvGrpSpPr/>
                <p:nvPr/>
              </p:nvGrpSpPr>
              <p:grpSpPr>
                <a:xfrm>
                  <a:off x="517828" y="2483773"/>
                  <a:ext cx="3586812" cy="1154558"/>
                  <a:chOff x="517828" y="2467627"/>
                  <a:chExt cx="3586812" cy="932814"/>
                </a:xfrm>
              </p:grpSpPr>
              <p:sp>
                <p:nvSpPr>
                  <p:cNvPr id="70" name="矩形 69">
                    <a:extLst>
                      <a:ext uri="{FF2B5EF4-FFF2-40B4-BE49-F238E27FC236}">
                        <a16:creationId xmlns:a16="http://schemas.microsoft.com/office/drawing/2014/main" id="{E0C483E7-7AFB-4985-91DE-9BC494FA85D2}"/>
                      </a:ext>
                    </a:extLst>
                  </p:cNvPr>
                  <p:cNvSpPr/>
                  <p:nvPr/>
                </p:nvSpPr>
                <p:spPr>
                  <a:xfrm>
                    <a:off x="517828" y="2467627"/>
                    <a:ext cx="3586812" cy="373524"/>
                  </a:xfrm>
                  <a:prstGeom prst="rect">
                    <a:avLst/>
                  </a:prstGeom>
                  <a:solidFill>
                    <a:srgbClr val="DEEB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71" name="矩形 70">
                    <a:extLst>
                      <a:ext uri="{FF2B5EF4-FFF2-40B4-BE49-F238E27FC236}">
                        <a16:creationId xmlns:a16="http://schemas.microsoft.com/office/drawing/2014/main" id="{10339023-8913-4F51-A35A-1EC3935FFF75}"/>
                      </a:ext>
                    </a:extLst>
                  </p:cNvPr>
                  <p:cNvSpPr/>
                  <p:nvPr/>
                </p:nvSpPr>
                <p:spPr>
                  <a:xfrm>
                    <a:off x="517828" y="3207805"/>
                    <a:ext cx="1158572" cy="192636"/>
                  </a:xfrm>
                  <a:prstGeom prst="rect">
                    <a:avLst/>
                  </a:prstGeom>
                  <a:solidFill>
                    <a:srgbClr val="F6C4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</p:grpSp>
          </p:grp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13331F29-A3B2-4706-8095-E8565C9A2E49}"/>
                  </a:ext>
                </a:extLst>
              </p:cNvPr>
              <p:cNvSpPr/>
              <p:nvPr/>
            </p:nvSpPr>
            <p:spPr>
              <a:xfrm>
                <a:off x="806832" y="3316922"/>
                <a:ext cx="1447578" cy="360024"/>
              </a:xfrm>
              <a:prstGeom prst="rect">
                <a:avLst/>
              </a:prstGeom>
              <a:solidFill>
                <a:srgbClr val="EAD1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1F4FE8B9-3F64-4ECE-92DB-C529C6C39CB1}"/>
                </a:ext>
              </a:extLst>
            </p:cNvPr>
            <p:cNvSpPr/>
            <p:nvPr/>
          </p:nvSpPr>
          <p:spPr>
            <a:xfrm>
              <a:off x="236306" y="2198400"/>
              <a:ext cx="4143703" cy="21700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n = int(input("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請輸入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n:"))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sum = 0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for </a:t>
              </a:r>
              <a:r>
                <a:rPr lang="en-US" altLang="zh-TW" sz="1600" dirty="0" err="1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in range(2,n+1,2):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     sum = sum + </a:t>
              </a:r>
              <a:r>
                <a:rPr lang="en-US" altLang="zh-TW" sz="1600" dirty="0" err="1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i</a:t>
              </a:r>
              <a:endPara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  print(sum)</a:t>
              </a:r>
            </a:p>
            <a:p>
              <a:pPr>
                <a:lnSpc>
                  <a:spcPct val="150000"/>
                </a:lnSpc>
              </a:pPr>
              <a:endPara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72" name="箭號: 向右 71">
            <a:extLst>
              <a:ext uri="{FF2B5EF4-FFF2-40B4-BE49-F238E27FC236}">
                <a16:creationId xmlns:a16="http://schemas.microsoft.com/office/drawing/2014/main" id="{9E00811C-A2DB-42D4-8003-8DA0DF78F53F}"/>
              </a:ext>
            </a:extLst>
          </p:cNvPr>
          <p:cNvSpPr/>
          <p:nvPr/>
        </p:nvSpPr>
        <p:spPr>
          <a:xfrm>
            <a:off x="247111" y="5083070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B7F49B57-7E09-4339-A611-00AB67038510}"/>
              </a:ext>
            </a:extLst>
          </p:cNvPr>
          <p:cNvSpPr txBox="1"/>
          <p:nvPr/>
        </p:nvSpPr>
        <p:spPr>
          <a:xfrm>
            <a:off x="4289285" y="3048766"/>
            <a:ext cx="1985248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結束值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(1,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11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2):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85953611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>
            <a:extLst>
              <a:ext uri="{FF2B5EF4-FFF2-40B4-BE49-F238E27FC236}">
                <a16:creationId xmlns:a16="http://schemas.microsoft.com/office/drawing/2014/main" id="{8BA85129-B35D-4009-94A8-B26FF85C8F9D}"/>
              </a:ext>
            </a:extLst>
          </p:cNvPr>
          <p:cNvGrpSpPr/>
          <p:nvPr/>
        </p:nvGrpSpPr>
        <p:grpSpPr>
          <a:xfrm>
            <a:off x="6067932" y="3152899"/>
            <a:ext cx="2379485" cy="1690427"/>
            <a:chOff x="3239419" y="1878439"/>
            <a:chExt cx="2379485" cy="1690427"/>
          </a:xfrm>
        </p:grpSpPr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9FACFB34-DA27-4A8B-8135-2317D7A2453D}"/>
                </a:ext>
              </a:extLst>
            </p:cNvPr>
            <p:cNvSpPr txBox="1"/>
            <p:nvPr/>
          </p:nvSpPr>
          <p:spPr>
            <a:xfrm>
              <a:off x="3239420" y="2976396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sum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sum                   </a:t>
              </a:r>
              <a:r>
                <a:rPr lang="en-US" altLang="zh-TW" sz="105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endPara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55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xx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3220E524-A2E7-4FCF-BCFC-8046CDB4832F}"/>
                </a:ext>
              </a:extLst>
            </p:cNvPr>
            <p:cNvGrpSpPr/>
            <p:nvPr/>
          </p:nvGrpSpPr>
          <p:grpSpPr>
            <a:xfrm>
              <a:off x="3239419" y="1878439"/>
              <a:ext cx="2379485" cy="1394192"/>
              <a:chOff x="3239419" y="1878439"/>
              <a:chExt cx="2379485" cy="1394192"/>
            </a:xfrm>
          </p:grpSpPr>
          <p:grpSp>
            <p:nvGrpSpPr>
              <p:cNvPr id="41" name="群組 40">
                <a:extLst>
                  <a:ext uri="{FF2B5EF4-FFF2-40B4-BE49-F238E27FC236}">
                    <a16:creationId xmlns:a16="http://schemas.microsoft.com/office/drawing/2014/main" id="{2A0B3904-5DE5-45B9-BEE9-0782D4E18D38}"/>
                  </a:ext>
                </a:extLst>
              </p:cNvPr>
              <p:cNvGrpSpPr/>
              <p:nvPr/>
            </p:nvGrpSpPr>
            <p:grpSpPr>
              <a:xfrm>
                <a:off x="3446021" y="2317222"/>
                <a:ext cx="1993111" cy="377085"/>
                <a:chOff x="2437923" y="3083634"/>
                <a:chExt cx="3132031" cy="291749"/>
              </a:xfrm>
            </p:grpSpPr>
            <p:sp>
              <p:nvSpPr>
                <p:cNvPr id="47" name="矩形: 圓角 46">
                  <a:extLst>
                    <a:ext uri="{FF2B5EF4-FFF2-40B4-BE49-F238E27FC236}">
                      <a16:creationId xmlns:a16="http://schemas.microsoft.com/office/drawing/2014/main" id="{02823807-55A8-41F8-9206-B88B8CE93739}"/>
                    </a:ext>
                  </a:extLst>
                </p:cNvPr>
                <p:cNvSpPr/>
                <p:nvPr/>
              </p:nvSpPr>
              <p:spPr>
                <a:xfrm>
                  <a:off x="2437923" y="3083634"/>
                  <a:ext cx="3132031" cy="2917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6E2A1"/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cxnSp>
              <p:nvCxnSpPr>
                <p:cNvPr id="48" name="直線接點 47">
                  <a:extLst>
                    <a:ext uri="{FF2B5EF4-FFF2-40B4-BE49-F238E27FC236}">
                      <a16:creationId xmlns:a16="http://schemas.microsoft.com/office/drawing/2014/main" id="{FE0D6E65-6A61-4739-959B-852033BE5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6779" y="3233169"/>
                  <a:ext cx="2933847" cy="87"/>
                </a:xfrm>
                <a:prstGeom prst="line">
                  <a:avLst/>
                </a:prstGeom>
                <a:solidFill>
                  <a:srgbClr val="B6E2A1"/>
                </a:solidFill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橢圓 41">
                <a:extLst>
                  <a:ext uri="{FF2B5EF4-FFF2-40B4-BE49-F238E27FC236}">
                    <a16:creationId xmlns:a16="http://schemas.microsoft.com/office/drawing/2014/main" id="{853D6E1C-A837-4E9A-9840-27B6FE525360}"/>
                  </a:ext>
                </a:extLst>
              </p:cNvPr>
              <p:cNvSpPr/>
              <p:nvPr/>
            </p:nvSpPr>
            <p:spPr>
              <a:xfrm>
                <a:off x="4255929" y="2420493"/>
                <a:ext cx="180000" cy="180000"/>
              </a:xfrm>
              <a:prstGeom prst="ellipse">
                <a:avLst/>
              </a:prstGeom>
              <a:solidFill>
                <a:srgbClr val="80BFFF"/>
              </a:solidFill>
              <a:ln>
                <a:solidFill>
                  <a:srgbClr val="80B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 err="1">
                    <a:solidFill>
                      <a:schemeClr val="tx1"/>
                    </a:solidFill>
                  </a:rPr>
                  <a:t>i</a:t>
                </a:r>
                <a:endParaRPr lang="zh-TW" alt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接點: 肘形 43">
                <a:extLst>
                  <a:ext uri="{FF2B5EF4-FFF2-40B4-BE49-F238E27FC236}">
                    <a16:creationId xmlns:a16="http://schemas.microsoft.com/office/drawing/2014/main" id="{F82FFF09-6C97-4BB4-AF54-901D56981B8B}"/>
                  </a:ext>
                </a:extLst>
              </p:cNvPr>
              <p:cNvCxnSpPr>
                <a:cxnSpLocks/>
                <a:stCxn id="39" idx="1"/>
                <a:endCxn id="47" idx="1"/>
              </p:cNvCxnSpPr>
              <p:nvPr/>
            </p:nvCxnSpPr>
            <p:spPr>
              <a:xfrm rot="10800000" flipH="1">
                <a:off x="3239419" y="2505765"/>
                <a:ext cx="206601" cy="766866"/>
              </a:xfrm>
              <a:prstGeom prst="bentConnector3">
                <a:avLst>
                  <a:gd name="adj1" fmla="val -110648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5" name="接點: 肘形 44">
                <a:extLst>
                  <a:ext uri="{FF2B5EF4-FFF2-40B4-BE49-F238E27FC236}">
                    <a16:creationId xmlns:a16="http://schemas.microsoft.com/office/drawing/2014/main" id="{C444722D-EFB8-4D1A-BD93-46A6ED958A32}"/>
                  </a:ext>
                </a:extLst>
              </p:cNvPr>
              <p:cNvCxnSpPr>
                <a:cxnSpLocks/>
                <a:stCxn id="47" idx="3"/>
                <a:endCxn id="39" idx="3"/>
              </p:cNvCxnSpPr>
              <p:nvPr/>
            </p:nvCxnSpPr>
            <p:spPr>
              <a:xfrm>
                <a:off x="5439132" y="2505765"/>
                <a:ext cx="179772" cy="766866"/>
              </a:xfrm>
              <a:prstGeom prst="bentConnector3">
                <a:avLst>
                  <a:gd name="adj1" fmla="val 227161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ECA37472-9116-434B-A30C-91EA38014DC6}"/>
                  </a:ext>
                </a:extLst>
              </p:cNvPr>
              <p:cNvSpPr txBox="1"/>
              <p:nvPr/>
            </p:nvSpPr>
            <p:spPr>
              <a:xfrm>
                <a:off x="3446021" y="1878439"/>
                <a:ext cx="1993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dirty="0"/>
                  <a:t>[2, 4, 6, 8, 10]</a:t>
                </a:r>
                <a:endParaRPr lang="zh-TW" altLang="en-US" dirty="0"/>
              </a:p>
            </p:txBody>
          </p:sp>
        </p:grp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0CD8A8-A21B-4C2F-B534-48A28E1293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41460" y="260460"/>
          <a:ext cx="1572170" cy="24827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82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8191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E54ADF1-8E5D-4D2C-87EF-C1E46BF8E2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40053" y="282978"/>
          <a:ext cx="1623397" cy="246022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173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4421F280-240C-45CD-AE94-EF0CE561CB00}"/>
              </a:ext>
            </a:extLst>
          </p:cNvPr>
          <p:cNvGrpSpPr/>
          <p:nvPr/>
        </p:nvGrpSpPr>
        <p:grpSpPr>
          <a:xfrm>
            <a:off x="6567371" y="864068"/>
            <a:ext cx="1505594" cy="538468"/>
            <a:chOff x="10178406" y="3264368"/>
            <a:chExt cx="1505594" cy="538468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47EC3099-8E0F-44D3-8021-2D4B9667F09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" name="箭號: 五邊形 6">
                <a:extLst>
                  <a:ext uri="{FF2B5EF4-FFF2-40B4-BE49-F238E27FC236}">
                    <a16:creationId xmlns:a16="http://schemas.microsoft.com/office/drawing/2014/main" id="{93AC1B8C-1C09-4F45-9665-818CD71E0DD0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11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79F92B5-AF40-4491-AB4B-91D4CC5A480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E234736-BBE2-4E80-BBF7-2862604B56E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90B582C-1DF3-4F99-8221-5251388523F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CB076CE-A360-403D-9FDC-91E7C25830FB}"/>
              </a:ext>
            </a:extLst>
          </p:cNvPr>
          <p:cNvGrpSpPr/>
          <p:nvPr/>
        </p:nvGrpSpPr>
        <p:grpSpPr>
          <a:xfrm>
            <a:off x="4572393" y="742934"/>
            <a:ext cx="1572170" cy="614723"/>
            <a:chOff x="6922902" y="3154462"/>
            <a:chExt cx="1572170" cy="614723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4710E64-EEEB-4593-A5BA-CA3DDF348994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EF16FA5-64EA-4D33-8630-475A1879168E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08A0B392-77DF-4FAF-96DD-2F5B5CBCDDF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9517A48-AB7A-44BE-AAF2-E26A22D2E1BA}"/>
              </a:ext>
            </a:extLst>
          </p:cNvPr>
          <p:cNvGrpSpPr/>
          <p:nvPr/>
        </p:nvGrpSpPr>
        <p:grpSpPr>
          <a:xfrm flipV="1">
            <a:off x="5520879" y="740006"/>
            <a:ext cx="1110488" cy="671106"/>
            <a:chOff x="7535897" y="3243687"/>
            <a:chExt cx="1030649" cy="750280"/>
          </a:xfrm>
        </p:grpSpPr>
        <p:pic>
          <p:nvPicPr>
            <p:cNvPr id="1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83C8F5E3-A4A6-4194-90DA-E3B1F844BE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B8440ED-33D1-4295-904A-D8D9E2A2E58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98A9DA1-6A51-4E99-8299-B191BD9EAFEB}"/>
              </a:ext>
            </a:extLst>
          </p:cNvPr>
          <p:cNvGrpSpPr/>
          <p:nvPr/>
        </p:nvGrpSpPr>
        <p:grpSpPr>
          <a:xfrm>
            <a:off x="6575561" y="1501122"/>
            <a:ext cx="1505594" cy="538468"/>
            <a:chOff x="10178406" y="3264368"/>
            <a:chExt cx="1505594" cy="53846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228CBD3C-D421-4F64-9364-E4D0DFF2B2AC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0" name="箭號: 五邊形 19">
                <a:extLst>
                  <a:ext uri="{FF2B5EF4-FFF2-40B4-BE49-F238E27FC236}">
                    <a16:creationId xmlns:a16="http://schemas.microsoft.com/office/drawing/2014/main" id="{EE82B511-7124-4B7C-8E18-72980B442E5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6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7623E50-6781-4559-B502-222AFA84BC15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B207BB38-E0C8-4D1E-8091-F10167CB5C37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391830B-B38D-44A6-8FF5-18AFBFF8A376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EE2E32B2-9DAD-4879-85AD-018A376C315F}"/>
              </a:ext>
            </a:extLst>
          </p:cNvPr>
          <p:cNvGrpSpPr/>
          <p:nvPr/>
        </p:nvGrpSpPr>
        <p:grpSpPr>
          <a:xfrm>
            <a:off x="4572393" y="1371368"/>
            <a:ext cx="1572170" cy="614723"/>
            <a:chOff x="6922902" y="3154462"/>
            <a:chExt cx="1572170" cy="614723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AED8BEA-F6BA-40BC-9F49-207F2BE036AF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2BC69BD-82B7-4797-9288-C53BE72B4059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BBD66957-0263-43F8-A3A1-BF1ED6712CB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4783097D-1F7F-4B97-BC8F-930B5A47CA48}"/>
              </a:ext>
            </a:extLst>
          </p:cNvPr>
          <p:cNvGrpSpPr/>
          <p:nvPr/>
        </p:nvGrpSpPr>
        <p:grpSpPr>
          <a:xfrm flipV="1">
            <a:off x="5520879" y="1368440"/>
            <a:ext cx="1110488" cy="671106"/>
            <a:chOff x="7535897" y="3243687"/>
            <a:chExt cx="1030649" cy="750280"/>
          </a:xfrm>
        </p:grpSpPr>
        <p:pic>
          <p:nvPicPr>
            <p:cNvPr id="2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C311F96-CE9C-47EA-8F02-08B01D5353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48A0B40-2EAA-4420-9053-F1C0F99A6A76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6C0F20A2-B17D-4C66-9C00-FEDFCDF0D24F}"/>
              </a:ext>
            </a:extLst>
          </p:cNvPr>
          <p:cNvGrpSpPr/>
          <p:nvPr/>
        </p:nvGrpSpPr>
        <p:grpSpPr>
          <a:xfrm>
            <a:off x="6567371" y="2118807"/>
            <a:ext cx="1505594" cy="538468"/>
            <a:chOff x="10178406" y="3264368"/>
            <a:chExt cx="1505594" cy="538468"/>
          </a:xfrm>
        </p:grpSpPr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AE690BA1-F555-4A3B-AD3D-A7BF2FE9464D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2" name="箭號: 五邊形 51">
                <a:extLst>
                  <a:ext uri="{FF2B5EF4-FFF2-40B4-BE49-F238E27FC236}">
                    <a16:creationId xmlns:a16="http://schemas.microsoft.com/office/drawing/2014/main" id="{5162D2A5-4F1F-4D66-8A9A-96485A1DC44F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4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06E802A5-D673-4F41-AE6D-ED4A76DE5962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4D2ABA47-FCE5-46C0-B289-C67555EF8649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26FD616A-7A96-4C92-99E6-27240E00767A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90D582C3-674D-4BFF-8027-C2F86B0BA74E}"/>
              </a:ext>
            </a:extLst>
          </p:cNvPr>
          <p:cNvGrpSpPr/>
          <p:nvPr/>
        </p:nvGrpSpPr>
        <p:grpSpPr>
          <a:xfrm>
            <a:off x="4564203" y="1989053"/>
            <a:ext cx="1572170" cy="614723"/>
            <a:chOff x="6922902" y="3154462"/>
            <a:chExt cx="1572170" cy="614723"/>
          </a:xfrm>
        </p:grpSpPr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DCAA0DC7-F3C4-40EB-A855-D835A04B8E73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0533498-4E94-4D9C-A68D-E39EAC49860C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err="1">
                  <a:solidFill>
                    <a:schemeClr val="tx1"/>
                  </a:solidFill>
                </a:rPr>
                <a:t>i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DC8767DB-0C02-4E98-8DC2-F2D3A90364B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5A67376B-F6D9-4A04-A7A2-2A94B59AB2A7}"/>
              </a:ext>
            </a:extLst>
          </p:cNvPr>
          <p:cNvGrpSpPr/>
          <p:nvPr/>
        </p:nvGrpSpPr>
        <p:grpSpPr>
          <a:xfrm flipV="1">
            <a:off x="5512689" y="1986125"/>
            <a:ext cx="1110488" cy="671106"/>
            <a:chOff x="7535897" y="3243687"/>
            <a:chExt cx="1030649" cy="750280"/>
          </a:xfrm>
        </p:grpSpPr>
        <p:pic>
          <p:nvPicPr>
            <p:cNvPr id="6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5058262F-EF8F-49D4-8113-9DE53501A6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759C80EE-726A-456D-8B43-C3A2146CDF9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C87CF94C-1071-446A-857F-B88E5634AC6F}"/>
              </a:ext>
            </a:extLst>
          </p:cNvPr>
          <p:cNvGrpSpPr/>
          <p:nvPr/>
        </p:nvGrpSpPr>
        <p:grpSpPr>
          <a:xfrm>
            <a:off x="196350" y="3859569"/>
            <a:ext cx="4143703" cy="2170098"/>
            <a:chOff x="236306" y="2198400"/>
            <a:chExt cx="4143703" cy="2170098"/>
          </a:xfrm>
        </p:grpSpPr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78A66762-E6C2-4E7D-978D-CE9731C13AC1}"/>
                </a:ext>
              </a:extLst>
            </p:cNvPr>
            <p:cNvGrpSpPr/>
            <p:nvPr/>
          </p:nvGrpSpPr>
          <p:grpSpPr>
            <a:xfrm>
              <a:off x="517828" y="2279353"/>
              <a:ext cx="3586812" cy="1743369"/>
              <a:chOff x="517828" y="2279353"/>
              <a:chExt cx="3586812" cy="1743369"/>
            </a:xfrm>
          </p:grpSpPr>
          <p:grpSp>
            <p:nvGrpSpPr>
              <p:cNvPr id="65" name="群組 64">
                <a:extLst>
                  <a:ext uri="{FF2B5EF4-FFF2-40B4-BE49-F238E27FC236}">
                    <a16:creationId xmlns:a16="http://schemas.microsoft.com/office/drawing/2014/main" id="{AFF3E29F-BC09-4D7A-A368-FBBD16F2EBCF}"/>
                  </a:ext>
                </a:extLst>
              </p:cNvPr>
              <p:cNvGrpSpPr/>
              <p:nvPr/>
            </p:nvGrpSpPr>
            <p:grpSpPr>
              <a:xfrm>
                <a:off x="517828" y="2279353"/>
                <a:ext cx="3586812" cy="1743369"/>
                <a:chOff x="517828" y="2483773"/>
                <a:chExt cx="3586812" cy="1154558"/>
              </a:xfrm>
            </p:grpSpPr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9246932D-FB9C-4B99-AA25-00F8D7DF79A9}"/>
                    </a:ext>
                  </a:extLst>
                </p:cNvPr>
                <p:cNvSpPr/>
                <p:nvPr/>
              </p:nvSpPr>
              <p:spPr>
                <a:xfrm>
                  <a:off x="517828" y="2923105"/>
                  <a:ext cx="3586812" cy="715225"/>
                </a:xfrm>
                <a:prstGeom prst="rect">
                  <a:avLst/>
                </a:prstGeom>
                <a:solidFill>
                  <a:srgbClr val="B6E2A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grpSp>
              <p:nvGrpSpPr>
                <p:cNvPr id="68" name="群組 67">
                  <a:extLst>
                    <a:ext uri="{FF2B5EF4-FFF2-40B4-BE49-F238E27FC236}">
                      <a16:creationId xmlns:a16="http://schemas.microsoft.com/office/drawing/2014/main" id="{A0D53DD2-25B0-481A-AC3B-F0CF01DCF21F}"/>
                    </a:ext>
                  </a:extLst>
                </p:cNvPr>
                <p:cNvGrpSpPr/>
                <p:nvPr/>
              </p:nvGrpSpPr>
              <p:grpSpPr>
                <a:xfrm>
                  <a:off x="517828" y="2483773"/>
                  <a:ext cx="3586812" cy="1154558"/>
                  <a:chOff x="517828" y="2467627"/>
                  <a:chExt cx="3586812" cy="932814"/>
                </a:xfrm>
              </p:grpSpPr>
              <p:sp>
                <p:nvSpPr>
                  <p:cNvPr id="69" name="矩形 68">
                    <a:extLst>
                      <a:ext uri="{FF2B5EF4-FFF2-40B4-BE49-F238E27FC236}">
                        <a16:creationId xmlns:a16="http://schemas.microsoft.com/office/drawing/2014/main" id="{287C7D8D-0815-431B-8C20-E51D3ADE44E5}"/>
                      </a:ext>
                    </a:extLst>
                  </p:cNvPr>
                  <p:cNvSpPr/>
                  <p:nvPr/>
                </p:nvSpPr>
                <p:spPr>
                  <a:xfrm>
                    <a:off x="517828" y="2467627"/>
                    <a:ext cx="3586812" cy="373524"/>
                  </a:xfrm>
                  <a:prstGeom prst="rect">
                    <a:avLst/>
                  </a:prstGeom>
                  <a:solidFill>
                    <a:srgbClr val="DEEB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70" name="矩形 69">
                    <a:extLst>
                      <a:ext uri="{FF2B5EF4-FFF2-40B4-BE49-F238E27FC236}">
                        <a16:creationId xmlns:a16="http://schemas.microsoft.com/office/drawing/2014/main" id="{EE266551-8A8C-4D2F-B0F7-61568BAD8942}"/>
                      </a:ext>
                    </a:extLst>
                  </p:cNvPr>
                  <p:cNvSpPr/>
                  <p:nvPr/>
                </p:nvSpPr>
                <p:spPr>
                  <a:xfrm>
                    <a:off x="517828" y="3207805"/>
                    <a:ext cx="1158572" cy="192636"/>
                  </a:xfrm>
                  <a:prstGeom prst="rect">
                    <a:avLst/>
                  </a:prstGeom>
                  <a:solidFill>
                    <a:srgbClr val="F6C4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</p:grpSp>
          </p:grp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2E37A26E-5677-4289-812B-76394F700F2E}"/>
                  </a:ext>
                </a:extLst>
              </p:cNvPr>
              <p:cNvSpPr/>
              <p:nvPr/>
            </p:nvSpPr>
            <p:spPr>
              <a:xfrm>
                <a:off x="806832" y="3316922"/>
                <a:ext cx="1447578" cy="360024"/>
              </a:xfrm>
              <a:prstGeom prst="rect">
                <a:avLst/>
              </a:prstGeom>
              <a:solidFill>
                <a:srgbClr val="EAD1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B0CA9837-9FBD-43D0-8D37-4C203341CC41}"/>
                </a:ext>
              </a:extLst>
            </p:cNvPr>
            <p:cNvSpPr/>
            <p:nvPr/>
          </p:nvSpPr>
          <p:spPr>
            <a:xfrm>
              <a:off x="236306" y="2198400"/>
              <a:ext cx="4143703" cy="21700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n = int(input("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請輸入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n:"))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sum = 0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for </a:t>
              </a:r>
              <a:r>
                <a:rPr lang="en-US" altLang="zh-TW" sz="1600" dirty="0" err="1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in range(2,n+1,2):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     sum = sum + </a:t>
              </a:r>
              <a:r>
                <a:rPr lang="en-US" altLang="zh-TW" sz="1600" dirty="0" err="1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i</a:t>
              </a:r>
              <a:endPara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  print(sum)</a:t>
              </a:r>
            </a:p>
            <a:p>
              <a:pPr>
                <a:lnSpc>
                  <a:spcPct val="150000"/>
                </a:lnSpc>
              </a:pPr>
              <a:endPara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71" name="箭號: 向右 70">
            <a:extLst>
              <a:ext uri="{FF2B5EF4-FFF2-40B4-BE49-F238E27FC236}">
                <a16:creationId xmlns:a16="http://schemas.microsoft.com/office/drawing/2014/main" id="{FD664505-18D9-4FE0-B64C-B35FC47FB9B6}"/>
              </a:ext>
            </a:extLst>
          </p:cNvPr>
          <p:cNvSpPr/>
          <p:nvPr/>
        </p:nvSpPr>
        <p:spPr>
          <a:xfrm>
            <a:off x="247111" y="4778266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F0A4CB09-4BF5-4E22-AA5F-75B283DD07A9}"/>
              </a:ext>
            </a:extLst>
          </p:cNvPr>
          <p:cNvSpPr txBox="1"/>
          <p:nvPr/>
        </p:nvSpPr>
        <p:spPr>
          <a:xfrm>
            <a:off x="4289285" y="3048766"/>
            <a:ext cx="1985248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結束值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(1,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11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2):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67482724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>
            <a:extLst>
              <a:ext uri="{FF2B5EF4-FFF2-40B4-BE49-F238E27FC236}">
                <a16:creationId xmlns:a16="http://schemas.microsoft.com/office/drawing/2014/main" id="{8BA85129-B35D-4009-94A8-B26FF85C8F9D}"/>
              </a:ext>
            </a:extLst>
          </p:cNvPr>
          <p:cNvGrpSpPr/>
          <p:nvPr/>
        </p:nvGrpSpPr>
        <p:grpSpPr>
          <a:xfrm>
            <a:off x="6067932" y="3152899"/>
            <a:ext cx="2379485" cy="1690427"/>
            <a:chOff x="3239419" y="1878439"/>
            <a:chExt cx="2379485" cy="1690427"/>
          </a:xfrm>
        </p:grpSpPr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9FACFB34-DA27-4A8B-8135-2317D7A2453D}"/>
                </a:ext>
              </a:extLst>
            </p:cNvPr>
            <p:cNvSpPr txBox="1"/>
            <p:nvPr/>
          </p:nvSpPr>
          <p:spPr>
            <a:xfrm>
              <a:off x="3239420" y="2976396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sum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sum                   </a:t>
              </a:r>
              <a:r>
                <a:rPr lang="en-US" altLang="zh-TW" sz="105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endPara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55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0.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3220E524-A2E7-4FCF-BCFC-8046CDB4832F}"/>
                </a:ext>
              </a:extLst>
            </p:cNvPr>
            <p:cNvGrpSpPr/>
            <p:nvPr/>
          </p:nvGrpSpPr>
          <p:grpSpPr>
            <a:xfrm>
              <a:off x="3239419" y="1878439"/>
              <a:ext cx="2379485" cy="1394192"/>
              <a:chOff x="3239419" y="1878439"/>
              <a:chExt cx="2379485" cy="1394192"/>
            </a:xfrm>
          </p:grpSpPr>
          <p:grpSp>
            <p:nvGrpSpPr>
              <p:cNvPr id="41" name="群組 40">
                <a:extLst>
                  <a:ext uri="{FF2B5EF4-FFF2-40B4-BE49-F238E27FC236}">
                    <a16:creationId xmlns:a16="http://schemas.microsoft.com/office/drawing/2014/main" id="{2A0B3904-5DE5-45B9-BEE9-0782D4E18D38}"/>
                  </a:ext>
                </a:extLst>
              </p:cNvPr>
              <p:cNvGrpSpPr/>
              <p:nvPr/>
            </p:nvGrpSpPr>
            <p:grpSpPr>
              <a:xfrm>
                <a:off x="3446021" y="2317222"/>
                <a:ext cx="1993111" cy="377085"/>
                <a:chOff x="2437923" y="3083634"/>
                <a:chExt cx="3132031" cy="291749"/>
              </a:xfrm>
            </p:grpSpPr>
            <p:sp>
              <p:nvSpPr>
                <p:cNvPr id="47" name="矩形: 圓角 46">
                  <a:extLst>
                    <a:ext uri="{FF2B5EF4-FFF2-40B4-BE49-F238E27FC236}">
                      <a16:creationId xmlns:a16="http://schemas.microsoft.com/office/drawing/2014/main" id="{02823807-55A8-41F8-9206-B88B8CE93739}"/>
                    </a:ext>
                  </a:extLst>
                </p:cNvPr>
                <p:cNvSpPr/>
                <p:nvPr/>
              </p:nvSpPr>
              <p:spPr>
                <a:xfrm>
                  <a:off x="2437923" y="3083634"/>
                  <a:ext cx="3132031" cy="2917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6E2A1"/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cxnSp>
              <p:nvCxnSpPr>
                <p:cNvPr id="48" name="直線接點 47">
                  <a:extLst>
                    <a:ext uri="{FF2B5EF4-FFF2-40B4-BE49-F238E27FC236}">
                      <a16:creationId xmlns:a16="http://schemas.microsoft.com/office/drawing/2014/main" id="{FE0D6E65-6A61-4739-959B-852033BE5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6779" y="3233169"/>
                  <a:ext cx="2933847" cy="87"/>
                </a:xfrm>
                <a:prstGeom prst="line">
                  <a:avLst/>
                </a:prstGeom>
                <a:solidFill>
                  <a:srgbClr val="B6E2A1"/>
                </a:solidFill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接點: 肘形 43">
                <a:extLst>
                  <a:ext uri="{FF2B5EF4-FFF2-40B4-BE49-F238E27FC236}">
                    <a16:creationId xmlns:a16="http://schemas.microsoft.com/office/drawing/2014/main" id="{F82FFF09-6C97-4BB4-AF54-901D56981B8B}"/>
                  </a:ext>
                </a:extLst>
              </p:cNvPr>
              <p:cNvCxnSpPr>
                <a:cxnSpLocks/>
                <a:stCxn id="39" idx="1"/>
                <a:endCxn id="47" idx="1"/>
              </p:cNvCxnSpPr>
              <p:nvPr/>
            </p:nvCxnSpPr>
            <p:spPr>
              <a:xfrm rot="10800000" flipH="1">
                <a:off x="3239419" y="2505765"/>
                <a:ext cx="206601" cy="766866"/>
              </a:xfrm>
              <a:prstGeom prst="bentConnector3">
                <a:avLst>
                  <a:gd name="adj1" fmla="val -110648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5" name="接點: 肘形 44">
                <a:extLst>
                  <a:ext uri="{FF2B5EF4-FFF2-40B4-BE49-F238E27FC236}">
                    <a16:creationId xmlns:a16="http://schemas.microsoft.com/office/drawing/2014/main" id="{C444722D-EFB8-4D1A-BD93-46A6ED958A32}"/>
                  </a:ext>
                </a:extLst>
              </p:cNvPr>
              <p:cNvCxnSpPr>
                <a:cxnSpLocks/>
                <a:stCxn id="47" idx="3"/>
                <a:endCxn id="39" idx="3"/>
              </p:cNvCxnSpPr>
              <p:nvPr/>
            </p:nvCxnSpPr>
            <p:spPr>
              <a:xfrm>
                <a:off x="5439132" y="2505765"/>
                <a:ext cx="179772" cy="766866"/>
              </a:xfrm>
              <a:prstGeom prst="bentConnector3">
                <a:avLst>
                  <a:gd name="adj1" fmla="val 227161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ECA37472-9116-434B-A30C-91EA38014DC6}"/>
                  </a:ext>
                </a:extLst>
              </p:cNvPr>
              <p:cNvSpPr txBox="1"/>
              <p:nvPr/>
            </p:nvSpPr>
            <p:spPr>
              <a:xfrm>
                <a:off x="3446021" y="1878439"/>
                <a:ext cx="1993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dirty="0"/>
                  <a:t>[2, 4, 6, 8, 10]</a:t>
                </a:r>
                <a:endParaRPr lang="zh-TW" altLang="en-US" dirty="0"/>
              </a:p>
            </p:txBody>
          </p:sp>
        </p:grp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0CD8A8-A21B-4C2F-B534-48A28E1293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41460" y="260460"/>
          <a:ext cx="1572170" cy="24827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82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8191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E54ADF1-8E5D-4D2C-87EF-C1E46BF8E2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40053" y="282978"/>
          <a:ext cx="1623397" cy="246022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173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4421F280-240C-45CD-AE94-EF0CE561CB00}"/>
              </a:ext>
            </a:extLst>
          </p:cNvPr>
          <p:cNvGrpSpPr/>
          <p:nvPr/>
        </p:nvGrpSpPr>
        <p:grpSpPr>
          <a:xfrm>
            <a:off x="6567371" y="864068"/>
            <a:ext cx="1505594" cy="538468"/>
            <a:chOff x="10178406" y="3264368"/>
            <a:chExt cx="1505594" cy="538468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47EC3099-8E0F-44D3-8021-2D4B9667F09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" name="箭號: 五邊形 6">
                <a:extLst>
                  <a:ext uri="{FF2B5EF4-FFF2-40B4-BE49-F238E27FC236}">
                    <a16:creationId xmlns:a16="http://schemas.microsoft.com/office/drawing/2014/main" id="{93AC1B8C-1C09-4F45-9665-818CD71E0DD0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11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79F92B5-AF40-4491-AB4B-91D4CC5A480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E234736-BBE2-4E80-BBF7-2862604B56E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90B582C-1DF3-4F99-8221-5251388523F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CB076CE-A360-403D-9FDC-91E7C25830FB}"/>
              </a:ext>
            </a:extLst>
          </p:cNvPr>
          <p:cNvGrpSpPr/>
          <p:nvPr/>
        </p:nvGrpSpPr>
        <p:grpSpPr>
          <a:xfrm>
            <a:off x="4572393" y="742934"/>
            <a:ext cx="1572170" cy="614723"/>
            <a:chOff x="6922902" y="3154462"/>
            <a:chExt cx="1572170" cy="614723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4710E64-EEEB-4593-A5BA-CA3DDF348994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EF16FA5-64EA-4D33-8630-475A1879168E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08A0B392-77DF-4FAF-96DD-2F5B5CBCDDF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9517A48-AB7A-44BE-AAF2-E26A22D2E1BA}"/>
              </a:ext>
            </a:extLst>
          </p:cNvPr>
          <p:cNvGrpSpPr/>
          <p:nvPr/>
        </p:nvGrpSpPr>
        <p:grpSpPr>
          <a:xfrm flipV="1">
            <a:off x="5520879" y="740006"/>
            <a:ext cx="1110488" cy="671106"/>
            <a:chOff x="7535897" y="3243687"/>
            <a:chExt cx="1030649" cy="750280"/>
          </a:xfrm>
        </p:grpSpPr>
        <p:pic>
          <p:nvPicPr>
            <p:cNvPr id="1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83C8F5E3-A4A6-4194-90DA-E3B1F844BE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B8440ED-33D1-4295-904A-D8D9E2A2E58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98A9DA1-6A51-4E99-8299-B191BD9EAFEB}"/>
              </a:ext>
            </a:extLst>
          </p:cNvPr>
          <p:cNvGrpSpPr/>
          <p:nvPr/>
        </p:nvGrpSpPr>
        <p:grpSpPr>
          <a:xfrm>
            <a:off x="6575561" y="1501122"/>
            <a:ext cx="1505594" cy="538468"/>
            <a:chOff x="10178406" y="3264368"/>
            <a:chExt cx="1505594" cy="53846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228CBD3C-D421-4F64-9364-E4D0DFF2B2AC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0" name="箭號: 五邊形 19">
                <a:extLst>
                  <a:ext uri="{FF2B5EF4-FFF2-40B4-BE49-F238E27FC236}">
                    <a16:creationId xmlns:a16="http://schemas.microsoft.com/office/drawing/2014/main" id="{EE82B511-7124-4B7C-8E18-72980B442E5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6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7623E50-6781-4559-B502-222AFA84BC15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B207BB38-E0C8-4D1E-8091-F10167CB5C37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391830B-B38D-44A6-8FF5-18AFBFF8A376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EE2E32B2-9DAD-4879-85AD-018A376C315F}"/>
              </a:ext>
            </a:extLst>
          </p:cNvPr>
          <p:cNvGrpSpPr/>
          <p:nvPr/>
        </p:nvGrpSpPr>
        <p:grpSpPr>
          <a:xfrm>
            <a:off x="4572393" y="1371368"/>
            <a:ext cx="1572170" cy="614723"/>
            <a:chOff x="6922902" y="3154462"/>
            <a:chExt cx="1572170" cy="614723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AED8BEA-F6BA-40BC-9F49-207F2BE036AF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2BC69BD-82B7-4797-9288-C53BE72B4059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BBD66957-0263-43F8-A3A1-BF1ED6712CB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4783097D-1F7F-4B97-BC8F-930B5A47CA48}"/>
              </a:ext>
            </a:extLst>
          </p:cNvPr>
          <p:cNvGrpSpPr/>
          <p:nvPr/>
        </p:nvGrpSpPr>
        <p:grpSpPr>
          <a:xfrm flipV="1">
            <a:off x="5520879" y="1368440"/>
            <a:ext cx="1110488" cy="671106"/>
            <a:chOff x="7535897" y="3243687"/>
            <a:chExt cx="1030649" cy="750280"/>
          </a:xfrm>
        </p:grpSpPr>
        <p:pic>
          <p:nvPicPr>
            <p:cNvPr id="2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C311F96-CE9C-47EA-8F02-08B01D5353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48A0B40-2EAA-4420-9053-F1C0F99A6A76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6C0F20A2-B17D-4C66-9C00-FEDFCDF0D24F}"/>
              </a:ext>
            </a:extLst>
          </p:cNvPr>
          <p:cNvGrpSpPr/>
          <p:nvPr/>
        </p:nvGrpSpPr>
        <p:grpSpPr>
          <a:xfrm>
            <a:off x="6567371" y="2118807"/>
            <a:ext cx="1505594" cy="538468"/>
            <a:chOff x="10178406" y="3264368"/>
            <a:chExt cx="1505594" cy="538468"/>
          </a:xfrm>
        </p:grpSpPr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AE690BA1-F555-4A3B-AD3D-A7BF2FE9464D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2" name="箭號: 五邊形 51">
                <a:extLst>
                  <a:ext uri="{FF2B5EF4-FFF2-40B4-BE49-F238E27FC236}">
                    <a16:creationId xmlns:a16="http://schemas.microsoft.com/office/drawing/2014/main" id="{5162D2A5-4F1F-4D66-8A9A-96485A1DC44F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6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06E802A5-D673-4F41-AE6D-ED4A76DE5962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4D2ABA47-FCE5-46C0-B289-C67555EF8649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26FD616A-7A96-4C92-99E6-27240E00767A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90D582C3-674D-4BFF-8027-C2F86B0BA74E}"/>
              </a:ext>
            </a:extLst>
          </p:cNvPr>
          <p:cNvGrpSpPr/>
          <p:nvPr/>
        </p:nvGrpSpPr>
        <p:grpSpPr>
          <a:xfrm>
            <a:off x="4564203" y="1989053"/>
            <a:ext cx="1572170" cy="614723"/>
            <a:chOff x="6922902" y="3154462"/>
            <a:chExt cx="1572170" cy="614723"/>
          </a:xfrm>
        </p:grpSpPr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DCAA0DC7-F3C4-40EB-A855-D835A04B8E73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0533498-4E94-4D9C-A68D-E39EAC49860C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err="1">
                  <a:solidFill>
                    <a:schemeClr val="tx1"/>
                  </a:solidFill>
                </a:rPr>
                <a:t>i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DC8767DB-0C02-4E98-8DC2-F2D3A90364B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5A67376B-F6D9-4A04-A7A2-2A94B59AB2A7}"/>
              </a:ext>
            </a:extLst>
          </p:cNvPr>
          <p:cNvGrpSpPr/>
          <p:nvPr/>
        </p:nvGrpSpPr>
        <p:grpSpPr>
          <a:xfrm flipV="1">
            <a:off x="5512689" y="1986125"/>
            <a:ext cx="1110488" cy="671106"/>
            <a:chOff x="7535897" y="3243687"/>
            <a:chExt cx="1030649" cy="750280"/>
          </a:xfrm>
        </p:grpSpPr>
        <p:pic>
          <p:nvPicPr>
            <p:cNvPr id="6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5058262F-EF8F-49D4-8113-9DE53501A6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759C80EE-726A-456D-8B43-C3A2146CDF9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63" name="橢圓 62">
            <a:extLst>
              <a:ext uri="{FF2B5EF4-FFF2-40B4-BE49-F238E27FC236}">
                <a16:creationId xmlns:a16="http://schemas.microsoft.com/office/drawing/2014/main" id="{C135E536-FE6F-47BB-B02E-4423354EFB17}"/>
              </a:ext>
            </a:extLst>
          </p:cNvPr>
          <p:cNvSpPr/>
          <p:nvPr/>
        </p:nvSpPr>
        <p:spPr>
          <a:xfrm>
            <a:off x="7101376" y="3694953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3FA2B88D-78AC-4685-97CF-1D482E638843}"/>
              </a:ext>
            </a:extLst>
          </p:cNvPr>
          <p:cNvGrpSpPr/>
          <p:nvPr/>
        </p:nvGrpSpPr>
        <p:grpSpPr>
          <a:xfrm>
            <a:off x="196350" y="3859569"/>
            <a:ext cx="4143703" cy="2170098"/>
            <a:chOff x="236306" y="2198400"/>
            <a:chExt cx="4143703" cy="2170098"/>
          </a:xfrm>
        </p:grpSpPr>
        <p:grpSp>
          <p:nvGrpSpPr>
            <p:cNvPr id="65" name="群組 64">
              <a:extLst>
                <a:ext uri="{FF2B5EF4-FFF2-40B4-BE49-F238E27FC236}">
                  <a16:creationId xmlns:a16="http://schemas.microsoft.com/office/drawing/2014/main" id="{1F379C6F-0016-4853-885E-7160790804D4}"/>
                </a:ext>
              </a:extLst>
            </p:cNvPr>
            <p:cNvGrpSpPr/>
            <p:nvPr/>
          </p:nvGrpSpPr>
          <p:grpSpPr>
            <a:xfrm>
              <a:off x="517828" y="2279353"/>
              <a:ext cx="3586812" cy="1743369"/>
              <a:chOff x="517828" y="2279353"/>
              <a:chExt cx="3586812" cy="1743369"/>
            </a:xfrm>
          </p:grpSpPr>
          <p:grpSp>
            <p:nvGrpSpPr>
              <p:cNvPr id="67" name="群組 66">
                <a:extLst>
                  <a:ext uri="{FF2B5EF4-FFF2-40B4-BE49-F238E27FC236}">
                    <a16:creationId xmlns:a16="http://schemas.microsoft.com/office/drawing/2014/main" id="{60EE154A-801F-4C1B-BC6E-04C56C411A6B}"/>
                  </a:ext>
                </a:extLst>
              </p:cNvPr>
              <p:cNvGrpSpPr/>
              <p:nvPr/>
            </p:nvGrpSpPr>
            <p:grpSpPr>
              <a:xfrm>
                <a:off x="517828" y="2279353"/>
                <a:ext cx="3586812" cy="1743369"/>
                <a:chOff x="517828" y="2483773"/>
                <a:chExt cx="3586812" cy="1154558"/>
              </a:xfrm>
            </p:grpSpPr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1D9D2B75-D1F2-4C91-AF51-BA7A2A8CBD7D}"/>
                    </a:ext>
                  </a:extLst>
                </p:cNvPr>
                <p:cNvSpPr/>
                <p:nvPr/>
              </p:nvSpPr>
              <p:spPr>
                <a:xfrm>
                  <a:off x="517828" y="2923105"/>
                  <a:ext cx="3586812" cy="715225"/>
                </a:xfrm>
                <a:prstGeom prst="rect">
                  <a:avLst/>
                </a:prstGeom>
                <a:solidFill>
                  <a:srgbClr val="B6E2A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grpSp>
              <p:nvGrpSpPr>
                <p:cNvPr id="70" name="群組 69">
                  <a:extLst>
                    <a:ext uri="{FF2B5EF4-FFF2-40B4-BE49-F238E27FC236}">
                      <a16:creationId xmlns:a16="http://schemas.microsoft.com/office/drawing/2014/main" id="{65842FD1-FD53-4074-8E26-20A90BEA0F5A}"/>
                    </a:ext>
                  </a:extLst>
                </p:cNvPr>
                <p:cNvGrpSpPr/>
                <p:nvPr/>
              </p:nvGrpSpPr>
              <p:grpSpPr>
                <a:xfrm>
                  <a:off x="517828" y="2483773"/>
                  <a:ext cx="3586812" cy="1154558"/>
                  <a:chOff x="517828" y="2467627"/>
                  <a:chExt cx="3586812" cy="932814"/>
                </a:xfrm>
              </p:grpSpPr>
              <p:sp>
                <p:nvSpPr>
                  <p:cNvPr id="71" name="矩形 70">
                    <a:extLst>
                      <a:ext uri="{FF2B5EF4-FFF2-40B4-BE49-F238E27FC236}">
                        <a16:creationId xmlns:a16="http://schemas.microsoft.com/office/drawing/2014/main" id="{7DADF2A7-1DCC-4E96-AC55-7DECD18EBDF0}"/>
                      </a:ext>
                    </a:extLst>
                  </p:cNvPr>
                  <p:cNvSpPr/>
                  <p:nvPr/>
                </p:nvSpPr>
                <p:spPr>
                  <a:xfrm>
                    <a:off x="517828" y="2467627"/>
                    <a:ext cx="3586812" cy="373524"/>
                  </a:xfrm>
                  <a:prstGeom prst="rect">
                    <a:avLst/>
                  </a:prstGeom>
                  <a:solidFill>
                    <a:srgbClr val="DEEB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72" name="矩形 71">
                    <a:extLst>
                      <a:ext uri="{FF2B5EF4-FFF2-40B4-BE49-F238E27FC236}">
                        <a16:creationId xmlns:a16="http://schemas.microsoft.com/office/drawing/2014/main" id="{525AA197-A0A5-44B8-8132-D2D1ACD06D79}"/>
                      </a:ext>
                    </a:extLst>
                  </p:cNvPr>
                  <p:cNvSpPr/>
                  <p:nvPr/>
                </p:nvSpPr>
                <p:spPr>
                  <a:xfrm>
                    <a:off x="517828" y="3207805"/>
                    <a:ext cx="1158572" cy="192636"/>
                  </a:xfrm>
                  <a:prstGeom prst="rect">
                    <a:avLst/>
                  </a:prstGeom>
                  <a:solidFill>
                    <a:srgbClr val="F6C4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</p:grpSp>
          </p:grp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65FCB3A6-D6F9-44AC-8B79-95E5C1AD7E17}"/>
                  </a:ext>
                </a:extLst>
              </p:cNvPr>
              <p:cNvSpPr/>
              <p:nvPr/>
            </p:nvSpPr>
            <p:spPr>
              <a:xfrm>
                <a:off x="806832" y="3316922"/>
                <a:ext cx="1447578" cy="360024"/>
              </a:xfrm>
              <a:prstGeom prst="rect">
                <a:avLst/>
              </a:prstGeom>
              <a:solidFill>
                <a:srgbClr val="EAD1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9DD59676-45BC-4D45-A736-2E138A48F47D}"/>
                </a:ext>
              </a:extLst>
            </p:cNvPr>
            <p:cNvSpPr/>
            <p:nvPr/>
          </p:nvSpPr>
          <p:spPr>
            <a:xfrm>
              <a:off x="236306" y="2198400"/>
              <a:ext cx="4143703" cy="21700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n = int(input("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請輸入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n:"))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sum = 0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for </a:t>
              </a:r>
              <a:r>
                <a:rPr lang="en-US" altLang="zh-TW" sz="1600" dirty="0" err="1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in range(2,n+1,2):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     sum = sum + </a:t>
              </a:r>
              <a:r>
                <a:rPr lang="en-US" altLang="zh-TW" sz="1600" dirty="0" err="1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i</a:t>
              </a:r>
              <a:endPara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  print(sum)</a:t>
              </a:r>
            </a:p>
            <a:p>
              <a:pPr>
                <a:lnSpc>
                  <a:spcPct val="150000"/>
                </a:lnSpc>
              </a:pPr>
              <a:endPara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73" name="箭號: 向右 72">
            <a:extLst>
              <a:ext uri="{FF2B5EF4-FFF2-40B4-BE49-F238E27FC236}">
                <a16:creationId xmlns:a16="http://schemas.microsoft.com/office/drawing/2014/main" id="{DD3825DC-B2D9-4965-ADB1-28D561E8E0DC}"/>
              </a:ext>
            </a:extLst>
          </p:cNvPr>
          <p:cNvSpPr/>
          <p:nvPr/>
        </p:nvSpPr>
        <p:spPr>
          <a:xfrm>
            <a:off x="247111" y="5083070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F43207CB-FE3D-4720-9C6B-E24D76FAD6E1}"/>
              </a:ext>
            </a:extLst>
          </p:cNvPr>
          <p:cNvSpPr txBox="1"/>
          <p:nvPr/>
        </p:nvSpPr>
        <p:spPr>
          <a:xfrm>
            <a:off x="4289285" y="3048766"/>
            <a:ext cx="1985248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結束值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(1,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11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2):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7936135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>
            <a:extLst>
              <a:ext uri="{FF2B5EF4-FFF2-40B4-BE49-F238E27FC236}">
                <a16:creationId xmlns:a16="http://schemas.microsoft.com/office/drawing/2014/main" id="{8BA85129-B35D-4009-94A8-B26FF85C8F9D}"/>
              </a:ext>
            </a:extLst>
          </p:cNvPr>
          <p:cNvGrpSpPr/>
          <p:nvPr/>
        </p:nvGrpSpPr>
        <p:grpSpPr>
          <a:xfrm>
            <a:off x="6067932" y="3152899"/>
            <a:ext cx="2379485" cy="1690427"/>
            <a:chOff x="3239419" y="1878439"/>
            <a:chExt cx="2379485" cy="1690427"/>
          </a:xfrm>
        </p:grpSpPr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9FACFB34-DA27-4A8B-8135-2317D7A2453D}"/>
                </a:ext>
              </a:extLst>
            </p:cNvPr>
            <p:cNvSpPr txBox="1"/>
            <p:nvPr/>
          </p:nvSpPr>
          <p:spPr>
            <a:xfrm>
              <a:off x="3239420" y="2976396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sum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sum                   </a:t>
              </a:r>
              <a:r>
                <a:rPr lang="en-US" altLang="zh-TW" sz="105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endPara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12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0.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3220E524-A2E7-4FCF-BCFC-8046CDB4832F}"/>
                </a:ext>
              </a:extLst>
            </p:cNvPr>
            <p:cNvGrpSpPr/>
            <p:nvPr/>
          </p:nvGrpSpPr>
          <p:grpSpPr>
            <a:xfrm>
              <a:off x="3239419" y="1878439"/>
              <a:ext cx="2379485" cy="1394192"/>
              <a:chOff x="3239419" y="1878439"/>
              <a:chExt cx="2379485" cy="1394192"/>
            </a:xfrm>
          </p:grpSpPr>
          <p:grpSp>
            <p:nvGrpSpPr>
              <p:cNvPr id="41" name="群組 40">
                <a:extLst>
                  <a:ext uri="{FF2B5EF4-FFF2-40B4-BE49-F238E27FC236}">
                    <a16:creationId xmlns:a16="http://schemas.microsoft.com/office/drawing/2014/main" id="{2A0B3904-5DE5-45B9-BEE9-0782D4E18D38}"/>
                  </a:ext>
                </a:extLst>
              </p:cNvPr>
              <p:cNvGrpSpPr/>
              <p:nvPr/>
            </p:nvGrpSpPr>
            <p:grpSpPr>
              <a:xfrm>
                <a:off x="3446021" y="2317222"/>
                <a:ext cx="1993111" cy="377085"/>
                <a:chOff x="2437923" y="3083634"/>
                <a:chExt cx="3132031" cy="291749"/>
              </a:xfrm>
            </p:grpSpPr>
            <p:sp>
              <p:nvSpPr>
                <p:cNvPr id="47" name="矩形: 圓角 46">
                  <a:extLst>
                    <a:ext uri="{FF2B5EF4-FFF2-40B4-BE49-F238E27FC236}">
                      <a16:creationId xmlns:a16="http://schemas.microsoft.com/office/drawing/2014/main" id="{02823807-55A8-41F8-9206-B88B8CE93739}"/>
                    </a:ext>
                  </a:extLst>
                </p:cNvPr>
                <p:cNvSpPr/>
                <p:nvPr/>
              </p:nvSpPr>
              <p:spPr>
                <a:xfrm>
                  <a:off x="2437923" y="3083634"/>
                  <a:ext cx="3132031" cy="2917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6E2A1"/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cxnSp>
              <p:nvCxnSpPr>
                <p:cNvPr id="48" name="直線接點 47">
                  <a:extLst>
                    <a:ext uri="{FF2B5EF4-FFF2-40B4-BE49-F238E27FC236}">
                      <a16:creationId xmlns:a16="http://schemas.microsoft.com/office/drawing/2014/main" id="{FE0D6E65-6A61-4739-959B-852033BE5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6779" y="3233169"/>
                  <a:ext cx="2933847" cy="87"/>
                </a:xfrm>
                <a:prstGeom prst="line">
                  <a:avLst/>
                </a:prstGeom>
                <a:solidFill>
                  <a:srgbClr val="B6E2A1"/>
                </a:solidFill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接點: 肘形 43">
                <a:extLst>
                  <a:ext uri="{FF2B5EF4-FFF2-40B4-BE49-F238E27FC236}">
                    <a16:creationId xmlns:a16="http://schemas.microsoft.com/office/drawing/2014/main" id="{F82FFF09-6C97-4BB4-AF54-901D56981B8B}"/>
                  </a:ext>
                </a:extLst>
              </p:cNvPr>
              <p:cNvCxnSpPr>
                <a:cxnSpLocks/>
                <a:stCxn id="39" idx="1"/>
                <a:endCxn id="47" idx="1"/>
              </p:cNvCxnSpPr>
              <p:nvPr/>
            </p:nvCxnSpPr>
            <p:spPr>
              <a:xfrm rot="10800000" flipH="1">
                <a:off x="3239419" y="2505765"/>
                <a:ext cx="206601" cy="766866"/>
              </a:xfrm>
              <a:prstGeom prst="bentConnector3">
                <a:avLst>
                  <a:gd name="adj1" fmla="val -110648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5" name="接點: 肘形 44">
                <a:extLst>
                  <a:ext uri="{FF2B5EF4-FFF2-40B4-BE49-F238E27FC236}">
                    <a16:creationId xmlns:a16="http://schemas.microsoft.com/office/drawing/2014/main" id="{C444722D-EFB8-4D1A-BD93-46A6ED958A32}"/>
                  </a:ext>
                </a:extLst>
              </p:cNvPr>
              <p:cNvCxnSpPr>
                <a:cxnSpLocks/>
                <a:stCxn id="47" idx="3"/>
                <a:endCxn id="39" idx="3"/>
              </p:cNvCxnSpPr>
              <p:nvPr/>
            </p:nvCxnSpPr>
            <p:spPr>
              <a:xfrm>
                <a:off x="5439132" y="2505765"/>
                <a:ext cx="179772" cy="766866"/>
              </a:xfrm>
              <a:prstGeom prst="bentConnector3">
                <a:avLst>
                  <a:gd name="adj1" fmla="val 227161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ECA37472-9116-434B-A30C-91EA38014DC6}"/>
                  </a:ext>
                </a:extLst>
              </p:cNvPr>
              <p:cNvSpPr txBox="1"/>
              <p:nvPr/>
            </p:nvSpPr>
            <p:spPr>
              <a:xfrm>
                <a:off x="3446021" y="1878439"/>
                <a:ext cx="1993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dirty="0"/>
                  <a:t>[2, 4, 6, 8, 10]</a:t>
                </a:r>
                <a:endParaRPr lang="zh-TW" altLang="en-US" dirty="0"/>
              </a:p>
            </p:txBody>
          </p:sp>
        </p:grp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0CD8A8-A21B-4C2F-B534-48A28E1293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41460" y="260460"/>
          <a:ext cx="1572170" cy="24827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82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8191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E54ADF1-8E5D-4D2C-87EF-C1E46BF8E2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40053" y="282978"/>
          <a:ext cx="1623397" cy="246022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173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4421F280-240C-45CD-AE94-EF0CE561CB00}"/>
              </a:ext>
            </a:extLst>
          </p:cNvPr>
          <p:cNvGrpSpPr/>
          <p:nvPr/>
        </p:nvGrpSpPr>
        <p:grpSpPr>
          <a:xfrm>
            <a:off x="6567371" y="864068"/>
            <a:ext cx="1505594" cy="538468"/>
            <a:chOff x="10178406" y="3264368"/>
            <a:chExt cx="1505594" cy="538468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47EC3099-8E0F-44D3-8021-2D4B9667F09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" name="箭號: 五邊形 6">
                <a:extLst>
                  <a:ext uri="{FF2B5EF4-FFF2-40B4-BE49-F238E27FC236}">
                    <a16:creationId xmlns:a16="http://schemas.microsoft.com/office/drawing/2014/main" id="{93AC1B8C-1C09-4F45-9665-818CD71E0DD0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11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79F92B5-AF40-4491-AB4B-91D4CC5A480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E234736-BBE2-4E80-BBF7-2862604B56E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90B582C-1DF3-4F99-8221-5251388523F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CB076CE-A360-403D-9FDC-91E7C25830FB}"/>
              </a:ext>
            </a:extLst>
          </p:cNvPr>
          <p:cNvGrpSpPr/>
          <p:nvPr/>
        </p:nvGrpSpPr>
        <p:grpSpPr>
          <a:xfrm>
            <a:off x="4572393" y="742934"/>
            <a:ext cx="1572170" cy="614723"/>
            <a:chOff x="6922902" y="3154462"/>
            <a:chExt cx="1572170" cy="614723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4710E64-EEEB-4593-A5BA-CA3DDF348994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EF16FA5-64EA-4D33-8630-475A1879168E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08A0B392-77DF-4FAF-96DD-2F5B5CBCDDF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9517A48-AB7A-44BE-AAF2-E26A22D2E1BA}"/>
              </a:ext>
            </a:extLst>
          </p:cNvPr>
          <p:cNvGrpSpPr/>
          <p:nvPr/>
        </p:nvGrpSpPr>
        <p:grpSpPr>
          <a:xfrm flipV="1">
            <a:off x="5520879" y="740006"/>
            <a:ext cx="1110488" cy="671106"/>
            <a:chOff x="7535897" y="3243687"/>
            <a:chExt cx="1030649" cy="750280"/>
          </a:xfrm>
        </p:grpSpPr>
        <p:pic>
          <p:nvPicPr>
            <p:cNvPr id="1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83C8F5E3-A4A6-4194-90DA-E3B1F844BE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B8440ED-33D1-4295-904A-D8D9E2A2E58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98A9DA1-6A51-4E99-8299-B191BD9EAFEB}"/>
              </a:ext>
            </a:extLst>
          </p:cNvPr>
          <p:cNvGrpSpPr/>
          <p:nvPr/>
        </p:nvGrpSpPr>
        <p:grpSpPr>
          <a:xfrm>
            <a:off x="6575561" y="1501122"/>
            <a:ext cx="1505594" cy="538468"/>
            <a:chOff x="10178406" y="3264368"/>
            <a:chExt cx="1505594" cy="53846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228CBD3C-D421-4F64-9364-E4D0DFF2B2AC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0" name="箭號: 五邊形 19">
                <a:extLst>
                  <a:ext uri="{FF2B5EF4-FFF2-40B4-BE49-F238E27FC236}">
                    <a16:creationId xmlns:a16="http://schemas.microsoft.com/office/drawing/2014/main" id="{EE82B511-7124-4B7C-8E18-72980B442E5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12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7623E50-6781-4559-B502-222AFA84BC15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B207BB38-E0C8-4D1E-8091-F10167CB5C37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391830B-B38D-44A6-8FF5-18AFBFF8A376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EE2E32B2-9DAD-4879-85AD-018A376C315F}"/>
              </a:ext>
            </a:extLst>
          </p:cNvPr>
          <p:cNvGrpSpPr/>
          <p:nvPr/>
        </p:nvGrpSpPr>
        <p:grpSpPr>
          <a:xfrm>
            <a:off x="4572393" y="1371368"/>
            <a:ext cx="1572170" cy="614723"/>
            <a:chOff x="6922902" y="3154462"/>
            <a:chExt cx="1572170" cy="614723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AED8BEA-F6BA-40BC-9F49-207F2BE036AF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2BC69BD-82B7-4797-9288-C53BE72B4059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BBD66957-0263-43F8-A3A1-BF1ED6712CB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4783097D-1F7F-4B97-BC8F-930B5A47CA48}"/>
              </a:ext>
            </a:extLst>
          </p:cNvPr>
          <p:cNvGrpSpPr/>
          <p:nvPr/>
        </p:nvGrpSpPr>
        <p:grpSpPr>
          <a:xfrm flipV="1">
            <a:off x="5520879" y="1368440"/>
            <a:ext cx="1110488" cy="671106"/>
            <a:chOff x="7535897" y="3243687"/>
            <a:chExt cx="1030649" cy="750280"/>
          </a:xfrm>
        </p:grpSpPr>
        <p:pic>
          <p:nvPicPr>
            <p:cNvPr id="2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C311F96-CE9C-47EA-8F02-08B01D5353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48A0B40-2EAA-4420-9053-F1C0F99A6A76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6C0F20A2-B17D-4C66-9C00-FEDFCDF0D24F}"/>
              </a:ext>
            </a:extLst>
          </p:cNvPr>
          <p:cNvGrpSpPr/>
          <p:nvPr/>
        </p:nvGrpSpPr>
        <p:grpSpPr>
          <a:xfrm>
            <a:off x="6567371" y="2118807"/>
            <a:ext cx="1505594" cy="538468"/>
            <a:chOff x="10178406" y="3264368"/>
            <a:chExt cx="1505594" cy="538468"/>
          </a:xfrm>
        </p:grpSpPr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AE690BA1-F555-4A3B-AD3D-A7BF2FE9464D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2" name="箭號: 五邊形 51">
                <a:extLst>
                  <a:ext uri="{FF2B5EF4-FFF2-40B4-BE49-F238E27FC236}">
                    <a16:creationId xmlns:a16="http://schemas.microsoft.com/office/drawing/2014/main" id="{5162D2A5-4F1F-4D66-8A9A-96485A1DC44F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6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06E802A5-D673-4F41-AE6D-ED4A76DE5962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4D2ABA47-FCE5-46C0-B289-C67555EF8649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26FD616A-7A96-4C92-99E6-27240E00767A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90D582C3-674D-4BFF-8027-C2F86B0BA74E}"/>
              </a:ext>
            </a:extLst>
          </p:cNvPr>
          <p:cNvGrpSpPr/>
          <p:nvPr/>
        </p:nvGrpSpPr>
        <p:grpSpPr>
          <a:xfrm>
            <a:off x="4564203" y="1989053"/>
            <a:ext cx="1572170" cy="614723"/>
            <a:chOff x="6922902" y="3154462"/>
            <a:chExt cx="1572170" cy="614723"/>
          </a:xfrm>
        </p:grpSpPr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DCAA0DC7-F3C4-40EB-A855-D835A04B8E73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0533498-4E94-4D9C-A68D-E39EAC49860C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err="1">
                  <a:solidFill>
                    <a:schemeClr val="tx1"/>
                  </a:solidFill>
                </a:rPr>
                <a:t>i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DC8767DB-0C02-4E98-8DC2-F2D3A90364B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5A67376B-F6D9-4A04-A7A2-2A94B59AB2A7}"/>
              </a:ext>
            </a:extLst>
          </p:cNvPr>
          <p:cNvGrpSpPr/>
          <p:nvPr/>
        </p:nvGrpSpPr>
        <p:grpSpPr>
          <a:xfrm flipV="1">
            <a:off x="5512689" y="1986125"/>
            <a:ext cx="1110488" cy="671106"/>
            <a:chOff x="7535897" y="3243687"/>
            <a:chExt cx="1030649" cy="750280"/>
          </a:xfrm>
        </p:grpSpPr>
        <p:pic>
          <p:nvPicPr>
            <p:cNvPr id="6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5058262F-EF8F-49D4-8113-9DE53501A6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759C80EE-726A-456D-8B43-C3A2146CDF9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62" name="橢圓 61">
            <a:extLst>
              <a:ext uri="{FF2B5EF4-FFF2-40B4-BE49-F238E27FC236}">
                <a16:creationId xmlns:a16="http://schemas.microsoft.com/office/drawing/2014/main" id="{686AD351-A865-4A0D-B96E-ED24CD2CDB19}"/>
              </a:ext>
            </a:extLst>
          </p:cNvPr>
          <p:cNvSpPr/>
          <p:nvPr/>
        </p:nvSpPr>
        <p:spPr>
          <a:xfrm>
            <a:off x="7101376" y="3694953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0CC47327-556D-4736-A9C7-E55DC0443E33}"/>
              </a:ext>
            </a:extLst>
          </p:cNvPr>
          <p:cNvGrpSpPr/>
          <p:nvPr/>
        </p:nvGrpSpPr>
        <p:grpSpPr>
          <a:xfrm>
            <a:off x="196350" y="3859569"/>
            <a:ext cx="4143703" cy="2170098"/>
            <a:chOff x="236306" y="2198400"/>
            <a:chExt cx="4143703" cy="2170098"/>
          </a:xfrm>
        </p:grpSpPr>
        <p:grpSp>
          <p:nvGrpSpPr>
            <p:cNvPr id="64" name="群組 63">
              <a:extLst>
                <a:ext uri="{FF2B5EF4-FFF2-40B4-BE49-F238E27FC236}">
                  <a16:creationId xmlns:a16="http://schemas.microsoft.com/office/drawing/2014/main" id="{82445D6C-8869-4F81-874F-85F2A5D73044}"/>
                </a:ext>
              </a:extLst>
            </p:cNvPr>
            <p:cNvGrpSpPr/>
            <p:nvPr/>
          </p:nvGrpSpPr>
          <p:grpSpPr>
            <a:xfrm>
              <a:off x="517828" y="2279353"/>
              <a:ext cx="3586812" cy="1743369"/>
              <a:chOff x="517828" y="2279353"/>
              <a:chExt cx="3586812" cy="1743369"/>
            </a:xfrm>
          </p:grpSpPr>
          <p:grpSp>
            <p:nvGrpSpPr>
              <p:cNvPr id="66" name="群組 65">
                <a:extLst>
                  <a:ext uri="{FF2B5EF4-FFF2-40B4-BE49-F238E27FC236}">
                    <a16:creationId xmlns:a16="http://schemas.microsoft.com/office/drawing/2014/main" id="{2C127837-64AB-40F1-9438-AE1C53C2D8E2}"/>
                  </a:ext>
                </a:extLst>
              </p:cNvPr>
              <p:cNvGrpSpPr/>
              <p:nvPr/>
            </p:nvGrpSpPr>
            <p:grpSpPr>
              <a:xfrm>
                <a:off x="517828" y="2279353"/>
                <a:ext cx="3586812" cy="1743369"/>
                <a:chOff x="517828" y="2483773"/>
                <a:chExt cx="3586812" cy="1154558"/>
              </a:xfrm>
            </p:grpSpPr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8715C447-987A-4BD0-9177-C732020E717F}"/>
                    </a:ext>
                  </a:extLst>
                </p:cNvPr>
                <p:cNvSpPr/>
                <p:nvPr/>
              </p:nvSpPr>
              <p:spPr>
                <a:xfrm>
                  <a:off x="517828" y="2923105"/>
                  <a:ext cx="3586812" cy="715225"/>
                </a:xfrm>
                <a:prstGeom prst="rect">
                  <a:avLst/>
                </a:prstGeom>
                <a:solidFill>
                  <a:srgbClr val="B6E2A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grpSp>
              <p:nvGrpSpPr>
                <p:cNvPr id="69" name="群組 68">
                  <a:extLst>
                    <a:ext uri="{FF2B5EF4-FFF2-40B4-BE49-F238E27FC236}">
                      <a16:creationId xmlns:a16="http://schemas.microsoft.com/office/drawing/2014/main" id="{1F29508D-FA50-4C2B-9FFF-F40E7A0C6830}"/>
                    </a:ext>
                  </a:extLst>
                </p:cNvPr>
                <p:cNvGrpSpPr/>
                <p:nvPr/>
              </p:nvGrpSpPr>
              <p:grpSpPr>
                <a:xfrm>
                  <a:off x="517828" y="2483773"/>
                  <a:ext cx="3586812" cy="1154558"/>
                  <a:chOff x="517828" y="2467627"/>
                  <a:chExt cx="3586812" cy="932814"/>
                </a:xfrm>
              </p:grpSpPr>
              <p:sp>
                <p:nvSpPr>
                  <p:cNvPr id="70" name="矩形 69">
                    <a:extLst>
                      <a:ext uri="{FF2B5EF4-FFF2-40B4-BE49-F238E27FC236}">
                        <a16:creationId xmlns:a16="http://schemas.microsoft.com/office/drawing/2014/main" id="{88F699C7-ED64-4612-9C6F-EE490681841B}"/>
                      </a:ext>
                    </a:extLst>
                  </p:cNvPr>
                  <p:cNvSpPr/>
                  <p:nvPr/>
                </p:nvSpPr>
                <p:spPr>
                  <a:xfrm>
                    <a:off x="517828" y="2467627"/>
                    <a:ext cx="3586812" cy="373524"/>
                  </a:xfrm>
                  <a:prstGeom prst="rect">
                    <a:avLst/>
                  </a:prstGeom>
                  <a:solidFill>
                    <a:srgbClr val="DEEB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71" name="矩形 70">
                    <a:extLst>
                      <a:ext uri="{FF2B5EF4-FFF2-40B4-BE49-F238E27FC236}">
                        <a16:creationId xmlns:a16="http://schemas.microsoft.com/office/drawing/2014/main" id="{16F92F44-E43E-4F19-B55C-ED7437DDECDE}"/>
                      </a:ext>
                    </a:extLst>
                  </p:cNvPr>
                  <p:cNvSpPr/>
                  <p:nvPr/>
                </p:nvSpPr>
                <p:spPr>
                  <a:xfrm>
                    <a:off x="517828" y="3207805"/>
                    <a:ext cx="1158572" cy="192636"/>
                  </a:xfrm>
                  <a:prstGeom prst="rect">
                    <a:avLst/>
                  </a:prstGeom>
                  <a:solidFill>
                    <a:srgbClr val="F6C4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</p:grpSp>
          </p:grp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EA445D0A-9BE2-4282-85FD-15C76551E14B}"/>
                  </a:ext>
                </a:extLst>
              </p:cNvPr>
              <p:cNvSpPr/>
              <p:nvPr/>
            </p:nvSpPr>
            <p:spPr>
              <a:xfrm>
                <a:off x="806832" y="3316922"/>
                <a:ext cx="1447578" cy="360024"/>
              </a:xfrm>
              <a:prstGeom prst="rect">
                <a:avLst/>
              </a:prstGeom>
              <a:solidFill>
                <a:srgbClr val="EAD1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4186D497-DF29-410C-A9BD-8E2FA0CE60E9}"/>
                </a:ext>
              </a:extLst>
            </p:cNvPr>
            <p:cNvSpPr/>
            <p:nvPr/>
          </p:nvSpPr>
          <p:spPr>
            <a:xfrm>
              <a:off x="236306" y="2198400"/>
              <a:ext cx="4143703" cy="21700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n = int(input("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請輸入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n:"))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sum = 0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for </a:t>
              </a:r>
              <a:r>
                <a:rPr lang="en-US" altLang="zh-TW" sz="1600" dirty="0" err="1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in range(2,n+1,2):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     sum = sum + </a:t>
              </a:r>
              <a:r>
                <a:rPr lang="en-US" altLang="zh-TW" sz="1600" dirty="0" err="1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i</a:t>
              </a:r>
              <a:endPara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  print(sum)</a:t>
              </a:r>
            </a:p>
            <a:p>
              <a:pPr>
                <a:lnSpc>
                  <a:spcPct val="150000"/>
                </a:lnSpc>
              </a:pPr>
              <a:endPara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72" name="箭號: 向右 71">
            <a:extLst>
              <a:ext uri="{FF2B5EF4-FFF2-40B4-BE49-F238E27FC236}">
                <a16:creationId xmlns:a16="http://schemas.microsoft.com/office/drawing/2014/main" id="{39AC3ADF-ED04-4B18-AF2F-73A99E5AA5F3}"/>
              </a:ext>
            </a:extLst>
          </p:cNvPr>
          <p:cNvSpPr/>
          <p:nvPr/>
        </p:nvSpPr>
        <p:spPr>
          <a:xfrm>
            <a:off x="247111" y="5083070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ACC48D62-755C-43D6-A15D-369B487A62DD}"/>
              </a:ext>
            </a:extLst>
          </p:cNvPr>
          <p:cNvSpPr txBox="1"/>
          <p:nvPr/>
        </p:nvSpPr>
        <p:spPr>
          <a:xfrm>
            <a:off x="4289285" y="3048766"/>
            <a:ext cx="1985248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結束值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(1,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11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2):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69198996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>
            <a:extLst>
              <a:ext uri="{FF2B5EF4-FFF2-40B4-BE49-F238E27FC236}">
                <a16:creationId xmlns:a16="http://schemas.microsoft.com/office/drawing/2014/main" id="{8BA85129-B35D-4009-94A8-B26FF85C8F9D}"/>
              </a:ext>
            </a:extLst>
          </p:cNvPr>
          <p:cNvGrpSpPr/>
          <p:nvPr/>
        </p:nvGrpSpPr>
        <p:grpSpPr>
          <a:xfrm>
            <a:off x="6067932" y="3152899"/>
            <a:ext cx="2379485" cy="1690427"/>
            <a:chOff x="3239419" y="1878439"/>
            <a:chExt cx="2379485" cy="1690427"/>
          </a:xfrm>
        </p:grpSpPr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9FACFB34-DA27-4A8B-8135-2317D7A2453D}"/>
                </a:ext>
              </a:extLst>
            </p:cNvPr>
            <p:cNvSpPr txBox="1"/>
            <p:nvPr/>
          </p:nvSpPr>
          <p:spPr>
            <a:xfrm>
              <a:off x="3239420" y="2976396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sum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sum                   </a:t>
              </a:r>
              <a:r>
                <a:rPr lang="en-US" altLang="zh-TW" sz="105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endPara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55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xx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3220E524-A2E7-4FCF-BCFC-8046CDB4832F}"/>
                </a:ext>
              </a:extLst>
            </p:cNvPr>
            <p:cNvGrpSpPr/>
            <p:nvPr/>
          </p:nvGrpSpPr>
          <p:grpSpPr>
            <a:xfrm>
              <a:off x="3239419" y="1878439"/>
              <a:ext cx="2379485" cy="1394192"/>
              <a:chOff x="3239419" y="1878439"/>
              <a:chExt cx="2379485" cy="1394192"/>
            </a:xfrm>
          </p:grpSpPr>
          <p:grpSp>
            <p:nvGrpSpPr>
              <p:cNvPr id="41" name="群組 40">
                <a:extLst>
                  <a:ext uri="{FF2B5EF4-FFF2-40B4-BE49-F238E27FC236}">
                    <a16:creationId xmlns:a16="http://schemas.microsoft.com/office/drawing/2014/main" id="{2A0B3904-5DE5-45B9-BEE9-0782D4E18D38}"/>
                  </a:ext>
                </a:extLst>
              </p:cNvPr>
              <p:cNvGrpSpPr/>
              <p:nvPr/>
            </p:nvGrpSpPr>
            <p:grpSpPr>
              <a:xfrm>
                <a:off x="3446021" y="2317222"/>
                <a:ext cx="1993111" cy="377085"/>
                <a:chOff x="2437923" y="3083634"/>
                <a:chExt cx="3132031" cy="291749"/>
              </a:xfrm>
            </p:grpSpPr>
            <p:sp>
              <p:nvSpPr>
                <p:cNvPr id="47" name="矩形: 圓角 46">
                  <a:extLst>
                    <a:ext uri="{FF2B5EF4-FFF2-40B4-BE49-F238E27FC236}">
                      <a16:creationId xmlns:a16="http://schemas.microsoft.com/office/drawing/2014/main" id="{02823807-55A8-41F8-9206-B88B8CE93739}"/>
                    </a:ext>
                  </a:extLst>
                </p:cNvPr>
                <p:cNvSpPr/>
                <p:nvPr/>
              </p:nvSpPr>
              <p:spPr>
                <a:xfrm>
                  <a:off x="2437923" y="3083634"/>
                  <a:ext cx="3132031" cy="2917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6E2A1"/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cxnSp>
              <p:nvCxnSpPr>
                <p:cNvPr id="48" name="直線接點 47">
                  <a:extLst>
                    <a:ext uri="{FF2B5EF4-FFF2-40B4-BE49-F238E27FC236}">
                      <a16:creationId xmlns:a16="http://schemas.microsoft.com/office/drawing/2014/main" id="{FE0D6E65-6A61-4739-959B-852033BE5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6779" y="3233169"/>
                  <a:ext cx="2933847" cy="87"/>
                </a:xfrm>
                <a:prstGeom prst="line">
                  <a:avLst/>
                </a:prstGeom>
                <a:solidFill>
                  <a:srgbClr val="B6E2A1"/>
                </a:solidFill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接點: 肘形 43">
                <a:extLst>
                  <a:ext uri="{FF2B5EF4-FFF2-40B4-BE49-F238E27FC236}">
                    <a16:creationId xmlns:a16="http://schemas.microsoft.com/office/drawing/2014/main" id="{F82FFF09-6C97-4BB4-AF54-901D56981B8B}"/>
                  </a:ext>
                </a:extLst>
              </p:cNvPr>
              <p:cNvCxnSpPr>
                <a:cxnSpLocks/>
                <a:stCxn id="39" idx="1"/>
                <a:endCxn id="47" idx="1"/>
              </p:cNvCxnSpPr>
              <p:nvPr/>
            </p:nvCxnSpPr>
            <p:spPr>
              <a:xfrm rot="10800000" flipH="1">
                <a:off x="3239419" y="2505765"/>
                <a:ext cx="206601" cy="766866"/>
              </a:xfrm>
              <a:prstGeom prst="bentConnector3">
                <a:avLst>
                  <a:gd name="adj1" fmla="val -110648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5" name="接點: 肘形 44">
                <a:extLst>
                  <a:ext uri="{FF2B5EF4-FFF2-40B4-BE49-F238E27FC236}">
                    <a16:creationId xmlns:a16="http://schemas.microsoft.com/office/drawing/2014/main" id="{C444722D-EFB8-4D1A-BD93-46A6ED958A32}"/>
                  </a:ext>
                </a:extLst>
              </p:cNvPr>
              <p:cNvCxnSpPr>
                <a:cxnSpLocks/>
                <a:stCxn id="47" idx="3"/>
                <a:endCxn id="39" idx="3"/>
              </p:cNvCxnSpPr>
              <p:nvPr/>
            </p:nvCxnSpPr>
            <p:spPr>
              <a:xfrm>
                <a:off x="5439132" y="2505765"/>
                <a:ext cx="179772" cy="766866"/>
              </a:xfrm>
              <a:prstGeom prst="bentConnector3">
                <a:avLst>
                  <a:gd name="adj1" fmla="val 227161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ECA37472-9116-434B-A30C-91EA38014DC6}"/>
                  </a:ext>
                </a:extLst>
              </p:cNvPr>
              <p:cNvSpPr txBox="1"/>
              <p:nvPr/>
            </p:nvSpPr>
            <p:spPr>
              <a:xfrm>
                <a:off x="3446021" y="1878439"/>
                <a:ext cx="1993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dirty="0"/>
                  <a:t>[2, 4, 6, 8, 10]</a:t>
                </a:r>
                <a:endParaRPr lang="zh-TW" altLang="en-US" dirty="0"/>
              </a:p>
            </p:txBody>
          </p:sp>
        </p:grp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0CD8A8-A21B-4C2F-B534-48A28E1293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41460" y="260460"/>
          <a:ext cx="1572170" cy="24827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82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8191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E54ADF1-8E5D-4D2C-87EF-C1E46BF8E2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40053" y="282978"/>
          <a:ext cx="1623397" cy="246022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173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4421F280-240C-45CD-AE94-EF0CE561CB00}"/>
              </a:ext>
            </a:extLst>
          </p:cNvPr>
          <p:cNvGrpSpPr/>
          <p:nvPr/>
        </p:nvGrpSpPr>
        <p:grpSpPr>
          <a:xfrm>
            <a:off x="6567371" y="864068"/>
            <a:ext cx="1505594" cy="538468"/>
            <a:chOff x="10178406" y="3264368"/>
            <a:chExt cx="1505594" cy="538468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47EC3099-8E0F-44D3-8021-2D4B9667F09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" name="箭號: 五邊形 6">
                <a:extLst>
                  <a:ext uri="{FF2B5EF4-FFF2-40B4-BE49-F238E27FC236}">
                    <a16:creationId xmlns:a16="http://schemas.microsoft.com/office/drawing/2014/main" id="{93AC1B8C-1C09-4F45-9665-818CD71E0DD0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11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79F92B5-AF40-4491-AB4B-91D4CC5A480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E234736-BBE2-4E80-BBF7-2862604B56E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90B582C-1DF3-4F99-8221-5251388523F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CB076CE-A360-403D-9FDC-91E7C25830FB}"/>
              </a:ext>
            </a:extLst>
          </p:cNvPr>
          <p:cNvGrpSpPr/>
          <p:nvPr/>
        </p:nvGrpSpPr>
        <p:grpSpPr>
          <a:xfrm>
            <a:off x="4572393" y="742934"/>
            <a:ext cx="1572170" cy="614723"/>
            <a:chOff x="6922902" y="3154462"/>
            <a:chExt cx="1572170" cy="614723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4710E64-EEEB-4593-A5BA-CA3DDF348994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EF16FA5-64EA-4D33-8630-475A1879168E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08A0B392-77DF-4FAF-96DD-2F5B5CBCDDF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9517A48-AB7A-44BE-AAF2-E26A22D2E1BA}"/>
              </a:ext>
            </a:extLst>
          </p:cNvPr>
          <p:cNvGrpSpPr/>
          <p:nvPr/>
        </p:nvGrpSpPr>
        <p:grpSpPr>
          <a:xfrm flipV="1">
            <a:off x="5520879" y="740006"/>
            <a:ext cx="1110488" cy="671106"/>
            <a:chOff x="7535897" y="3243687"/>
            <a:chExt cx="1030649" cy="750280"/>
          </a:xfrm>
        </p:grpSpPr>
        <p:pic>
          <p:nvPicPr>
            <p:cNvPr id="1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83C8F5E3-A4A6-4194-90DA-E3B1F844BE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B8440ED-33D1-4295-904A-D8D9E2A2E58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98A9DA1-6A51-4E99-8299-B191BD9EAFEB}"/>
              </a:ext>
            </a:extLst>
          </p:cNvPr>
          <p:cNvGrpSpPr/>
          <p:nvPr/>
        </p:nvGrpSpPr>
        <p:grpSpPr>
          <a:xfrm>
            <a:off x="6575561" y="1501122"/>
            <a:ext cx="1505594" cy="538468"/>
            <a:chOff x="10178406" y="3264368"/>
            <a:chExt cx="1505594" cy="53846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228CBD3C-D421-4F64-9364-E4D0DFF2B2AC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0" name="箭號: 五邊形 19">
                <a:extLst>
                  <a:ext uri="{FF2B5EF4-FFF2-40B4-BE49-F238E27FC236}">
                    <a16:creationId xmlns:a16="http://schemas.microsoft.com/office/drawing/2014/main" id="{EE82B511-7124-4B7C-8E18-72980B442E5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12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7623E50-6781-4559-B502-222AFA84BC15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B207BB38-E0C8-4D1E-8091-F10167CB5C37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391830B-B38D-44A6-8FF5-18AFBFF8A376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EE2E32B2-9DAD-4879-85AD-018A376C315F}"/>
              </a:ext>
            </a:extLst>
          </p:cNvPr>
          <p:cNvGrpSpPr/>
          <p:nvPr/>
        </p:nvGrpSpPr>
        <p:grpSpPr>
          <a:xfrm>
            <a:off x="4572393" y="1371368"/>
            <a:ext cx="1572170" cy="614723"/>
            <a:chOff x="6922902" y="3154462"/>
            <a:chExt cx="1572170" cy="614723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AED8BEA-F6BA-40BC-9F49-207F2BE036AF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2BC69BD-82B7-4797-9288-C53BE72B4059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BBD66957-0263-43F8-A3A1-BF1ED6712CB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4783097D-1F7F-4B97-BC8F-930B5A47CA48}"/>
              </a:ext>
            </a:extLst>
          </p:cNvPr>
          <p:cNvGrpSpPr/>
          <p:nvPr/>
        </p:nvGrpSpPr>
        <p:grpSpPr>
          <a:xfrm flipV="1">
            <a:off x="5520879" y="1368440"/>
            <a:ext cx="1110488" cy="671106"/>
            <a:chOff x="7535897" y="3243687"/>
            <a:chExt cx="1030649" cy="750280"/>
          </a:xfrm>
        </p:grpSpPr>
        <p:pic>
          <p:nvPicPr>
            <p:cNvPr id="2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C311F96-CE9C-47EA-8F02-08B01D5353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48A0B40-2EAA-4420-9053-F1C0F99A6A76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6C0F20A2-B17D-4C66-9C00-FEDFCDF0D24F}"/>
              </a:ext>
            </a:extLst>
          </p:cNvPr>
          <p:cNvGrpSpPr/>
          <p:nvPr/>
        </p:nvGrpSpPr>
        <p:grpSpPr>
          <a:xfrm>
            <a:off x="6567371" y="2118807"/>
            <a:ext cx="1505594" cy="538468"/>
            <a:chOff x="10178406" y="3264368"/>
            <a:chExt cx="1505594" cy="538468"/>
          </a:xfrm>
        </p:grpSpPr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AE690BA1-F555-4A3B-AD3D-A7BF2FE9464D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2" name="箭號: 五邊形 51">
                <a:extLst>
                  <a:ext uri="{FF2B5EF4-FFF2-40B4-BE49-F238E27FC236}">
                    <a16:creationId xmlns:a16="http://schemas.microsoft.com/office/drawing/2014/main" id="{5162D2A5-4F1F-4D66-8A9A-96485A1DC44F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8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06E802A5-D673-4F41-AE6D-ED4A76DE5962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4D2ABA47-FCE5-46C0-B289-C67555EF8649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26FD616A-7A96-4C92-99E6-27240E00767A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90D582C3-674D-4BFF-8027-C2F86B0BA74E}"/>
              </a:ext>
            </a:extLst>
          </p:cNvPr>
          <p:cNvGrpSpPr/>
          <p:nvPr/>
        </p:nvGrpSpPr>
        <p:grpSpPr>
          <a:xfrm>
            <a:off x="4564203" y="1989053"/>
            <a:ext cx="1572170" cy="614723"/>
            <a:chOff x="6922902" y="3154462"/>
            <a:chExt cx="1572170" cy="614723"/>
          </a:xfrm>
        </p:grpSpPr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DCAA0DC7-F3C4-40EB-A855-D835A04B8E73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0533498-4E94-4D9C-A68D-E39EAC49860C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err="1">
                  <a:solidFill>
                    <a:schemeClr val="tx1"/>
                  </a:solidFill>
                </a:rPr>
                <a:t>i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DC8767DB-0C02-4E98-8DC2-F2D3A90364B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5A67376B-F6D9-4A04-A7A2-2A94B59AB2A7}"/>
              </a:ext>
            </a:extLst>
          </p:cNvPr>
          <p:cNvGrpSpPr/>
          <p:nvPr/>
        </p:nvGrpSpPr>
        <p:grpSpPr>
          <a:xfrm flipV="1">
            <a:off x="5512689" y="1986125"/>
            <a:ext cx="1110488" cy="671106"/>
            <a:chOff x="7535897" y="3243687"/>
            <a:chExt cx="1030649" cy="750280"/>
          </a:xfrm>
        </p:grpSpPr>
        <p:pic>
          <p:nvPicPr>
            <p:cNvPr id="6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5058262F-EF8F-49D4-8113-9DE53501A6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759C80EE-726A-456D-8B43-C3A2146CDF9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62" name="橢圓 61">
            <a:extLst>
              <a:ext uri="{FF2B5EF4-FFF2-40B4-BE49-F238E27FC236}">
                <a16:creationId xmlns:a16="http://schemas.microsoft.com/office/drawing/2014/main" id="{B4025683-0E8E-4DB7-B582-CB153AF083E6}"/>
              </a:ext>
            </a:extLst>
          </p:cNvPr>
          <p:cNvSpPr/>
          <p:nvPr/>
        </p:nvSpPr>
        <p:spPr>
          <a:xfrm>
            <a:off x="7456977" y="3694953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2BB75C28-1F59-44E2-91BA-EC71C2320424}"/>
              </a:ext>
            </a:extLst>
          </p:cNvPr>
          <p:cNvGrpSpPr/>
          <p:nvPr/>
        </p:nvGrpSpPr>
        <p:grpSpPr>
          <a:xfrm>
            <a:off x="196350" y="3859569"/>
            <a:ext cx="4143703" cy="2170098"/>
            <a:chOff x="236306" y="2198400"/>
            <a:chExt cx="4143703" cy="2170098"/>
          </a:xfrm>
        </p:grpSpPr>
        <p:grpSp>
          <p:nvGrpSpPr>
            <p:cNvPr id="64" name="群組 63">
              <a:extLst>
                <a:ext uri="{FF2B5EF4-FFF2-40B4-BE49-F238E27FC236}">
                  <a16:creationId xmlns:a16="http://schemas.microsoft.com/office/drawing/2014/main" id="{8747BBC7-BF6E-42BE-906E-42F84BD9637E}"/>
                </a:ext>
              </a:extLst>
            </p:cNvPr>
            <p:cNvGrpSpPr/>
            <p:nvPr/>
          </p:nvGrpSpPr>
          <p:grpSpPr>
            <a:xfrm>
              <a:off x="517828" y="2279353"/>
              <a:ext cx="3586812" cy="1743369"/>
              <a:chOff x="517828" y="2279353"/>
              <a:chExt cx="3586812" cy="1743369"/>
            </a:xfrm>
          </p:grpSpPr>
          <p:grpSp>
            <p:nvGrpSpPr>
              <p:cNvPr id="66" name="群組 65">
                <a:extLst>
                  <a:ext uri="{FF2B5EF4-FFF2-40B4-BE49-F238E27FC236}">
                    <a16:creationId xmlns:a16="http://schemas.microsoft.com/office/drawing/2014/main" id="{35C30AE8-9E46-4583-A53E-2B770D77DCC9}"/>
                  </a:ext>
                </a:extLst>
              </p:cNvPr>
              <p:cNvGrpSpPr/>
              <p:nvPr/>
            </p:nvGrpSpPr>
            <p:grpSpPr>
              <a:xfrm>
                <a:off x="517828" y="2279353"/>
                <a:ext cx="3586812" cy="1743369"/>
                <a:chOff x="517828" y="2483773"/>
                <a:chExt cx="3586812" cy="1154558"/>
              </a:xfrm>
            </p:grpSpPr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DEEE3B44-5DD8-4449-A09D-0ABDC2BCA685}"/>
                    </a:ext>
                  </a:extLst>
                </p:cNvPr>
                <p:cNvSpPr/>
                <p:nvPr/>
              </p:nvSpPr>
              <p:spPr>
                <a:xfrm>
                  <a:off x="517828" y="2923105"/>
                  <a:ext cx="3586812" cy="715225"/>
                </a:xfrm>
                <a:prstGeom prst="rect">
                  <a:avLst/>
                </a:prstGeom>
                <a:solidFill>
                  <a:srgbClr val="B6E2A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grpSp>
              <p:nvGrpSpPr>
                <p:cNvPr id="69" name="群組 68">
                  <a:extLst>
                    <a:ext uri="{FF2B5EF4-FFF2-40B4-BE49-F238E27FC236}">
                      <a16:creationId xmlns:a16="http://schemas.microsoft.com/office/drawing/2014/main" id="{1A00B876-2701-4229-8682-CF60FCEF1B0B}"/>
                    </a:ext>
                  </a:extLst>
                </p:cNvPr>
                <p:cNvGrpSpPr/>
                <p:nvPr/>
              </p:nvGrpSpPr>
              <p:grpSpPr>
                <a:xfrm>
                  <a:off x="517828" y="2483773"/>
                  <a:ext cx="3586812" cy="1154558"/>
                  <a:chOff x="517828" y="2467627"/>
                  <a:chExt cx="3586812" cy="932814"/>
                </a:xfrm>
              </p:grpSpPr>
              <p:sp>
                <p:nvSpPr>
                  <p:cNvPr id="70" name="矩形 69">
                    <a:extLst>
                      <a:ext uri="{FF2B5EF4-FFF2-40B4-BE49-F238E27FC236}">
                        <a16:creationId xmlns:a16="http://schemas.microsoft.com/office/drawing/2014/main" id="{BEA56775-32B0-479F-93E9-FC15EA77D409}"/>
                      </a:ext>
                    </a:extLst>
                  </p:cNvPr>
                  <p:cNvSpPr/>
                  <p:nvPr/>
                </p:nvSpPr>
                <p:spPr>
                  <a:xfrm>
                    <a:off x="517828" y="2467627"/>
                    <a:ext cx="3586812" cy="373524"/>
                  </a:xfrm>
                  <a:prstGeom prst="rect">
                    <a:avLst/>
                  </a:prstGeom>
                  <a:solidFill>
                    <a:srgbClr val="DEEB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71" name="矩形 70">
                    <a:extLst>
                      <a:ext uri="{FF2B5EF4-FFF2-40B4-BE49-F238E27FC236}">
                        <a16:creationId xmlns:a16="http://schemas.microsoft.com/office/drawing/2014/main" id="{EBAF59B9-EDF4-4765-B573-CF6DD8812953}"/>
                      </a:ext>
                    </a:extLst>
                  </p:cNvPr>
                  <p:cNvSpPr/>
                  <p:nvPr/>
                </p:nvSpPr>
                <p:spPr>
                  <a:xfrm>
                    <a:off x="517828" y="3207805"/>
                    <a:ext cx="1158572" cy="192636"/>
                  </a:xfrm>
                  <a:prstGeom prst="rect">
                    <a:avLst/>
                  </a:prstGeom>
                  <a:solidFill>
                    <a:srgbClr val="F6C4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</p:grpSp>
          </p:grp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AFC71D95-611F-4175-8B5F-04EFE62D1C9C}"/>
                  </a:ext>
                </a:extLst>
              </p:cNvPr>
              <p:cNvSpPr/>
              <p:nvPr/>
            </p:nvSpPr>
            <p:spPr>
              <a:xfrm>
                <a:off x="806832" y="3316922"/>
                <a:ext cx="1447578" cy="360024"/>
              </a:xfrm>
              <a:prstGeom prst="rect">
                <a:avLst/>
              </a:prstGeom>
              <a:solidFill>
                <a:srgbClr val="EAD1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FF4A0A3B-B4DB-4965-A963-15C2BD3D91B8}"/>
                </a:ext>
              </a:extLst>
            </p:cNvPr>
            <p:cNvSpPr/>
            <p:nvPr/>
          </p:nvSpPr>
          <p:spPr>
            <a:xfrm>
              <a:off x="236306" y="2198400"/>
              <a:ext cx="4143703" cy="21700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n = int(input("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請輸入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n:"))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sum = 0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for </a:t>
              </a:r>
              <a:r>
                <a:rPr lang="en-US" altLang="zh-TW" sz="1600" dirty="0" err="1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in range(2,n+1,2):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     sum = sum + </a:t>
              </a:r>
              <a:r>
                <a:rPr lang="en-US" altLang="zh-TW" sz="1600" dirty="0" err="1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i</a:t>
              </a:r>
              <a:endPara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  print(sum)</a:t>
              </a:r>
            </a:p>
            <a:p>
              <a:pPr>
                <a:lnSpc>
                  <a:spcPct val="150000"/>
                </a:lnSpc>
              </a:pPr>
              <a:endPara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72" name="箭號: 向右 71">
            <a:extLst>
              <a:ext uri="{FF2B5EF4-FFF2-40B4-BE49-F238E27FC236}">
                <a16:creationId xmlns:a16="http://schemas.microsoft.com/office/drawing/2014/main" id="{143B998C-8768-43CB-9E7D-3DA3614A210D}"/>
              </a:ext>
            </a:extLst>
          </p:cNvPr>
          <p:cNvSpPr/>
          <p:nvPr/>
        </p:nvSpPr>
        <p:spPr>
          <a:xfrm>
            <a:off x="247111" y="4752870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FBAA2AC2-C90C-47AC-A183-9F57D926EA21}"/>
              </a:ext>
            </a:extLst>
          </p:cNvPr>
          <p:cNvSpPr txBox="1"/>
          <p:nvPr/>
        </p:nvSpPr>
        <p:spPr>
          <a:xfrm>
            <a:off x="4289285" y="3048766"/>
            <a:ext cx="1985248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結束值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(1,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11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2):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03044919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>
            <a:extLst>
              <a:ext uri="{FF2B5EF4-FFF2-40B4-BE49-F238E27FC236}">
                <a16:creationId xmlns:a16="http://schemas.microsoft.com/office/drawing/2014/main" id="{8BA85129-B35D-4009-94A8-B26FF85C8F9D}"/>
              </a:ext>
            </a:extLst>
          </p:cNvPr>
          <p:cNvGrpSpPr/>
          <p:nvPr/>
        </p:nvGrpSpPr>
        <p:grpSpPr>
          <a:xfrm>
            <a:off x="6067932" y="3152899"/>
            <a:ext cx="2379485" cy="1690427"/>
            <a:chOff x="3239419" y="1878439"/>
            <a:chExt cx="2379485" cy="1690427"/>
          </a:xfrm>
        </p:grpSpPr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9FACFB34-DA27-4A8B-8135-2317D7A2453D}"/>
                </a:ext>
              </a:extLst>
            </p:cNvPr>
            <p:cNvSpPr txBox="1"/>
            <p:nvPr/>
          </p:nvSpPr>
          <p:spPr>
            <a:xfrm>
              <a:off x="3239420" y="2976396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sum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sum                   </a:t>
              </a:r>
              <a:r>
                <a:rPr lang="en-US" altLang="zh-TW" sz="105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endPara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55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12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0.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3220E524-A2E7-4FCF-BCFC-8046CDB4832F}"/>
                </a:ext>
              </a:extLst>
            </p:cNvPr>
            <p:cNvGrpSpPr/>
            <p:nvPr/>
          </p:nvGrpSpPr>
          <p:grpSpPr>
            <a:xfrm>
              <a:off x="3239419" y="1878439"/>
              <a:ext cx="2379485" cy="1394192"/>
              <a:chOff x="3239419" y="1878439"/>
              <a:chExt cx="2379485" cy="1394192"/>
            </a:xfrm>
          </p:grpSpPr>
          <p:grpSp>
            <p:nvGrpSpPr>
              <p:cNvPr id="41" name="群組 40">
                <a:extLst>
                  <a:ext uri="{FF2B5EF4-FFF2-40B4-BE49-F238E27FC236}">
                    <a16:creationId xmlns:a16="http://schemas.microsoft.com/office/drawing/2014/main" id="{2A0B3904-5DE5-45B9-BEE9-0782D4E18D38}"/>
                  </a:ext>
                </a:extLst>
              </p:cNvPr>
              <p:cNvGrpSpPr/>
              <p:nvPr/>
            </p:nvGrpSpPr>
            <p:grpSpPr>
              <a:xfrm>
                <a:off x="3446021" y="2317222"/>
                <a:ext cx="1993111" cy="377085"/>
                <a:chOff x="2437923" y="3083634"/>
                <a:chExt cx="3132031" cy="291749"/>
              </a:xfrm>
            </p:grpSpPr>
            <p:sp>
              <p:nvSpPr>
                <p:cNvPr id="47" name="矩形: 圓角 46">
                  <a:extLst>
                    <a:ext uri="{FF2B5EF4-FFF2-40B4-BE49-F238E27FC236}">
                      <a16:creationId xmlns:a16="http://schemas.microsoft.com/office/drawing/2014/main" id="{02823807-55A8-41F8-9206-B88B8CE93739}"/>
                    </a:ext>
                  </a:extLst>
                </p:cNvPr>
                <p:cNvSpPr/>
                <p:nvPr/>
              </p:nvSpPr>
              <p:spPr>
                <a:xfrm>
                  <a:off x="2437923" y="3083634"/>
                  <a:ext cx="3132031" cy="2917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6E2A1"/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cxnSp>
              <p:nvCxnSpPr>
                <p:cNvPr id="48" name="直線接點 47">
                  <a:extLst>
                    <a:ext uri="{FF2B5EF4-FFF2-40B4-BE49-F238E27FC236}">
                      <a16:creationId xmlns:a16="http://schemas.microsoft.com/office/drawing/2014/main" id="{FE0D6E65-6A61-4739-959B-852033BE5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6779" y="3233169"/>
                  <a:ext cx="2933847" cy="87"/>
                </a:xfrm>
                <a:prstGeom prst="line">
                  <a:avLst/>
                </a:prstGeom>
                <a:solidFill>
                  <a:srgbClr val="B6E2A1"/>
                </a:solidFill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接點: 肘形 43">
                <a:extLst>
                  <a:ext uri="{FF2B5EF4-FFF2-40B4-BE49-F238E27FC236}">
                    <a16:creationId xmlns:a16="http://schemas.microsoft.com/office/drawing/2014/main" id="{F82FFF09-6C97-4BB4-AF54-901D56981B8B}"/>
                  </a:ext>
                </a:extLst>
              </p:cNvPr>
              <p:cNvCxnSpPr>
                <a:cxnSpLocks/>
                <a:stCxn id="39" idx="1"/>
                <a:endCxn id="47" idx="1"/>
              </p:cNvCxnSpPr>
              <p:nvPr/>
            </p:nvCxnSpPr>
            <p:spPr>
              <a:xfrm rot="10800000" flipH="1">
                <a:off x="3239419" y="2505765"/>
                <a:ext cx="206601" cy="766866"/>
              </a:xfrm>
              <a:prstGeom prst="bentConnector3">
                <a:avLst>
                  <a:gd name="adj1" fmla="val -110648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5" name="接點: 肘形 44">
                <a:extLst>
                  <a:ext uri="{FF2B5EF4-FFF2-40B4-BE49-F238E27FC236}">
                    <a16:creationId xmlns:a16="http://schemas.microsoft.com/office/drawing/2014/main" id="{C444722D-EFB8-4D1A-BD93-46A6ED958A32}"/>
                  </a:ext>
                </a:extLst>
              </p:cNvPr>
              <p:cNvCxnSpPr>
                <a:cxnSpLocks/>
                <a:stCxn id="47" idx="3"/>
                <a:endCxn id="39" idx="3"/>
              </p:cNvCxnSpPr>
              <p:nvPr/>
            </p:nvCxnSpPr>
            <p:spPr>
              <a:xfrm>
                <a:off x="5439132" y="2505765"/>
                <a:ext cx="179772" cy="766866"/>
              </a:xfrm>
              <a:prstGeom prst="bentConnector3">
                <a:avLst>
                  <a:gd name="adj1" fmla="val 227161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ECA37472-9116-434B-A30C-91EA38014DC6}"/>
                  </a:ext>
                </a:extLst>
              </p:cNvPr>
              <p:cNvSpPr txBox="1"/>
              <p:nvPr/>
            </p:nvSpPr>
            <p:spPr>
              <a:xfrm>
                <a:off x="3446021" y="1878439"/>
                <a:ext cx="1993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dirty="0"/>
                  <a:t>[2, 4, 6, 8, 10]</a:t>
                </a:r>
                <a:endParaRPr lang="zh-TW" altLang="en-US" dirty="0"/>
              </a:p>
            </p:txBody>
          </p:sp>
        </p:grp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0CD8A8-A21B-4C2F-B534-48A28E1293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41460" y="260460"/>
          <a:ext cx="1572170" cy="24827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82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8191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E54ADF1-8E5D-4D2C-87EF-C1E46BF8E2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40053" y="282978"/>
          <a:ext cx="1623397" cy="246022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173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4421F280-240C-45CD-AE94-EF0CE561CB00}"/>
              </a:ext>
            </a:extLst>
          </p:cNvPr>
          <p:cNvGrpSpPr/>
          <p:nvPr/>
        </p:nvGrpSpPr>
        <p:grpSpPr>
          <a:xfrm>
            <a:off x="6567371" y="864068"/>
            <a:ext cx="1505594" cy="538468"/>
            <a:chOff x="10178406" y="3264368"/>
            <a:chExt cx="1505594" cy="538468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47EC3099-8E0F-44D3-8021-2D4B9667F09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" name="箭號: 五邊形 6">
                <a:extLst>
                  <a:ext uri="{FF2B5EF4-FFF2-40B4-BE49-F238E27FC236}">
                    <a16:creationId xmlns:a16="http://schemas.microsoft.com/office/drawing/2014/main" id="{93AC1B8C-1C09-4F45-9665-818CD71E0DD0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11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79F92B5-AF40-4491-AB4B-91D4CC5A480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E234736-BBE2-4E80-BBF7-2862604B56E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90B582C-1DF3-4F99-8221-5251388523F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CB076CE-A360-403D-9FDC-91E7C25830FB}"/>
              </a:ext>
            </a:extLst>
          </p:cNvPr>
          <p:cNvGrpSpPr/>
          <p:nvPr/>
        </p:nvGrpSpPr>
        <p:grpSpPr>
          <a:xfrm>
            <a:off x="4572393" y="742934"/>
            <a:ext cx="1572170" cy="614723"/>
            <a:chOff x="6922902" y="3154462"/>
            <a:chExt cx="1572170" cy="614723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4710E64-EEEB-4593-A5BA-CA3DDF348994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EF16FA5-64EA-4D33-8630-475A1879168E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08A0B392-77DF-4FAF-96DD-2F5B5CBCDDF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9517A48-AB7A-44BE-AAF2-E26A22D2E1BA}"/>
              </a:ext>
            </a:extLst>
          </p:cNvPr>
          <p:cNvGrpSpPr/>
          <p:nvPr/>
        </p:nvGrpSpPr>
        <p:grpSpPr>
          <a:xfrm flipV="1">
            <a:off x="5520879" y="740006"/>
            <a:ext cx="1110488" cy="671106"/>
            <a:chOff x="7535897" y="3243687"/>
            <a:chExt cx="1030649" cy="750280"/>
          </a:xfrm>
        </p:grpSpPr>
        <p:pic>
          <p:nvPicPr>
            <p:cNvPr id="1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83C8F5E3-A4A6-4194-90DA-E3B1F844BE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B8440ED-33D1-4295-904A-D8D9E2A2E58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98A9DA1-6A51-4E99-8299-B191BD9EAFEB}"/>
              </a:ext>
            </a:extLst>
          </p:cNvPr>
          <p:cNvGrpSpPr/>
          <p:nvPr/>
        </p:nvGrpSpPr>
        <p:grpSpPr>
          <a:xfrm>
            <a:off x="6575561" y="1501122"/>
            <a:ext cx="1505594" cy="538468"/>
            <a:chOff x="10178406" y="3264368"/>
            <a:chExt cx="1505594" cy="53846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228CBD3C-D421-4F64-9364-E4D0DFF2B2AC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0" name="箭號: 五邊形 19">
                <a:extLst>
                  <a:ext uri="{FF2B5EF4-FFF2-40B4-BE49-F238E27FC236}">
                    <a16:creationId xmlns:a16="http://schemas.microsoft.com/office/drawing/2014/main" id="{EE82B511-7124-4B7C-8E18-72980B442E5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12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7623E50-6781-4559-B502-222AFA84BC15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B207BB38-E0C8-4D1E-8091-F10167CB5C37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391830B-B38D-44A6-8FF5-18AFBFF8A376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EE2E32B2-9DAD-4879-85AD-018A376C315F}"/>
              </a:ext>
            </a:extLst>
          </p:cNvPr>
          <p:cNvGrpSpPr/>
          <p:nvPr/>
        </p:nvGrpSpPr>
        <p:grpSpPr>
          <a:xfrm>
            <a:off x="4572393" y="1371368"/>
            <a:ext cx="1572170" cy="614723"/>
            <a:chOff x="6922902" y="3154462"/>
            <a:chExt cx="1572170" cy="614723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AED8BEA-F6BA-40BC-9F49-207F2BE036AF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2BC69BD-82B7-4797-9288-C53BE72B4059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BBD66957-0263-43F8-A3A1-BF1ED6712CB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4783097D-1F7F-4B97-BC8F-930B5A47CA48}"/>
              </a:ext>
            </a:extLst>
          </p:cNvPr>
          <p:cNvGrpSpPr/>
          <p:nvPr/>
        </p:nvGrpSpPr>
        <p:grpSpPr>
          <a:xfrm flipV="1">
            <a:off x="5520879" y="1368440"/>
            <a:ext cx="1110488" cy="671106"/>
            <a:chOff x="7535897" y="3243687"/>
            <a:chExt cx="1030649" cy="750280"/>
          </a:xfrm>
        </p:grpSpPr>
        <p:pic>
          <p:nvPicPr>
            <p:cNvPr id="2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C311F96-CE9C-47EA-8F02-08B01D5353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48A0B40-2EAA-4420-9053-F1C0F99A6A76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6C0F20A2-B17D-4C66-9C00-FEDFCDF0D24F}"/>
              </a:ext>
            </a:extLst>
          </p:cNvPr>
          <p:cNvGrpSpPr/>
          <p:nvPr/>
        </p:nvGrpSpPr>
        <p:grpSpPr>
          <a:xfrm>
            <a:off x="6567371" y="2118807"/>
            <a:ext cx="1505594" cy="538468"/>
            <a:chOff x="10178406" y="3264368"/>
            <a:chExt cx="1505594" cy="538468"/>
          </a:xfrm>
        </p:grpSpPr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AE690BA1-F555-4A3B-AD3D-A7BF2FE9464D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2" name="箭號: 五邊形 51">
                <a:extLst>
                  <a:ext uri="{FF2B5EF4-FFF2-40B4-BE49-F238E27FC236}">
                    <a16:creationId xmlns:a16="http://schemas.microsoft.com/office/drawing/2014/main" id="{5162D2A5-4F1F-4D66-8A9A-96485A1DC44F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8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06E802A5-D673-4F41-AE6D-ED4A76DE5962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4D2ABA47-FCE5-46C0-B289-C67555EF8649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26FD616A-7A96-4C92-99E6-27240E00767A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90D582C3-674D-4BFF-8027-C2F86B0BA74E}"/>
              </a:ext>
            </a:extLst>
          </p:cNvPr>
          <p:cNvGrpSpPr/>
          <p:nvPr/>
        </p:nvGrpSpPr>
        <p:grpSpPr>
          <a:xfrm>
            <a:off x="4564203" y="1989053"/>
            <a:ext cx="1572170" cy="614723"/>
            <a:chOff x="6922902" y="3154462"/>
            <a:chExt cx="1572170" cy="614723"/>
          </a:xfrm>
        </p:grpSpPr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DCAA0DC7-F3C4-40EB-A855-D835A04B8E73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0533498-4E94-4D9C-A68D-E39EAC49860C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err="1">
                  <a:solidFill>
                    <a:schemeClr val="tx1"/>
                  </a:solidFill>
                </a:rPr>
                <a:t>i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DC8767DB-0C02-4E98-8DC2-F2D3A90364B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5A67376B-F6D9-4A04-A7A2-2A94B59AB2A7}"/>
              </a:ext>
            </a:extLst>
          </p:cNvPr>
          <p:cNvGrpSpPr/>
          <p:nvPr/>
        </p:nvGrpSpPr>
        <p:grpSpPr>
          <a:xfrm flipV="1">
            <a:off x="5512689" y="1986125"/>
            <a:ext cx="1110488" cy="671106"/>
            <a:chOff x="7535897" y="3243687"/>
            <a:chExt cx="1030649" cy="750280"/>
          </a:xfrm>
        </p:grpSpPr>
        <p:pic>
          <p:nvPicPr>
            <p:cNvPr id="6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5058262F-EF8F-49D4-8113-9DE53501A6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759C80EE-726A-456D-8B43-C3A2146CDF9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62" name="橢圓 61">
            <a:extLst>
              <a:ext uri="{FF2B5EF4-FFF2-40B4-BE49-F238E27FC236}">
                <a16:creationId xmlns:a16="http://schemas.microsoft.com/office/drawing/2014/main" id="{8EFCDBD7-C816-4BDC-B408-FCB49F3BC0ED}"/>
              </a:ext>
            </a:extLst>
          </p:cNvPr>
          <p:cNvSpPr/>
          <p:nvPr/>
        </p:nvSpPr>
        <p:spPr>
          <a:xfrm>
            <a:off x="7456977" y="3694953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299D0C4D-7F44-48F7-B66A-8E8D620BBB9A}"/>
              </a:ext>
            </a:extLst>
          </p:cNvPr>
          <p:cNvGrpSpPr/>
          <p:nvPr/>
        </p:nvGrpSpPr>
        <p:grpSpPr>
          <a:xfrm>
            <a:off x="196350" y="3859569"/>
            <a:ext cx="4143703" cy="2170098"/>
            <a:chOff x="236306" y="2198400"/>
            <a:chExt cx="4143703" cy="2170098"/>
          </a:xfrm>
        </p:grpSpPr>
        <p:grpSp>
          <p:nvGrpSpPr>
            <p:cNvPr id="64" name="群組 63">
              <a:extLst>
                <a:ext uri="{FF2B5EF4-FFF2-40B4-BE49-F238E27FC236}">
                  <a16:creationId xmlns:a16="http://schemas.microsoft.com/office/drawing/2014/main" id="{473447CF-10DE-4146-AC81-ECC41AD7EA52}"/>
                </a:ext>
              </a:extLst>
            </p:cNvPr>
            <p:cNvGrpSpPr/>
            <p:nvPr/>
          </p:nvGrpSpPr>
          <p:grpSpPr>
            <a:xfrm>
              <a:off x="517828" y="2279353"/>
              <a:ext cx="3586812" cy="1743369"/>
              <a:chOff x="517828" y="2279353"/>
              <a:chExt cx="3586812" cy="1743369"/>
            </a:xfrm>
          </p:grpSpPr>
          <p:grpSp>
            <p:nvGrpSpPr>
              <p:cNvPr id="66" name="群組 65">
                <a:extLst>
                  <a:ext uri="{FF2B5EF4-FFF2-40B4-BE49-F238E27FC236}">
                    <a16:creationId xmlns:a16="http://schemas.microsoft.com/office/drawing/2014/main" id="{077D62D6-E9D2-4E45-973E-5FE9AE83E73E}"/>
                  </a:ext>
                </a:extLst>
              </p:cNvPr>
              <p:cNvGrpSpPr/>
              <p:nvPr/>
            </p:nvGrpSpPr>
            <p:grpSpPr>
              <a:xfrm>
                <a:off x="517828" y="2279353"/>
                <a:ext cx="3586812" cy="1743369"/>
                <a:chOff x="517828" y="2483773"/>
                <a:chExt cx="3586812" cy="1154558"/>
              </a:xfrm>
            </p:grpSpPr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EEBE8128-269E-4036-98E6-5A0A9AD8FB2E}"/>
                    </a:ext>
                  </a:extLst>
                </p:cNvPr>
                <p:cNvSpPr/>
                <p:nvPr/>
              </p:nvSpPr>
              <p:spPr>
                <a:xfrm>
                  <a:off x="517828" y="2923105"/>
                  <a:ext cx="3586812" cy="715225"/>
                </a:xfrm>
                <a:prstGeom prst="rect">
                  <a:avLst/>
                </a:prstGeom>
                <a:solidFill>
                  <a:srgbClr val="B6E2A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grpSp>
              <p:nvGrpSpPr>
                <p:cNvPr id="69" name="群組 68">
                  <a:extLst>
                    <a:ext uri="{FF2B5EF4-FFF2-40B4-BE49-F238E27FC236}">
                      <a16:creationId xmlns:a16="http://schemas.microsoft.com/office/drawing/2014/main" id="{8AAD6B7B-A5A0-477C-A0E9-1A0AE36A0965}"/>
                    </a:ext>
                  </a:extLst>
                </p:cNvPr>
                <p:cNvGrpSpPr/>
                <p:nvPr/>
              </p:nvGrpSpPr>
              <p:grpSpPr>
                <a:xfrm>
                  <a:off x="517828" y="2483773"/>
                  <a:ext cx="3586812" cy="1154558"/>
                  <a:chOff x="517828" y="2467627"/>
                  <a:chExt cx="3586812" cy="932814"/>
                </a:xfrm>
              </p:grpSpPr>
              <p:sp>
                <p:nvSpPr>
                  <p:cNvPr id="70" name="矩形 69">
                    <a:extLst>
                      <a:ext uri="{FF2B5EF4-FFF2-40B4-BE49-F238E27FC236}">
                        <a16:creationId xmlns:a16="http://schemas.microsoft.com/office/drawing/2014/main" id="{27242623-25EE-45C5-AAEF-E99D8B59CADA}"/>
                      </a:ext>
                    </a:extLst>
                  </p:cNvPr>
                  <p:cNvSpPr/>
                  <p:nvPr/>
                </p:nvSpPr>
                <p:spPr>
                  <a:xfrm>
                    <a:off x="517828" y="2467627"/>
                    <a:ext cx="3586812" cy="373524"/>
                  </a:xfrm>
                  <a:prstGeom prst="rect">
                    <a:avLst/>
                  </a:prstGeom>
                  <a:solidFill>
                    <a:srgbClr val="DEEB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71" name="矩形 70">
                    <a:extLst>
                      <a:ext uri="{FF2B5EF4-FFF2-40B4-BE49-F238E27FC236}">
                        <a16:creationId xmlns:a16="http://schemas.microsoft.com/office/drawing/2014/main" id="{635A6D10-81ED-4BC8-912B-873DBA675FD4}"/>
                      </a:ext>
                    </a:extLst>
                  </p:cNvPr>
                  <p:cNvSpPr/>
                  <p:nvPr/>
                </p:nvSpPr>
                <p:spPr>
                  <a:xfrm>
                    <a:off x="517828" y="3207805"/>
                    <a:ext cx="1158572" cy="192636"/>
                  </a:xfrm>
                  <a:prstGeom prst="rect">
                    <a:avLst/>
                  </a:prstGeom>
                  <a:solidFill>
                    <a:srgbClr val="F6C4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</p:grpSp>
          </p:grp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73C3996F-A550-4F22-8B00-6135C6D60B4A}"/>
                  </a:ext>
                </a:extLst>
              </p:cNvPr>
              <p:cNvSpPr/>
              <p:nvPr/>
            </p:nvSpPr>
            <p:spPr>
              <a:xfrm>
                <a:off x="806832" y="3316922"/>
                <a:ext cx="1447578" cy="360024"/>
              </a:xfrm>
              <a:prstGeom prst="rect">
                <a:avLst/>
              </a:prstGeom>
              <a:solidFill>
                <a:srgbClr val="EAD1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62BEA906-B99A-4F17-80B6-0352160AFAAB}"/>
                </a:ext>
              </a:extLst>
            </p:cNvPr>
            <p:cNvSpPr/>
            <p:nvPr/>
          </p:nvSpPr>
          <p:spPr>
            <a:xfrm>
              <a:off x="236306" y="2198400"/>
              <a:ext cx="4143703" cy="21700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n = int(input("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請輸入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n:"))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sum = 0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for </a:t>
              </a:r>
              <a:r>
                <a:rPr lang="en-US" altLang="zh-TW" sz="1600" dirty="0" err="1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in range(2,n+1,2):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     sum = sum + </a:t>
              </a:r>
              <a:r>
                <a:rPr lang="en-US" altLang="zh-TW" sz="1600" dirty="0" err="1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i</a:t>
              </a:r>
              <a:endPara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  print(sum)</a:t>
              </a:r>
            </a:p>
            <a:p>
              <a:pPr>
                <a:lnSpc>
                  <a:spcPct val="150000"/>
                </a:lnSpc>
              </a:pPr>
              <a:endPara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72" name="箭號: 向右 71">
            <a:extLst>
              <a:ext uri="{FF2B5EF4-FFF2-40B4-BE49-F238E27FC236}">
                <a16:creationId xmlns:a16="http://schemas.microsoft.com/office/drawing/2014/main" id="{36D65182-A957-45C7-BD69-C6594AAA58F7}"/>
              </a:ext>
            </a:extLst>
          </p:cNvPr>
          <p:cNvSpPr/>
          <p:nvPr/>
        </p:nvSpPr>
        <p:spPr>
          <a:xfrm>
            <a:off x="247111" y="5083070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7AB6ED39-E8FE-45BD-9EE5-FFEFB2D6022A}"/>
              </a:ext>
            </a:extLst>
          </p:cNvPr>
          <p:cNvSpPr txBox="1"/>
          <p:nvPr/>
        </p:nvSpPr>
        <p:spPr>
          <a:xfrm>
            <a:off x="4289285" y="3048766"/>
            <a:ext cx="1985248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結束值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(1,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11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2):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985181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2187BDF3-143E-45D9-8530-7F3B24584110}"/>
              </a:ext>
            </a:extLst>
          </p:cNvPr>
          <p:cNvGrpSpPr/>
          <p:nvPr/>
        </p:nvGrpSpPr>
        <p:grpSpPr>
          <a:xfrm>
            <a:off x="517828" y="2534636"/>
            <a:ext cx="3586812" cy="1135987"/>
            <a:chOff x="517828" y="2534636"/>
            <a:chExt cx="3586812" cy="1135987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24D1CA4-EF1C-4FD2-B067-FDDF5823D71F}"/>
                </a:ext>
              </a:extLst>
            </p:cNvPr>
            <p:cNvSpPr/>
            <p:nvPr/>
          </p:nvSpPr>
          <p:spPr>
            <a:xfrm>
              <a:off x="517828" y="2977443"/>
              <a:ext cx="3586812" cy="693180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DA7DBA15-EAB6-427A-A63F-AE4A9DBC6759}"/>
                </a:ext>
              </a:extLst>
            </p:cNvPr>
            <p:cNvGrpSpPr/>
            <p:nvPr/>
          </p:nvGrpSpPr>
          <p:grpSpPr>
            <a:xfrm>
              <a:off x="517828" y="2534636"/>
              <a:ext cx="3586812" cy="1135987"/>
              <a:chOff x="517828" y="2508722"/>
              <a:chExt cx="3586812" cy="917810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EA5FF0-329C-4EAF-BCB1-88676B9D4B5B}"/>
                  </a:ext>
                </a:extLst>
              </p:cNvPr>
              <p:cNvSpPr/>
              <p:nvPr/>
            </p:nvSpPr>
            <p:spPr>
              <a:xfrm>
                <a:off x="517828" y="2508722"/>
                <a:ext cx="3586812" cy="357762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3801983-D706-460D-8857-1F219B4F415A}"/>
                  </a:ext>
                </a:extLst>
              </p:cNvPr>
              <p:cNvSpPr/>
              <p:nvPr/>
            </p:nvSpPr>
            <p:spPr>
              <a:xfrm>
                <a:off x="767444" y="3164737"/>
                <a:ext cx="1159328" cy="261795"/>
              </a:xfrm>
              <a:prstGeom prst="rect">
                <a:avLst/>
              </a:prstGeom>
              <a:solidFill>
                <a:srgbClr val="F6C4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 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請寫一個程式，讓使用者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迴圈從</a:t>
            </a:r>
            <a:r>
              <a:rPr lang="en-US" altLang="zh-TW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印到</a:t>
            </a:r>
            <a:r>
              <a:rPr lang="en-US" altLang="zh-TW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4905F201-4E87-3150-45A0-0CE864262CF8}"/>
              </a:ext>
            </a:extLst>
          </p:cNvPr>
          <p:cNvSpPr/>
          <p:nvPr/>
        </p:nvSpPr>
        <p:spPr>
          <a:xfrm>
            <a:off x="304800" y="3053333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4929377" y="1134430"/>
            <a:ext cx="140457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一個整數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變數表示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6665667" y="1128521"/>
            <a:ext cx="3699649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range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整數串列，指定遞增值為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graphicFrame>
        <p:nvGraphicFramePr>
          <p:cNvPr id="61" name="表格 60">
            <a:extLst>
              <a:ext uri="{FF2B5EF4-FFF2-40B4-BE49-F238E27FC236}">
                <a16:creationId xmlns:a16="http://schemas.microsoft.com/office/drawing/2014/main" id="{3A45647B-9145-4620-9D62-3879CE4EE14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0"/>
          <a:ext cx="1572170" cy="1864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248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400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4ED6E084-B788-4433-8A7E-0AB2DF3FF1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8"/>
          <a:ext cx="1623397" cy="184238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3995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39A49A3C-CBB9-4FB7-AB27-6BD5BD920921}"/>
              </a:ext>
            </a:extLst>
          </p:cNvPr>
          <p:cNvGrpSpPr/>
          <p:nvPr/>
        </p:nvGrpSpPr>
        <p:grpSpPr>
          <a:xfrm>
            <a:off x="8552806" y="3264368"/>
            <a:ext cx="1505594" cy="538468"/>
            <a:chOff x="10178406" y="3264368"/>
            <a:chExt cx="1505594" cy="538468"/>
          </a:xfrm>
        </p:grpSpPr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03A6A57F-CF48-4575-96CD-800D9E5D0952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3" name="箭號: 五邊形 22">
                <a:extLst>
                  <a:ext uri="{FF2B5EF4-FFF2-40B4-BE49-F238E27FC236}">
                    <a16:creationId xmlns:a16="http://schemas.microsoft.com/office/drawing/2014/main" id="{5AEEB5D8-451E-4539-A5A9-D59AEB733814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7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E9892C8-C515-403A-A142-0121BBD0C42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D5741E49-8873-406F-B8FE-7F45FD7076EE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3669B406-5E04-4F2D-BDFE-1BE30892123A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8361216" y="1812106"/>
            <a:ext cx="270005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在每次迭代中，印出迴圈變數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當前的值。</a:t>
            </a:r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A04F1AF3-24F9-4D10-8C36-61F75F6E35A0}"/>
              </a:ext>
            </a:extLst>
          </p:cNvPr>
          <p:cNvGrpSpPr/>
          <p:nvPr/>
        </p:nvGrpSpPr>
        <p:grpSpPr>
          <a:xfrm>
            <a:off x="6566293" y="3143234"/>
            <a:ext cx="1572170" cy="614723"/>
            <a:chOff x="6922902" y="3154462"/>
            <a:chExt cx="1572170" cy="614723"/>
          </a:xfrm>
        </p:grpSpPr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F04DB4F1-5F19-4917-9B05-F07741A94D1E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AFE2A52-1D71-4BE4-AC09-64C618F893D8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CE0C669C-48B0-4449-BCF5-366D9E17BF22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7D40146E-1D66-4267-8B8F-4A81F18922EE}"/>
              </a:ext>
            </a:extLst>
          </p:cNvPr>
          <p:cNvGrpSpPr/>
          <p:nvPr/>
        </p:nvGrpSpPr>
        <p:grpSpPr>
          <a:xfrm flipV="1">
            <a:off x="7514779" y="3140306"/>
            <a:ext cx="1110488" cy="671106"/>
            <a:chOff x="7535897" y="3243687"/>
            <a:chExt cx="1030649" cy="750280"/>
          </a:xfrm>
        </p:grpSpPr>
        <p:pic>
          <p:nvPicPr>
            <p:cNvPr id="4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1066674-B1C6-47CD-9A3A-E29464C178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236D0927-11BE-47CD-AAB7-77526E4E84A5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35E3D40D-232D-4CF2-AC02-D0515FD137DF}"/>
              </a:ext>
            </a:extLst>
          </p:cNvPr>
          <p:cNvGrpSpPr/>
          <p:nvPr/>
        </p:nvGrpSpPr>
        <p:grpSpPr>
          <a:xfrm>
            <a:off x="8384511" y="4703475"/>
            <a:ext cx="2758644" cy="1743459"/>
            <a:chOff x="3446021" y="1878439"/>
            <a:chExt cx="2758644" cy="1743459"/>
          </a:xfrm>
        </p:grpSpPr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A9899722-41A4-40A0-BDA0-798CF0406B5E}"/>
                </a:ext>
              </a:extLst>
            </p:cNvPr>
            <p:cNvSpPr txBox="1"/>
            <p:nvPr/>
          </p:nvSpPr>
          <p:spPr>
            <a:xfrm>
              <a:off x="3849559" y="3037123"/>
              <a:ext cx="1951568" cy="584775"/>
            </a:xfrm>
            <a:prstGeom prst="rect">
              <a:avLst/>
            </a:prstGeom>
            <a:noFill/>
            <a:ln w="38100">
              <a:solidFill>
                <a:srgbClr val="F6C4B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b="1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       </a:t>
              </a:r>
              <a:r>
                <a:rPr lang="en-US" altLang="zh-TW" sz="105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    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print(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</p:txBody>
        </p:sp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FCD90517-C720-432E-9294-A5400D18C69F}"/>
                </a:ext>
              </a:extLst>
            </p:cNvPr>
            <p:cNvGrpSpPr/>
            <p:nvPr/>
          </p:nvGrpSpPr>
          <p:grpSpPr>
            <a:xfrm>
              <a:off x="3446021" y="1878439"/>
              <a:ext cx="2758644" cy="1451073"/>
              <a:chOff x="3446021" y="1878439"/>
              <a:chExt cx="2758644" cy="1451073"/>
            </a:xfrm>
          </p:grpSpPr>
          <p:grpSp>
            <p:nvGrpSpPr>
              <p:cNvPr id="51" name="群組 50">
                <a:extLst>
                  <a:ext uri="{FF2B5EF4-FFF2-40B4-BE49-F238E27FC236}">
                    <a16:creationId xmlns:a16="http://schemas.microsoft.com/office/drawing/2014/main" id="{6E5B7A0E-197A-4604-9E42-533A9FA1BBEA}"/>
                  </a:ext>
                </a:extLst>
              </p:cNvPr>
              <p:cNvGrpSpPr/>
              <p:nvPr/>
            </p:nvGrpSpPr>
            <p:grpSpPr>
              <a:xfrm>
                <a:off x="3446021" y="2317223"/>
                <a:ext cx="2690228" cy="369330"/>
                <a:chOff x="2437923" y="3083635"/>
                <a:chExt cx="4227500" cy="285749"/>
              </a:xfrm>
            </p:grpSpPr>
            <p:sp>
              <p:nvSpPr>
                <p:cNvPr id="60" name="矩形: 圓角 59">
                  <a:extLst>
                    <a:ext uri="{FF2B5EF4-FFF2-40B4-BE49-F238E27FC236}">
                      <a16:creationId xmlns:a16="http://schemas.microsoft.com/office/drawing/2014/main" id="{295B88B2-C225-47B1-8FBF-B0153DA4EF42}"/>
                    </a:ext>
                  </a:extLst>
                </p:cNvPr>
                <p:cNvSpPr/>
                <p:nvPr/>
              </p:nvSpPr>
              <p:spPr>
                <a:xfrm>
                  <a:off x="2437923" y="3083635"/>
                  <a:ext cx="4227500" cy="2857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6E2A1"/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cxnSp>
              <p:nvCxnSpPr>
                <p:cNvPr id="62" name="直線接點 61">
                  <a:extLst>
                    <a:ext uri="{FF2B5EF4-FFF2-40B4-BE49-F238E27FC236}">
                      <a16:creationId xmlns:a16="http://schemas.microsoft.com/office/drawing/2014/main" id="{5EE65E7C-A808-4355-98C9-9BF92FBC3D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46779" y="3230404"/>
                  <a:ext cx="3959999" cy="2764"/>
                </a:xfrm>
                <a:prstGeom prst="line">
                  <a:avLst/>
                </a:prstGeom>
                <a:solidFill>
                  <a:srgbClr val="B6E2A1"/>
                </a:solidFill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橢圓 51">
                <a:extLst>
                  <a:ext uri="{FF2B5EF4-FFF2-40B4-BE49-F238E27FC236}">
                    <a16:creationId xmlns:a16="http://schemas.microsoft.com/office/drawing/2014/main" id="{CEEBDD2C-4857-43E5-AA50-1E138F851768}"/>
                  </a:ext>
                </a:extLst>
              </p:cNvPr>
              <p:cNvSpPr/>
              <p:nvPr/>
            </p:nvSpPr>
            <p:spPr>
              <a:xfrm>
                <a:off x="4354231" y="2420493"/>
                <a:ext cx="180000" cy="180000"/>
              </a:xfrm>
              <a:prstGeom prst="ellipse">
                <a:avLst/>
              </a:prstGeom>
              <a:solidFill>
                <a:srgbClr val="80BFFF"/>
              </a:solidFill>
              <a:ln>
                <a:solidFill>
                  <a:srgbClr val="80B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 err="1">
                    <a:solidFill>
                      <a:schemeClr val="tx1"/>
                    </a:solidFill>
                  </a:rPr>
                  <a:t>i</a:t>
                </a:r>
                <a:endParaRPr lang="zh-TW" alt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" name="接點: 肘形 53">
                <a:extLst>
                  <a:ext uri="{FF2B5EF4-FFF2-40B4-BE49-F238E27FC236}">
                    <a16:creationId xmlns:a16="http://schemas.microsoft.com/office/drawing/2014/main" id="{FDB4717A-EB8B-4581-A033-E55BCE18851C}"/>
                  </a:ext>
                </a:extLst>
              </p:cNvPr>
              <p:cNvCxnSpPr>
                <a:cxnSpLocks/>
                <a:stCxn id="48" idx="1"/>
                <a:endCxn id="60" idx="1"/>
              </p:cNvCxnSpPr>
              <p:nvPr/>
            </p:nvCxnSpPr>
            <p:spPr>
              <a:xfrm rot="10800000">
                <a:off x="3446021" y="2501889"/>
                <a:ext cx="403538" cy="827623"/>
              </a:xfrm>
              <a:prstGeom prst="bentConnector3">
                <a:avLst>
                  <a:gd name="adj1" fmla="val 156649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6" name="接點: 肘形 55">
                <a:extLst>
                  <a:ext uri="{FF2B5EF4-FFF2-40B4-BE49-F238E27FC236}">
                    <a16:creationId xmlns:a16="http://schemas.microsoft.com/office/drawing/2014/main" id="{D5411121-B546-41B0-9ECF-6116E197DDAA}"/>
                  </a:ext>
                </a:extLst>
              </p:cNvPr>
              <p:cNvCxnSpPr>
                <a:cxnSpLocks/>
                <a:stCxn id="60" idx="3"/>
                <a:endCxn id="48" idx="3"/>
              </p:cNvCxnSpPr>
              <p:nvPr/>
            </p:nvCxnSpPr>
            <p:spPr>
              <a:xfrm flipH="1">
                <a:off x="5801127" y="2501888"/>
                <a:ext cx="335122" cy="827623"/>
              </a:xfrm>
              <a:prstGeom prst="bentConnector3">
                <a:avLst>
                  <a:gd name="adj1" fmla="val -68214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DE808612-20FA-4DE4-A1DB-1EE588F5AD2E}"/>
                  </a:ext>
                </a:extLst>
              </p:cNvPr>
              <p:cNvSpPr txBox="1"/>
              <p:nvPr/>
            </p:nvSpPr>
            <p:spPr>
              <a:xfrm>
                <a:off x="3446021" y="1878439"/>
                <a:ext cx="2758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dirty="0"/>
                  <a:t>[1, 2, 3, 4, 5, 6, 7]</a:t>
                </a:r>
                <a:endParaRPr lang="zh-TW" altLang="en-US" dirty="0"/>
              </a:p>
            </p:txBody>
          </p:sp>
        </p:grpSp>
      </p:grpSp>
      <p:grpSp>
        <p:nvGrpSpPr>
          <p:cNvPr id="88" name="群組 87">
            <a:extLst>
              <a:ext uri="{FF2B5EF4-FFF2-40B4-BE49-F238E27FC236}">
                <a16:creationId xmlns:a16="http://schemas.microsoft.com/office/drawing/2014/main" id="{8B2E3C9F-CD4B-480A-8249-F7C71AE6DD85}"/>
              </a:ext>
            </a:extLst>
          </p:cNvPr>
          <p:cNvGrpSpPr/>
          <p:nvPr/>
        </p:nvGrpSpPr>
        <p:grpSpPr>
          <a:xfrm>
            <a:off x="8552806" y="3879925"/>
            <a:ext cx="1505594" cy="538468"/>
            <a:chOff x="10178406" y="3264368"/>
            <a:chExt cx="1505594" cy="538468"/>
          </a:xfrm>
        </p:grpSpPr>
        <p:grpSp>
          <p:nvGrpSpPr>
            <p:cNvPr id="89" name="群組 88">
              <a:extLst>
                <a:ext uri="{FF2B5EF4-FFF2-40B4-BE49-F238E27FC236}">
                  <a16:creationId xmlns:a16="http://schemas.microsoft.com/office/drawing/2014/main" id="{F4A49230-2140-45AA-8DA8-10DF87501773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91" name="箭號: 五邊形 90">
                <a:extLst>
                  <a:ext uri="{FF2B5EF4-FFF2-40B4-BE49-F238E27FC236}">
                    <a16:creationId xmlns:a16="http://schemas.microsoft.com/office/drawing/2014/main" id="{A2D7CC86-D7F9-4206-8AA8-451F68D7A75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6B1506A1-FD79-409C-9E6B-5BB0D366EB91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3" name="文字方塊 92">
                <a:extLst>
                  <a:ext uri="{FF2B5EF4-FFF2-40B4-BE49-F238E27FC236}">
                    <a16:creationId xmlns:a16="http://schemas.microsoft.com/office/drawing/2014/main" id="{D41F01C6-4BD9-4367-B7B1-08161C5E479B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CF1D5963-A7EF-4A18-81F4-6002EECCCF5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5802BB4A-7B3D-4A90-B000-CEBEA7C25FE3}"/>
              </a:ext>
            </a:extLst>
          </p:cNvPr>
          <p:cNvGrpSpPr/>
          <p:nvPr/>
        </p:nvGrpSpPr>
        <p:grpSpPr>
          <a:xfrm>
            <a:off x="6572465" y="3834635"/>
            <a:ext cx="1572170" cy="614723"/>
            <a:chOff x="6922902" y="3154462"/>
            <a:chExt cx="1572170" cy="614723"/>
          </a:xfrm>
        </p:grpSpPr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7E7E5798-88E9-4E2F-9F1F-D53684BB1CA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7B0B2BBA-98C7-4C74-A026-F0A72B5C064D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6C34BC30-78FA-460F-B811-7DA53289F378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28EE4855-733C-4156-AD55-0C165A13434A}"/>
              </a:ext>
            </a:extLst>
          </p:cNvPr>
          <p:cNvGrpSpPr/>
          <p:nvPr/>
        </p:nvGrpSpPr>
        <p:grpSpPr>
          <a:xfrm flipV="1">
            <a:off x="7520951" y="3831707"/>
            <a:ext cx="1110488" cy="671106"/>
            <a:chOff x="7535897" y="3243687"/>
            <a:chExt cx="1030649" cy="750280"/>
          </a:xfrm>
        </p:grpSpPr>
        <p:pic>
          <p:nvPicPr>
            <p:cNvPr id="6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31E8BEE0-EC30-4AF8-AF20-09C7BBEF6B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9F16C847-DA84-40EB-AA9F-F3CC3C41CCE3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C2527752-BA67-4069-A1E4-818233A72269}"/>
              </a:ext>
            </a:extLst>
          </p:cNvPr>
          <p:cNvSpPr txBox="1"/>
          <p:nvPr/>
        </p:nvSpPr>
        <p:spPr>
          <a:xfrm>
            <a:off x="6395721" y="4613313"/>
            <a:ext cx="1985248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 結束值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(1, </a:t>
            </a:r>
            <a:r>
              <a:rPr lang="zh-TW" altLang="en-US" b="1" dirty="0">
                <a:highlight>
                  <a:srgbClr val="DEEBF7"/>
                </a:highlight>
              </a:rPr>
              <a:t>  </a:t>
            </a:r>
            <a:r>
              <a:rPr lang="en-US" altLang="zh-TW" b="1" dirty="0">
                <a:highlight>
                  <a:srgbClr val="DEEBF7"/>
                </a:highlight>
              </a:rPr>
              <a:t>7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1):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27590622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>
            <a:extLst>
              <a:ext uri="{FF2B5EF4-FFF2-40B4-BE49-F238E27FC236}">
                <a16:creationId xmlns:a16="http://schemas.microsoft.com/office/drawing/2014/main" id="{8BA85129-B35D-4009-94A8-B26FF85C8F9D}"/>
              </a:ext>
            </a:extLst>
          </p:cNvPr>
          <p:cNvGrpSpPr/>
          <p:nvPr/>
        </p:nvGrpSpPr>
        <p:grpSpPr>
          <a:xfrm>
            <a:off x="6067932" y="3152899"/>
            <a:ext cx="2379485" cy="1690427"/>
            <a:chOff x="3239419" y="1878439"/>
            <a:chExt cx="2379485" cy="1690427"/>
          </a:xfrm>
        </p:grpSpPr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9FACFB34-DA27-4A8B-8135-2317D7A2453D}"/>
                </a:ext>
              </a:extLst>
            </p:cNvPr>
            <p:cNvSpPr txBox="1"/>
            <p:nvPr/>
          </p:nvSpPr>
          <p:spPr>
            <a:xfrm>
              <a:off x="3239420" y="2976396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sum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sum                   </a:t>
              </a:r>
              <a:r>
                <a:rPr lang="en-US" altLang="zh-TW" sz="105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endPara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12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0.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3220E524-A2E7-4FCF-BCFC-8046CDB4832F}"/>
                </a:ext>
              </a:extLst>
            </p:cNvPr>
            <p:cNvGrpSpPr/>
            <p:nvPr/>
          </p:nvGrpSpPr>
          <p:grpSpPr>
            <a:xfrm>
              <a:off x="3239419" y="1878439"/>
              <a:ext cx="2379485" cy="1394192"/>
              <a:chOff x="3239419" y="1878439"/>
              <a:chExt cx="2379485" cy="1394192"/>
            </a:xfrm>
          </p:grpSpPr>
          <p:grpSp>
            <p:nvGrpSpPr>
              <p:cNvPr id="41" name="群組 40">
                <a:extLst>
                  <a:ext uri="{FF2B5EF4-FFF2-40B4-BE49-F238E27FC236}">
                    <a16:creationId xmlns:a16="http://schemas.microsoft.com/office/drawing/2014/main" id="{2A0B3904-5DE5-45B9-BEE9-0782D4E18D38}"/>
                  </a:ext>
                </a:extLst>
              </p:cNvPr>
              <p:cNvGrpSpPr/>
              <p:nvPr/>
            </p:nvGrpSpPr>
            <p:grpSpPr>
              <a:xfrm>
                <a:off x="3446021" y="2317222"/>
                <a:ext cx="1993111" cy="377085"/>
                <a:chOff x="2437923" y="3083634"/>
                <a:chExt cx="3132031" cy="291749"/>
              </a:xfrm>
            </p:grpSpPr>
            <p:sp>
              <p:nvSpPr>
                <p:cNvPr id="47" name="矩形: 圓角 46">
                  <a:extLst>
                    <a:ext uri="{FF2B5EF4-FFF2-40B4-BE49-F238E27FC236}">
                      <a16:creationId xmlns:a16="http://schemas.microsoft.com/office/drawing/2014/main" id="{02823807-55A8-41F8-9206-B88B8CE93739}"/>
                    </a:ext>
                  </a:extLst>
                </p:cNvPr>
                <p:cNvSpPr/>
                <p:nvPr/>
              </p:nvSpPr>
              <p:spPr>
                <a:xfrm>
                  <a:off x="2437923" y="3083634"/>
                  <a:ext cx="3132031" cy="2917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6E2A1"/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cxnSp>
              <p:nvCxnSpPr>
                <p:cNvPr id="48" name="直線接點 47">
                  <a:extLst>
                    <a:ext uri="{FF2B5EF4-FFF2-40B4-BE49-F238E27FC236}">
                      <a16:creationId xmlns:a16="http://schemas.microsoft.com/office/drawing/2014/main" id="{FE0D6E65-6A61-4739-959B-852033BE5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6779" y="3233169"/>
                  <a:ext cx="2933847" cy="87"/>
                </a:xfrm>
                <a:prstGeom prst="line">
                  <a:avLst/>
                </a:prstGeom>
                <a:solidFill>
                  <a:srgbClr val="B6E2A1"/>
                </a:solidFill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接點: 肘形 43">
                <a:extLst>
                  <a:ext uri="{FF2B5EF4-FFF2-40B4-BE49-F238E27FC236}">
                    <a16:creationId xmlns:a16="http://schemas.microsoft.com/office/drawing/2014/main" id="{F82FFF09-6C97-4BB4-AF54-901D56981B8B}"/>
                  </a:ext>
                </a:extLst>
              </p:cNvPr>
              <p:cNvCxnSpPr>
                <a:cxnSpLocks/>
                <a:stCxn id="39" idx="1"/>
                <a:endCxn id="47" idx="1"/>
              </p:cNvCxnSpPr>
              <p:nvPr/>
            </p:nvCxnSpPr>
            <p:spPr>
              <a:xfrm rot="10800000" flipH="1">
                <a:off x="3239419" y="2505765"/>
                <a:ext cx="206601" cy="766866"/>
              </a:xfrm>
              <a:prstGeom prst="bentConnector3">
                <a:avLst>
                  <a:gd name="adj1" fmla="val -110648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5" name="接點: 肘形 44">
                <a:extLst>
                  <a:ext uri="{FF2B5EF4-FFF2-40B4-BE49-F238E27FC236}">
                    <a16:creationId xmlns:a16="http://schemas.microsoft.com/office/drawing/2014/main" id="{C444722D-EFB8-4D1A-BD93-46A6ED958A32}"/>
                  </a:ext>
                </a:extLst>
              </p:cNvPr>
              <p:cNvCxnSpPr>
                <a:cxnSpLocks/>
                <a:stCxn id="47" idx="3"/>
                <a:endCxn id="39" idx="3"/>
              </p:cNvCxnSpPr>
              <p:nvPr/>
            </p:nvCxnSpPr>
            <p:spPr>
              <a:xfrm>
                <a:off x="5439132" y="2505765"/>
                <a:ext cx="179772" cy="766866"/>
              </a:xfrm>
              <a:prstGeom prst="bentConnector3">
                <a:avLst>
                  <a:gd name="adj1" fmla="val 227161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ECA37472-9116-434B-A30C-91EA38014DC6}"/>
                  </a:ext>
                </a:extLst>
              </p:cNvPr>
              <p:cNvSpPr txBox="1"/>
              <p:nvPr/>
            </p:nvSpPr>
            <p:spPr>
              <a:xfrm>
                <a:off x="3446021" y="1878439"/>
                <a:ext cx="1993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dirty="0"/>
                  <a:t>[2, 4, 6, 8, 10]</a:t>
                </a:r>
                <a:endParaRPr lang="zh-TW" altLang="en-US" dirty="0"/>
              </a:p>
            </p:txBody>
          </p:sp>
        </p:grp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0CD8A8-A21B-4C2F-B534-48A28E1293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41460" y="260460"/>
          <a:ext cx="1572170" cy="24827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82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8191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E54ADF1-8E5D-4D2C-87EF-C1E46BF8E2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40053" y="282978"/>
          <a:ext cx="1623397" cy="246022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173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4421F280-240C-45CD-AE94-EF0CE561CB00}"/>
              </a:ext>
            </a:extLst>
          </p:cNvPr>
          <p:cNvGrpSpPr/>
          <p:nvPr/>
        </p:nvGrpSpPr>
        <p:grpSpPr>
          <a:xfrm>
            <a:off x="6567371" y="864068"/>
            <a:ext cx="1505594" cy="538468"/>
            <a:chOff x="10178406" y="3264368"/>
            <a:chExt cx="1505594" cy="538468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47EC3099-8E0F-44D3-8021-2D4B9667F09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" name="箭號: 五邊形 6">
                <a:extLst>
                  <a:ext uri="{FF2B5EF4-FFF2-40B4-BE49-F238E27FC236}">
                    <a16:creationId xmlns:a16="http://schemas.microsoft.com/office/drawing/2014/main" id="{93AC1B8C-1C09-4F45-9665-818CD71E0DD0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11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79F92B5-AF40-4491-AB4B-91D4CC5A480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E234736-BBE2-4E80-BBF7-2862604B56E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90B582C-1DF3-4F99-8221-5251388523F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CB076CE-A360-403D-9FDC-91E7C25830FB}"/>
              </a:ext>
            </a:extLst>
          </p:cNvPr>
          <p:cNvGrpSpPr/>
          <p:nvPr/>
        </p:nvGrpSpPr>
        <p:grpSpPr>
          <a:xfrm>
            <a:off x="4572393" y="742934"/>
            <a:ext cx="1572170" cy="614723"/>
            <a:chOff x="6922902" y="3154462"/>
            <a:chExt cx="1572170" cy="614723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4710E64-EEEB-4593-A5BA-CA3DDF348994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EF16FA5-64EA-4D33-8630-475A1879168E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08A0B392-77DF-4FAF-96DD-2F5B5CBCDDF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9517A48-AB7A-44BE-AAF2-E26A22D2E1BA}"/>
              </a:ext>
            </a:extLst>
          </p:cNvPr>
          <p:cNvGrpSpPr/>
          <p:nvPr/>
        </p:nvGrpSpPr>
        <p:grpSpPr>
          <a:xfrm flipV="1">
            <a:off x="5520879" y="740006"/>
            <a:ext cx="1110488" cy="671106"/>
            <a:chOff x="7535897" y="3243687"/>
            <a:chExt cx="1030649" cy="750280"/>
          </a:xfrm>
        </p:grpSpPr>
        <p:pic>
          <p:nvPicPr>
            <p:cNvPr id="1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83C8F5E3-A4A6-4194-90DA-E3B1F844BE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B8440ED-33D1-4295-904A-D8D9E2A2E58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98A9DA1-6A51-4E99-8299-B191BD9EAFEB}"/>
              </a:ext>
            </a:extLst>
          </p:cNvPr>
          <p:cNvGrpSpPr/>
          <p:nvPr/>
        </p:nvGrpSpPr>
        <p:grpSpPr>
          <a:xfrm>
            <a:off x="6575561" y="1501122"/>
            <a:ext cx="1505594" cy="538468"/>
            <a:chOff x="10178406" y="3264368"/>
            <a:chExt cx="1505594" cy="53846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228CBD3C-D421-4F64-9364-E4D0DFF2B2AC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0" name="箭號: 五邊形 19">
                <a:extLst>
                  <a:ext uri="{FF2B5EF4-FFF2-40B4-BE49-F238E27FC236}">
                    <a16:creationId xmlns:a16="http://schemas.microsoft.com/office/drawing/2014/main" id="{EE82B511-7124-4B7C-8E18-72980B442E5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20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7623E50-6781-4559-B502-222AFA84BC15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B207BB38-E0C8-4D1E-8091-F10167CB5C37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391830B-B38D-44A6-8FF5-18AFBFF8A376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EE2E32B2-9DAD-4879-85AD-018A376C315F}"/>
              </a:ext>
            </a:extLst>
          </p:cNvPr>
          <p:cNvGrpSpPr/>
          <p:nvPr/>
        </p:nvGrpSpPr>
        <p:grpSpPr>
          <a:xfrm>
            <a:off x="4572393" y="1371368"/>
            <a:ext cx="1572170" cy="614723"/>
            <a:chOff x="6922902" y="3154462"/>
            <a:chExt cx="1572170" cy="614723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AED8BEA-F6BA-40BC-9F49-207F2BE036AF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2BC69BD-82B7-4797-9288-C53BE72B4059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BBD66957-0263-43F8-A3A1-BF1ED6712CB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4783097D-1F7F-4B97-BC8F-930B5A47CA48}"/>
              </a:ext>
            </a:extLst>
          </p:cNvPr>
          <p:cNvGrpSpPr/>
          <p:nvPr/>
        </p:nvGrpSpPr>
        <p:grpSpPr>
          <a:xfrm flipV="1">
            <a:off x="5520879" y="1368440"/>
            <a:ext cx="1110488" cy="671106"/>
            <a:chOff x="7535897" y="3243687"/>
            <a:chExt cx="1030649" cy="750280"/>
          </a:xfrm>
        </p:grpSpPr>
        <p:pic>
          <p:nvPicPr>
            <p:cNvPr id="2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C311F96-CE9C-47EA-8F02-08B01D5353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48A0B40-2EAA-4420-9053-F1C0F99A6A76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6C0F20A2-B17D-4C66-9C00-FEDFCDF0D24F}"/>
              </a:ext>
            </a:extLst>
          </p:cNvPr>
          <p:cNvGrpSpPr/>
          <p:nvPr/>
        </p:nvGrpSpPr>
        <p:grpSpPr>
          <a:xfrm>
            <a:off x="6567371" y="2118807"/>
            <a:ext cx="1505594" cy="538468"/>
            <a:chOff x="10178406" y="3264368"/>
            <a:chExt cx="1505594" cy="538468"/>
          </a:xfrm>
        </p:grpSpPr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AE690BA1-F555-4A3B-AD3D-A7BF2FE9464D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2" name="箭號: 五邊形 51">
                <a:extLst>
                  <a:ext uri="{FF2B5EF4-FFF2-40B4-BE49-F238E27FC236}">
                    <a16:creationId xmlns:a16="http://schemas.microsoft.com/office/drawing/2014/main" id="{5162D2A5-4F1F-4D66-8A9A-96485A1DC44F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8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06E802A5-D673-4F41-AE6D-ED4A76DE5962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4D2ABA47-FCE5-46C0-B289-C67555EF8649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26FD616A-7A96-4C92-99E6-27240E00767A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90D582C3-674D-4BFF-8027-C2F86B0BA74E}"/>
              </a:ext>
            </a:extLst>
          </p:cNvPr>
          <p:cNvGrpSpPr/>
          <p:nvPr/>
        </p:nvGrpSpPr>
        <p:grpSpPr>
          <a:xfrm>
            <a:off x="4564203" y="1989053"/>
            <a:ext cx="1572170" cy="614723"/>
            <a:chOff x="6922902" y="3154462"/>
            <a:chExt cx="1572170" cy="614723"/>
          </a:xfrm>
        </p:grpSpPr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DCAA0DC7-F3C4-40EB-A855-D835A04B8E73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0533498-4E94-4D9C-A68D-E39EAC49860C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err="1">
                  <a:solidFill>
                    <a:schemeClr val="tx1"/>
                  </a:solidFill>
                </a:rPr>
                <a:t>i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DC8767DB-0C02-4E98-8DC2-F2D3A90364B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5A67376B-F6D9-4A04-A7A2-2A94B59AB2A7}"/>
              </a:ext>
            </a:extLst>
          </p:cNvPr>
          <p:cNvGrpSpPr/>
          <p:nvPr/>
        </p:nvGrpSpPr>
        <p:grpSpPr>
          <a:xfrm flipV="1">
            <a:off x="5512689" y="1986125"/>
            <a:ext cx="1110488" cy="671106"/>
            <a:chOff x="7535897" y="3243687"/>
            <a:chExt cx="1030649" cy="750280"/>
          </a:xfrm>
        </p:grpSpPr>
        <p:pic>
          <p:nvPicPr>
            <p:cNvPr id="6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5058262F-EF8F-49D4-8113-9DE53501A6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759C80EE-726A-456D-8B43-C3A2146CDF9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62" name="橢圓 61">
            <a:extLst>
              <a:ext uri="{FF2B5EF4-FFF2-40B4-BE49-F238E27FC236}">
                <a16:creationId xmlns:a16="http://schemas.microsoft.com/office/drawing/2014/main" id="{60C69BA1-55D7-4105-AAC5-19D95A395CAE}"/>
              </a:ext>
            </a:extLst>
          </p:cNvPr>
          <p:cNvSpPr/>
          <p:nvPr/>
        </p:nvSpPr>
        <p:spPr>
          <a:xfrm>
            <a:off x="7456977" y="3694953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16ACE3F3-B10C-4750-BBA9-E382D7D51533}"/>
              </a:ext>
            </a:extLst>
          </p:cNvPr>
          <p:cNvGrpSpPr/>
          <p:nvPr/>
        </p:nvGrpSpPr>
        <p:grpSpPr>
          <a:xfrm>
            <a:off x="196350" y="3859569"/>
            <a:ext cx="4143703" cy="2170098"/>
            <a:chOff x="236306" y="2198400"/>
            <a:chExt cx="4143703" cy="2170098"/>
          </a:xfrm>
        </p:grpSpPr>
        <p:grpSp>
          <p:nvGrpSpPr>
            <p:cNvPr id="64" name="群組 63">
              <a:extLst>
                <a:ext uri="{FF2B5EF4-FFF2-40B4-BE49-F238E27FC236}">
                  <a16:creationId xmlns:a16="http://schemas.microsoft.com/office/drawing/2014/main" id="{F6D6B326-6496-4C7F-BDF3-C19A82F5FB6D}"/>
                </a:ext>
              </a:extLst>
            </p:cNvPr>
            <p:cNvGrpSpPr/>
            <p:nvPr/>
          </p:nvGrpSpPr>
          <p:grpSpPr>
            <a:xfrm>
              <a:off x="517828" y="2279353"/>
              <a:ext cx="3586812" cy="1743369"/>
              <a:chOff x="517828" y="2279353"/>
              <a:chExt cx="3586812" cy="1743369"/>
            </a:xfrm>
          </p:grpSpPr>
          <p:grpSp>
            <p:nvGrpSpPr>
              <p:cNvPr id="66" name="群組 65">
                <a:extLst>
                  <a:ext uri="{FF2B5EF4-FFF2-40B4-BE49-F238E27FC236}">
                    <a16:creationId xmlns:a16="http://schemas.microsoft.com/office/drawing/2014/main" id="{C8B5CD34-FE40-4D23-8D7A-9CDAA831B749}"/>
                  </a:ext>
                </a:extLst>
              </p:cNvPr>
              <p:cNvGrpSpPr/>
              <p:nvPr/>
            </p:nvGrpSpPr>
            <p:grpSpPr>
              <a:xfrm>
                <a:off x="517828" y="2279353"/>
                <a:ext cx="3586812" cy="1743369"/>
                <a:chOff x="517828" y="2483773"/>
                <a:chExt cx="3586812" cy="1154558"/>
              </a:xfrm>
            </p:grpSpPr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86DD8E58-B221-44A3-A5BA-594B37DD0977}"/>
                    </a:ext>
                  </a:extLst>
                </p:cNvPr>
                <p:cNvSpPr/>
                <p:nvPr/>
              </p:nvSpPr>
              <p:spPr>
                <a:xfrm>
                  <a:off x="517828" y="2923105"/>
                  <a:ext cx="3586812" cy="715225"/>
                </a:xfrm>
                <a:prstGeom prst="rect">
                  <a:avLst/>
                </a:prstGeom>
                <a:solidFill>
                  <a:srgbClr val="B6E2A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grpSp>
              <p:nvGrpSpPr>
                <p:cNvPr id="69" name="群組 68">
                  <a:extLst>
                    <a:ext uri="{FF2B5EF4-FFF2-40B4-BE49-F238E27FC236}">
                      <a16:creationId xmlns:a16="http://schemas.microsoft.com/office/drawing/2014/main" id="{52BABBB4-F5DA-4B75-ADD5-5F038049408F}"/>
                    </a:ext>
                  </a:extLst>
                </p:cNvPr>
                <p:cNvGrpSpPr/>
                <p:nvPr/>
              </p:nvGrpSpPr>
              <p:grpSpPr>
                <a:xfrm>
                  <a:off x="517828" y="2483773"/>
                  <a:ext cx="3586812" cy="1154558"/>
                  <a:chOff x="517828" y="2467627"/>
                  <a:chExt cx="3586812" cy="932814"/>
                </a:xfrm>
              </p:grpSpPr>
              <p:sp>
                <p:nvSpPr>
                  <p:cNvPr id="70" name="矩形 69">
                    <a:extLst>
                      <a:ext uri="{FF2B5EF4-FFF2-40B4-BE49-F238E27FC236}">
                        <a16:creationId xmlns:a16="http://schemas.microsoft.com/office/drawing/2014/main" id="{5017786E-515E-4534-9F60-A49FB440C290}"/>
                      </a:ext>
                    </a:extLst>
                  </p:cNvPr>
                  <p:cNvSpPr/>
                  <p:nvPr/>
                </p:nvSpPr>
                <p:spPr>
                  <a:xfrm>
                    <a:off x="517828" y="2467627"/>
                    <a:ext cx="3586812" cy="373524"/>
                  </a:xfrm>
                  <a:prstGeom prst="rect">
                    <a:avLst/>
                  </a:prstGeom>
                  <a:solidFill>
                    <a:srgbClr val="DEEB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71" name="矩形 70">
                    <a:extLst>
                      <a:ext uri="{FF2B5EF4-FFF2-40B4-BE49-F238E27FC236}">
                        <a16:creationId xmlns:a16="http://schemas.microsoft.com/office/drawing/2014/main" id="{D2470BD8-2ADD-4AD0-A579-680D2C4BB2B7}"/>
                      </a:ext>
                    </a:extLst>
                  </p:cNvPr>
                  <p:cNvSpPr/>
                  <p:nvPr/>
                </p:nvSpPr>
                <p:spPr>
                  <a:xfrm>
                    <a:off x="517828" y="3207805"/>
                    <a:ext cx="1158572" cy="192636"/>
                  </a:xfrm>
                  <a:prstGeom prst="rect">
                    <a:avLst/>
                  </a:prstGeom>
                  <a:solidFill>
                    <a:srgbClr val="F6C4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</p:grpSp>
          </p:grp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5F4AF9A6-82AB-48C2-AF90-B156FD6654C1}"/>
                  </a:ext>
                </a:extLst>
              </p:cNvPr>
              <p:cNvSpPr/>
              <p:nvPr/>
            </p:nvSpPr>
            <p:spPr>
              <a:xfrm>
                <a:off x="806832" y="3316922"/>
                <a:ext cx="1447578" cy="360024"/>
              </a:xfrm>
              <a:prstGeom prst="rect">
                <a:avLst/>
              </a:prstGeom>
              <a:solidFill>
                <a:srgbClr val="EAD1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00A5E0EE-B169-4566-A095-24D324B0324C}"/>
                </a:ext>
              </a:extLst>
            </p:cNvPr>
            <p:cNvSpPr/>
            <p:nvPr/>
          </p:nvSpPr>
          <p:spPr>
            <a:xfrm>
              <a:off x="236306" y="2198400"/>
              <a:ext cx="4143703" cy="21700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n = int(input("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請輸入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n:"))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sum = 0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for </a:t>
              </a:r>
              <a:r>
                <a:rPr lang="en-US" altLang="zh-TW" sz="1600" dirty="0" err="1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in range(2,n+1,2):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     sum = sum + </a:t>
              </a:r>
              <a:r>
                <a:rPr lang="en-US" altLang="zh-TW" sz="1600" dirty="0" err="1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i</a:t>
              </a:r>
              <a:endPara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  print(sum)</a:t>
              </a:r>
            </a:p>
            <a:p>
              <a:pPr>
                <a:lnSpc>
                  <a:spcPct val="150000"/>
                </a:lnSpc>
              </a:pPr>
              <a:endPara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72" name="箭號: 向右 71">
            <a:extLst>
              <a:ext uri="{FF2B5EF4-FFF2-40B4-BE49-F238E27FC236}">
                <a16:creationId xmlns:a16="http://schemas.microsoft.com/office/drawing/2014/main" id="{A4888311-8CD4-40C7-8F2B-AC2C939123C1}"/>
              </a:ext>
            </a:extLst>
          </p:cNvPr>
          <p:cNvSpPr/>
          <p:nvPr/>
        </p:nvSpPr>
        <p:spPr>
          <a:xfrm>
            <a:off x="247111" y="5083070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AEDB7119-29B9-41E4-9B35-1457C697ABC6}"/>
              </a:ext>
            </a:extLst>
          </p:cNvPr>
          <p:cNvSpPr txBox="1"/>
          <p:nvPr/>
        </p:nvSpPr>
        <p:spPr>
          <a:xfrm>
            <a:off x="4289285" y="3048766"/>
            <a:ext cx="1985248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結束值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(1,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11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2):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08091642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>
            <a:extLst>
              <a:ext uri="{FF2B5EF4-FFF2-40B4-BE49-F238E27FC236}">
                <a16:creationId xmlns:a16="http://schemas.microsoft.com/office/drawing/2014/main" id="{8BA85129-B35D-4009-94A8-B26FF85C8F9D}"/>
              </a:ext>
            </a:extLst>
          </p:cNvPr>
          <p:cNvGrpSpPr/>
          <p:nvPr/>
        </p:nvGrpSpPr>
        <p:grpSpPr>
          <a:xfrm>
            <a:off x="6067932" y="3152899"/>
            <a:ext cx="2379485" cy="1690427"/>
            <a:chOff x="3239419" y="1878439"/>
            <a:chExt cx="2379485" cy="1690427"/>
          </a:xfrm>
        </p:grpSpPr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9FACFB34-DA27-4A8B-8135-2317D7A2453D}"/>
                </a:ext>
              </a:extLst>
            </p:cNvPr>
            <p:cNvSpPr txBox="1"/>
            <p:nvPr/>
          </p:nvSpPr>
          <p:spPr>
            <a:xfrm>
              <a:off x="3239420" y="2976396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sum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sum                   </a:t>
              </a:r>
              <a:r>
                <a:rPr lang="en-US" altLang="zh-TW" sz="105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endPara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55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xx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3220E524-A2E7-4FCF-BCFC-8046CDB4832F}"/>
                </a:ext>
              </a:extLst>
            </p:cNvPr>
            <p:cNvGrpSpPr/>
            <p:nvPr/>
          </p:nvGrpSpPr>
          <p:grpSpPr>
            <a:xfrm>
              <a:off x="3239419" y="1878439"/>
              <a:ext cx="2379485" cy="1394192"/>
              <a:chOff x="3239419" y="1878439"/>
              <a:chExt cx="2379485" cy="1394192"/>
            </a:xfrm>
          </p:grpSpPr>
          <p:grpSp>
            <p:nvGrpSpPr>
              <p:cNvPr id="41" name="群組 40">
                <a:extLst>
                  <a:ext uri="{FF2B5EF4-FFF2-40B4-BE49-F238E27FC236}">
                    <a16:creationId xmlns:a16="http://schemas.microsoft.com/office/drawing/2014/main" id="{2A0B3904-5DE5-45B9-BEE9-0782D4E18D38}"/>
                  </a:ext>
                </a:extLst>
              </p:cNvPr>
              <p:cNvGrpSpPr/>
              <p:nvPr/>
            </p:nvGrpSpPr>
            <p:grpSpPr>
              <a:xfrm>
                <a:off x="3446021" y="2317222"/>
                <a:ext cx="1993111" cy="377085"/>
                <a:chOff x="2437923" y="3083634"/>
                <a:chExt cx="3132031" cy="291749"/>
              </a:xfrm>
            </p:grpSpPr>
            <p:sp>
              <p:nvSpPr>
                <p:cNvPr id="47" name="矩形: 圓角 46">
                  <a:extLst>
                    <a:ext uri="{FF2B5EF4-FFF2-40B4-BE49-F238E27FC236}">
                      <a16:creationId xmlns:a16="http://schemas.microsoft.com/office/drawing/2014/main" id="{02823807-55A8-41F8-9206-B88B8CE93739}"/>
                    </a:ext>
                  </a:extLst>
                </p:cNvPr>
                <p:cNvSpPr/>
                <p:nvPr/>
              </p:nvSpPr>
              <p:spPr>
                <a:xfrm>
                  <a:off x="2437923" y="3083634"/>
                  <a:ext cx="3132031" cy="2917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6E2A1"/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cxnSp>
              <p:nvCxnSpPr>
                <p:cNvPr id="48" name="直線接點 47">
                  <a:extLst>
                    <a:ext uri="{FF2B5EF4-FFF2-40B4-BE49-F238E27FC236}">
                      <a16:creationId xmlns:a16="http://schemas.microsoft.com/office/drawing/2014/main" id="{FE0D6E65-6A61-4739-959B-852033BE5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6779" y="3233169"/>
                  <a:ext cx="2933847" cy="87"/>
                </a:xfrm>
                <a:prstGeom prst="line">
                  <a:avLst/>
                </a:prstGeom>
                <a:solidFill>
                  <a:srgbClr val="B6E2A1"/>
                </a:solidFill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橢圓 41">
                <a:extLst>
                  <a:ext uri="{FF2B5EF4-FFF2-40B4-BE49-F238E27FC236}">
                    <a16:creationId xmlns:a16="http://schemas.microsoft.com/office/drawing/2014/main" id="{853D6E1C-A837-4E9A-9840-27B6FE525360}"/>
                  </a:ext>
                </a:extLst>
              </p:cNvPr>
              <p:cNvSpPr/>
              <p:nvPr/>
            </p:nvSpPr>
            <p:spPr>
              <a:xfrm>
                <a:off x="5060262" y="2420493"/>
                <a:ext cx="180000" cy="180000"/>
              </a:xfrm>
              <a:prstGeom prst="ellipse">
                <a:avLst/>
              </a:prstGeom>
              <a:solidFill>
                <a:srgbClr val="80BFFF"/>
              </a:solidFill>
              <a:ln>
                <a:solidFill>
                  <a:srgbClr val="80B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 err="1">
                    <a:solidFill>
                      <a:schemeClr val="tx1"/>
                    </a:solidFill>
                  </a:rPr>
                  <a:t>i</a:t>
                </a:r>
                <a:endParaRPr lang="zh-TW" alt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接點: 肘形 43">
                <a:extLst>
                  <a:ext uri="{FF2B5EF4-FFF2-40B4-BE49-F238E27FC236}">
                    <a16:creationId xmlns:a16="http://schemas.microsoft.com/office/drawing/2014/main" id="{F82FFF09-6C97-4BB4-AF54-901D56981B8B}"/>
                  </a:ext>
                </a:extLst>
              </p:cNvPr>
              <p:cNvCxnSpPr>
                <a:cxnSpLocks/>
                <a:stCxn id="39" idx="1"/>
                <a:endCxn id="47" idx="1"/>
              </p:cNvCxnSpPr>
              <p:nvPr/>
            </p:nvCxnSpPr>
            <p:spPr>
              <a:xfrm rot="10800000" flipH="1">
                <a:off x="3239419" y="2505765"/>
                <a:ext cx="206601" cy="766866"/>
              </a:xfrm>
              <a:prstGeom prst="bentConnector3">
                <a:avLst>
                  <a:gd name="adj1" fmla="val -110648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5" name="接點: 肘形 44">
                <a:extLst>
                  <a:ext uri="{FF2B5EF4-FFF2-40B4-BE49-F238E27FC236}">
                    <a16:creationId xmlns:a16="http://schemas.microsoft.com/office/drawing/2014/main" id="{C444722D-EFB8-4D1A-BD93-46A6ED958A32}"/>
                  </a:ext>
                </a:extLst>
              </p:cNvPr>
              <p:cNvCxnSpPr>
                <a:cxnSpLocks/>
                <a:stCxn id="47" idx="3"/>
                <a:endCxn id="39" idx="3"/>
              </p:cNvCxnSpPr>
              <p:nvPr/>
            </p:nvCxnSpPr>
            <p:spPr>
              <a:xfrm>
                <a:off x="5439132" y="2505765"/>
                <a:ext cx="179772" cy="766866"/>
              </a:xfrm>
              <a:prstGeom prst="bentConnector3">
                <a:avLst>
                  <a:gd name="adj1" fmla="val 227161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ECA37472-9116-434B-A30C-91EA38014DC6}"/>
                  </a:ext>
                </a:extLst>
              </p:cNvPr>
              <p:cNvSpPr txBox="1"/>
              <p:nvPr/>
            </p:nvSpPr>
            <p:spPr>
              <a:xfrm>
                <a:off x="3446021" y="1878439"/>
                <a:ext cx="1993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dirty="0"/>
                  <a:t>[2, 4, 6, 8, 10]</a:t>
                </a:r>
                <a:endParaRPr lang="zh-TW" altLang="en-US" dirty="0"/>
              </a:p>
            </p:txBody>
          </p:sp>
        </p:grp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0CD8A8-A21B-4C2F-B534-48A28E1293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41460" y="260460"/>
          <a:ext cx="1572170" cy="24827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82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8191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E54ADF1-8E5D-4D2C-87EF-C1E46BF8E2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40053" y="282978"/>
          <a:ext cx="1623397" cy="246022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173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4421F280-240C-45CD-AE94-EF0CE561CB00}"/>
              </a:ext>
            </a:extLst>
          </p:cNvPr>
          <p:cNvGrpSpPr/>
          <p:nvPr/>
        </p:nvGrpSpPr>
        <p:grpSpPr>
          <a:xfrm>
            <a:off x="6567371" y="864068"/>
            <a:ext cx="1505594" cy="538468"/>
            <a:chOff x="10178406" y="3264368"/>
            <a:chExt cx="1505594" cy="538468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47EC3099-8E0F-44D3-8021-2D4B9667F09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" name="箭號: 五邊形 6">
                <a:extLst>
                  <a:ext uri="{FF2B5EF4-FFF2-40B4-BE49-F238E27FC236}">
                    <a16:creationId xmlns:a16="http://schemas.microsoft.com/office/drawing/2014/main" id="{93AC1B8C-1C09-4F45-9665-818CD71E0DD0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11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79F92B5-AF40-4491-AB4B-91D4CC5A480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E234736-BBE2-4E80-BBF7-2862604B56E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90B582C-1DF3-4F99-8221-5251388523F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CB076CE-A360-403D-9FDC-91E7C25830FB}"/>
              </a:ext>
            </a:extLst>
          </p:cNvPr>
          <p:cNvGrpSpPr/>
          <p:nvPr/>
        </p:nvGrpSpPr>
        <p:grpSpPr>
          <a:xfrm>
            <a:off x="4572393" y="742934"/>
            <a:ext cx="1572170" cy="614723"/>
            <a:chOff x="6922902" y="3154462"/>
            <a:chExt cx="1572170" cy="614723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4710E64-EEEB-4593-A5BA-CA3DDF348994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EF16FA5-64EA-4D33-8630-475A1879168E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08A0B392-77DF-4FAF-96DD-2F5B5CBCDDF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9517A48-AB7A-44BE-AAF2-E26A22D2E1BA}"/>
              </a:ext>
            </a:extLst>
          </p:cNvPr>
          <p:cNvGrpSpPr/>
          <p:nvPr/>
        </p:nvGrpSpPr>
        <p:grpSpPr>
          <a:xfrm flipV="1">
            <a:off x="5520879" y="740006"/>
            <a:ext cx="1110488" cy="671106"/>
            <a:chOff x="7535897" y="3243687"/>
            <a:chExt cx="1030649" cy="750280"/>
          </a:xfrm>
        </p:grpSpPr>
        <p:pic>
          <p:nvPicPr>
            <p:cNvPr id="1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83C8F5E3-A4A6-4194-90DA-E3B1F844BE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B8440ED-33D1-4295-904A-D8D9E2A2E58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98A9DA1-6A51-4E99-8299-B191BD9EAFEB}"/>
              </a:ext>
            </a:extLst>
          </p:cNvPr>
          <p:cNvGrpSpPr/>
          <p:nvPr/>
        </p:nvGrpSpPr>
        <p:grpSpPr>
          <a:xfrm>
            <a:off x="6575561" y="1501122"/>
            <a:ext cx="1505594" cy="538468"/>
            <a:chOff x="10178406" y="3264368"/>
            <a:chExt cx="1505594" cy="53846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228CBD3C-D421-4F64-9364-E4D0DFF2B2AC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0" name="箭號: 五邊形 19">
                <a:extLst>
                  <a:ext uri="{FF2B5EF4-FFF2-40B4-BE49-F238E27FC236}">
                    <a16:creationId xmlns:a16="http://schemas.microsoft.com/office/drawing/2014/main" id="{EE82B511-7124-4B7C-8E18-72980B442E5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20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7623E50-6781-4559-B502-222AFA84BC15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B207BB38-E0C8-4D1E-8091-F10167CB5C37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391830B-B38D-44A6-8FF5-18AFBFF8A376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EE2E32B2-9DAD-4879-85AD-018A376C315F}"/>
              </a:ext>
            </a:extLst>
          </p:cNvPr>
          <p:cNvGrpSpPr/>
          <p:nvPr/>
        </p:nvGrpSpPr>
        <p:grpSpPr>
          <a:xfrm>
            <a:off x="4572393" y="1371368"/>
            <a:ext cx="1572170" cy="614723"/>
            <a:chOff x="6922902" y="3154462"/>
            <a:chExt cx="1572170" cy="614723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AED8BEA-F6BA-40BC-9F49-207F2BE036AF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2BC69BD-82B7-4797-9288-C53BE72B4059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BBD66957-0263-43F8-A3A1-BF1ED6712CB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4783097D-1F7F-4B97-BC8F-930B5A47CA48}"/>
              </a:ext>
            </a:extLst>
          </p:cNvPr>
          <p:cNvGrpSpPr/>
          <p:nvPr/>
        </p:nvGrpSpPr>
        <p:grpSpPr>
          <a:xfrm flipV="1">
            <a:off x="5520879" y="1368440"/>
            <a:ext cx="1110488" cy="671106"/>
            <a:chOff x="7535897" y="3243687"/>
            <a:chExt cx="1030649" cy="750280"/>
          </a:xfrm>
        </p:grpSpPr>
        <p:pic>
          <p:nvPicPr>
            <p:cNvPr id="2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C311F96-CE9C-47EA-8F02-08B01D5353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48A0B40-2EAA-4420-9053-F1C0F99A6A76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6C0F20A2-B17D-4C66-9C00-FEDFCDF0D24F}"/>
              </a:ext>
            </a:extLst>
          </p:cNvPr>
          <p:cNvGrpSpPr/>
          <p:nvPr/>
        </p:nvGrpSpPr>
        <p:grpSpPr>
          <a:xfrm>
            <a:off x="6567371" y="2118807"/>
            <a:ext cx="1505594" cy="538468"/>
            <a:chOff x="10178406" y="3264368"/>
            <a:chExt cx="1505594" cy="538468"/>
          </a:xfrm>
        </p:grpSpPr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AE690BA1-F555-4A3B-AD3D-A7BF2FE9464D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2" name="箭號: 五邊形 51">
                <a:extLst>
                  <a:ext uri="{FF2B5EF4-FFF2-40B4-BE49-F238E27FC236}">
                    <a16:creationId xmlns:a16="http://schemas.microsoft.com/office/drawing/2014/main" id="{5162D2A5-4F1F-4D66-8A9A-96485A1DC44F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06E802A5-D673-4F41-AE6D-ED4A76DE5962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4D2ABA47-FCE5-46C0-B289-C67555EF8649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26FD616A-7A96-4C92-99E6-27240E00767A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90D582C3-674D-4BFF-8027-C2F86B0BA74E}"/>
              </a:ext>
            </a:extLst>
          </p:cNvPr>
          <p:cNvGrpSpPr/>
          <p:nvPr/>
        </p:nvGrpSpPr>
        <p:grpSpPr>
          <a:xfrm>
            <a:off x="4564203" y="1989053"/>
            <a:ext cx="1572170" cy="614723"/>
            <a:chOff x="6922902" y="3154462"/>
            <a:chExt cx="1572170" cy="614723"/>
          </a:xfrm>
        </p:grpSpPr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DCAA0DC7-F3C4-40EB-A855-D835A04B8E73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0533498-4E94-4D9C-A68D-E39EAC49860C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err="1">
                  <a:solidFill>
                    <a:schemeClr val="tx1"/>
                  </a:solidFill>
                </a:rPr>
                <a:t>i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DC8767DB-0C02-4E98-8DC2-F2D3A90364B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5A67376B-F6D9-4A04-A7A2-2A94B59AB2A7}"/>
              </a:ext>
            </a:extLst>
          </p:cNvPr>
          <p:cNvGrpSpPr/>
          <p:nvPr/>
        </p:nvGrpSpPr>
        <p:grpSpPr>
          <a:xfrm flipV="1">
            <a:off x="5512689" y="1986125"/>
            <a:ext cx="1110488" cy="671106"/>
            <a:chOff x="7535897" y="3243687"/>
            <a:chExt cx="1030649" cy="750280"/>
          </a:xfrm>
        </p:grpSpPr>
        <p:pic>
          <p:nvPicPr>
            <p:cNvPr id="6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5058262F-EF8F-49D4-8113-9DE53501A6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759C80EE-726A-456D-8B43-C3A2146CDF9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2EB2AC59-05E7-4E65-982D-5B18861F74A9}"/>
              </a:ext>
            </a:extLst>
          </p:cNvPr>
          <p:cNvGrpSpPr/>
          <p:nvPr/>
        </p:nvGrpSpPr>
        <p:grpSpPr>
          <a:xfrm>
            <a:off x="196350" y="3859569"/>
            <a:ext cx="4143703" cy="2170098"/>
            <a:chOff x="236306" y="2198400"/>
            <a:chExt cx="4143703" cy="2170098"/>
          </a:xfrm>
        </p:grpSpPr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CE7F4A96-9DEE-4E72-BF66-246FCB5AF0D9}"/>
                </a:ext>
              </a:extLst>
            </p:cNvPr>
            <p:cNvGrpSpPr/>
            <p:nvPr/>
          </p:nvGrpSpPr>
          <p:grpSpPr>
            <a:xfrm>
              <a:off x="517828" y="2279353"/>
              <a:ext cx="3586812" cy="1743369"/>
              <a:chOff x="517828" y="2279353"/>
              <a:chExt cx="3586812" cy="1743369"/>
            </a:xfrm>
          </p:grpSpPr>
          <p:grpSp>
            <p:nvGrpSpPr>
              <p:cNvPr id="65" name="群組 64">
                <a:extLst>
                  <a:ext uri="{FF2B5EF4-FFF2-40B4-BE49-F238E27FC236}">
                    <a16:creationId xmlns:a16="http://schemas.microsoft.com/office/drawing/2014/main" id="{78BF6413-5A3B-4AF3-BE91-CE569212FCE1}"/>
                  </a:ext>
                </a:extLst>
              </p:cNvPr>
              <p:cNvGrpSpPr/>
              <p:nvPr/>
            </p:nvGrpSpPr>
            <p:grpSpPr>
              <a:xfrm>
                <a:off x="517828" y="2279353"/>
                <a:ext cx="3586812" cy="1743369"/>
                <a:chOff x="517828" y="2483773"/>
                <a:chExt cx="3586812" cy="1154558"/>
              </a:xfrm>
            </p:grpSpPr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FCC84D85-EA3B-4802-9C4D-5F51FC09E8A1}"/>
                    </a:ext>
                  </a:extLst>
                </p:cNvPr>
                <p:cNvSpPr/>
                <p:nvPr/>
              </p:nvSpPr>
              <p:spPr>
                <a:xfrm>
                  <a:off x="517828" y="2923105"/>
                  <a:ext cx="3586812" cy="715225"/>
                </a:xfrm>
                <a:prstGeom prst="rect">
                  <a:avLst/>
                </a:prstGeom>
                <a:solidFill>
                  <a:srgbClr val="B6E2A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grpSp>
              <p:nvGrpSpPr>
                <p:cNvPr id="68" name="群組 67">
                  <a:extLst>
                    <a:ext uri="{FF2B5EF4-FFF2-40B4-BE49-F238E27FC236}">
                      <a16:creationId xmlns:a16="http://schemas.microsoft.com/office/drawing/2014/main" id="{60DEBD15-D1CF-4625-BF92-1D1ED4A6C168}"/>
                    </a:ext>
                  </a:extLst>
                </p:cNvPr>
                <p:cNvGrpSpPr/>
                <p:nvPr/>
              </p:nvGrpSpPr>
              <p:grpSpPr>
                <a:xfrm>
                  <a:off x="517828" y="2483773"/>
                  <a:ext cx="3586812" cy="1154558"/>
                  <a:chOff x="517828" y="2467627"/>
                  <a:chExt cx="3586812" cy="932814"/>
                </a:xfrm>
              </p:grpSpPr>
              <p:sp>
                <p:nvSpPr>
                  <p:cNvPr id="69" name="矩形 68">
                    <a:extLst>
                      <a:ext uri="{FF2B5EF4-FFF2-40B4-BE49-F238E27FC236}">
                        <a16:creationId xmlns:a16="http://schemas.microsoft.com/office/drawing/2014/main" id="{A24A4D6A-5BAD-4F95-AB26-3187C5A12DF7}"/>
                      </a:ext>
                    </a:extLst>
                  </p:cNvPr>
                  <p:cNvSpPr/>
                  <p:nvPr/>
                </p:nvSpPr>
                <p:spPr>
                  <a:xfrm>
                    <a:off x="517828" y="2467627"/>
                    <a:ext cx="3586812" cy="373524"/>
                  </a:xfrm>
                  <a:prstGeom prst="rect">
                    <a:avLst/>
                  </a:prstGeom>
                  <a:solidFill>
                    <a:srgbClr val="DEEB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70" name="矩形 69">
                    <a:extLst>
                      <a:ext uri="{FF2B5EF4-FFF2-40B4-BE49-F238E27FC236}">
                        <a16:creationId xmlns:a16="http://schemas.microsoft.com/office/drawing/2014/main" id="{9664C35A-ECC5-4339-88CC-65D295D859AC}"/>
                      </a:ext>
                    </a:extLst>
                  </p:cNvPr>
                  <p:cNvSpPr/>
                  <p:nvPr/>
                </p:nvSpPr>
                <p:spPr>
                  <a:xfrm>
                    <a:off x="517828" y="3207805"/>
                    <a:ext cx="1158572" cy="192636"/>
                  </a:xfrm>
                  <a:prstGeom prst="rect">
                    <a:avLst/>
                  </a:prstGeom>
                  <a:solidFill>
                    <a:srgbClr val="F6C4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</p:grpSp>
          </p:grp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3B803935-43AF-4AB6-92DF-3D5E7CEC3DF6}"/>
                  </a:ext>
                </a:extLst>
              </p:cNvPr>
              <p:cNvSpPr/>
              <p:nvPr/>
            </p:nvSpPr>
            <p:spPr>
              <a:xfrm>
                <a:off x="806832" y="3316922"/>
                <a:ext cx="1447578" cy="360024"/>
              </a:xfrm>
              <a:prstGeom prst="rect">
                <a:avLst/>
              </a:prstGeom>
              <a:solidFill>
                <a:srgbClr val="EAD1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DB6B2AE-9FB3-437A-ADEF-5EB378265532}"/>
                </a:ext>
              </a:extLst>
            </p:cNvPr>
            <p:cNvSpPr/>
            <p:nvPr/>
          </p:nvSpPr>
          <p:spPr>
            <a:xfrm>
              <a:off x="236306" y="2198400"/>
              <a:ext cx="4143703" cy="21700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n = int(input("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請輸入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n:"))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sum = 0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for </a:t>
              </a:r>
              <a:r>
                <a:rPr lang="en-US" altLang="zh-TW" sz="1600" dirty="0" err="1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in range(2,n+1,2):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     sum = sum + </a:t>
              </a:r>
              <a:r>
                <a:rPr lang="en-US" altLang="zh-TW" sz="1600" dirty="0" err="1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i</a:t>
              </a:r>
              <a:endPara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  print(sum)</a:t>
              </a:r>
            </a:p>
            <a:p>
              <a:pPr>
                <a:lnSpc>
                  <a:spcPct val="150000"/>
                </a:lnSpc>
              </a:pPr>
              <a:endPara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71" name="箭號: 向右 70">
            <a:extLst>
              <a:ext uri="{FF2B5EF4-FFF2-40B4-BE49-F238E27FC236}">
                <a16:creationId xmlns:a16="http://schemas.microsoft.com/office/drawing/2014/main" id="{4E2482AB-0505-48B0-A4BC-9273558ED7AE}"/>
              </a:ext>
            </a:extLst>
          </p:cNvPr>
          <p:cNvSpPr/>
          <p:nvPr/>
        </p:nvSpPr>
        <p:spPr>
          <a:xfrm>
            <a:off x="247111" y="4735937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646EF1B5-EF97-4552-870F-C91D5AE24271}"/>
              </a:ext>
            </a:extLst>
          </p:cNvPr>
          <p:cNvSpPr txBox="1"/>
          <p:nvPr/>
        </p:nvSpPr>
        <p:spPr>
          <a:xfrm>
            <a:off x="4289285" y="3048766"/>
            <a:ext cx="1985248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結束值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(1,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11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2):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05243690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>
            <a:extLst>
              <a:ext uri="{FF2B5EF4-FFF2-40B4-BE49-F238E27FC236}">
                <a16:creationId xmlns:a16="http://schemas.microsoft.com/office/drawing/2014/main" id="{8BA85129-B35D-4009-94A8-B26FF85C8F9D}"/>
              </a:ext>
            </a:extLst>
          </p:cNvPr>
          <p:cNvGrpSpPr/>
          <p:nvPr/>
        </p:nvGrpSpPr>
        <p:grpSpPr>
          <a:xfrm>
            <a:off x="6067932" y="3152899"/>
            <a:ext cx="2379485" cy="1690427"/>
            <a:chOff x="3239419" y="1878439"/>
            <a:chExt cx="2379485" cy="1690427"/>
          </a:xfrm>
        </p:grpSpPr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9FACFB34-DA27-4A8B-8135-2317D7A2453D}"/>
                </a:ext>
              </a:extLst>
            </p:cNvPr>
            <p:cNvSpPr txBox="1"/>
            <p:nvPr/>
          </p:nvSpPr>
          <p:spPr>
            <a:xfrm>
              <a:off x="3239420" y="2976396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sum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sum                   </a:t>
              </a:r>
              <a:r>
                <a:rPr lang="en-US" altLang="zh-TW" sz="105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endPara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55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3220E524-A2E7-4FCF-BCFC-8046CDB4832F}"/>
                </a:ext>
              </a:extLst>
            </p:cNvPr>
            <p:cNvGrpSpPr/>
            <p:nvPr/>
          </p:nvGrpSpPr>
          <p:grpSpPr>
            <a:xfrm>
              <a:off x="3239419" y="1878439"/>
              <a:ext cx="2379485" cy="1394192"/>
              <a:chOff x="3239419" y="1878439"/>
              <a:chExt cx="2379485" cy="1394192"/>
            </a:xfrm>
          </p:grpSpPr>
          <p:grpSp>
            <p:nvGrpSpPr>
              <p:cNvPr id="41" name="群組 40">
                <a:extLst>
                  <a:ext uri="{FF2B5EF4-FFF2-40B4-BE49-F238E27FC236}">
                    <a16:creationId xmlns:a16="http://schemas.microsoft.com/office/drawing/2014/main" id="{2A0B3904-5DE5-45B9-BEE9-0782D4E18D38}"/>
                  </a:ext>
                </a:extLst>
              </p:cNvPr>
              <p:cNvGrpSpPr/>
              <p:nvPr/>
            </p:nvGrpSpPr>
            <p:grpSpPr>
              <a:xfrm>
                <a:off x="3446021" y="2317222"/>
                <a:ext cx="1993111" cy="377085"/>
                <a:chOff x="2437923" y="3083634"/>
                <a:chExt cx="3132031" cy="291749"/>
              </a:xfrm>
            </p:grpSpPr>
            <p:sp>
              <p:nvSpPr>
                <p:cNvPr id="47" name="矩形: 圓角 46">
                  <a:extLst>
                    <a:ext uri="{FF2B5EF4-FFF2-40B4-BE49-F238E27FC236}">
                      <a16:creationId xmlns:a16="http://schemas.microsoft.com/office/drawing/2014/main" id="{02823807-55A8-41F8-9206-B88B8CE93739}"/>
                    </a:ext>
                  </a:extLst>
                </p:cNvPr>
                <p:cNvSpPr/>
                <p:nvPr/>
              </p:nvSpPr>
              <p:spPr>
                <a:xfrm>
                  <a:off x="2437923" y="3083634"/>
                  <a:ext cx="3132031" cy="2917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6E2A1"/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cxnSp>
              <p:nvCxnSpPr>
                <p:cNvPr id="48" name="直線接點 47">
                  <a:extLst>
                    <a:ext uri="{FF2B5EF4-FFF2-40B4-BE49-F238E27FC236}">
                      <a16:creationId xmlns:a16="http://schemas.microsoft.com/office/drawing/2014/main" id="{FE0D6E65-6A61-4739-959B-852033BE5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6779" y="3233169"/>
                  <a:ext cx="2933847" cy="87"/>
                </a:xfrm>
                <a:prstGeom prst="line">
                  <a:avLst/>
                </a:prstGeom>
                <a:solidFill>
                  <a:srgbClr val="B6E2A1"/>
                </a:solidFill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接點: 肘形 43">
                <a:extLst>
                  <a:ext uri="{FF2B5EF4-FFF2-40B4-BE49-F238E27FC236}">
                    <a16:creationId xmlns:a16="http://schemas.microsoft.com/office/drawing/2014/main" id="{F82FFF09-6C97-4BB4-AF54-901D56981B8B}"/>
                  </a:ext>
                </a:extLst>
              </p:cNvPr>
              <p:cNvCxnSpPr>
                <a:cxnSpLocks/>
                <a:stCxn id="39" idx="1"/>
                <a:endCxn id="47" idx="1"/>
              </p:cNvCxnSpPr>
              <p:nvPr/>
            </p:nvCxnSpPr>
            <p:spPr>
              <a:xfrm rot="10800000" flipH="1">
                <a:off x="3239419" y="2505765"/>
                <a:ext cx="206601" cy="766866"/>
              </a:xfrm>
              <a:prstGeom prst="bentConnector3">
                <a:avLst>
                  <a:gd name="adj1" fmla="val -110648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5" name="接點: 肘形 44">
                <a:extLst>
                  <a:ext uri="{FF2B5EF4-FFF2-40B4-BE49-F238E27FC236}">
                    <a16:creationId xmlns:a16="http://schemas.microsoft.com/office/drawing/2014/main" id="{C444722D-EFB8-4D1A-BD93-46A6ED958A32}"/>
                  </a:ext>
                </a:extLst>
              </p:cNvPr>
              <p:cNvCxnSpPr>
                <a:cxnSpLocks/>
                <a:stCxn id="47" idx="3"/>
                <a:endCxn id="39" idx="3"/>
              </p:cNvCxnSpPr>
              <p:nvPr/>
            </p:nvCxnSpPr>
            <p:spPr>
              <a:xfrm>
                <a:off x="5439132" y="2505765"/>
                <a:ext cx="179772" cy="766866"/>
              </a:xfrm>
              <a:prstGeom prst="bentConnector3">
                <a:avLst>
                  <a:gd name="adj1" fmla="val 227161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ECA37472-9116-434B-A30C-91EA38014DC6}"/>
                  </a:ext>
                </a:extLst>
              </p:cNvPr>
              <p:cNvSpPr txBox="1"/>
              <p:nvPr/>
            </p:nvSpPr>
            <p:spPr>
              <a:xfrm>
                <a:off x="3446021" y="1878439"/>
                <a:ext cx="1993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dirty="0"/>
                  <a:t>[2, 4, 6, 8, 10]</a:t>
                </a:r>
                <a:endParaRPr lang="zh-TW" altLang="en-US" dirty="0"/>
              </a:p>
            </p:txBody>
          </p:sp>
        </p:grp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0CD8A8-A21B-4C2F-B534-48A28E1293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41460" y="260460"/>
          <a:ext cx="1572170" cy="24827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82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8191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E54ADF1-8E5D-4D2C-87EF-C1E46BF8E2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40053" y="282978"/>
          <a:ext cx="1623397" cy="246022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173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4421F280-240C-45CD-AE94-EF0CE561CB00}"/>
              </a:ext>
            </a:extLst>
          </p:cNvPr>
          <p:cNvGrpSpPr/>
          <p:nvPr/>
        </p:nvGrpSpPr>
        <p:grpSpPr>
          <a:xfrm>
            <a:off x="6567371" y="864068"/>
            <a:ext cx="1505594" cy="538468"/>
            <a:chOff x="10178406" y="3264368"/>
            <a:chExt cx="1505594" cy="538468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47EC3099-8E0F-44D3-8021-2D4B9667F09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" name="箭號: 五邊形 6">
                <a:extLst>
                  <a:ext uri="{FF2B5EF4-FFF2-40B4-BE49-F238E27FC236}">
                    <a16:creationId xmlns:a16="http://schemas.microsoft.com/office/drawing/2014/main" id="{93AC1B8C-1C09-4F45-9665-818CD71E0DD0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11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79F92B5-AF40-4491-AB4B-91D4CC5A480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E234736-BBE2-4E80-BBF7-2862604B56E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90B582C-1DF3-4F99-8221-5251388523F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CB076CE-A360-403D-9FDC-91E7C25830FB}"/>
              </a:ext>
            </a:extLst>
          </p:cNvPr>
          <p:cNvGrpSpPr/>
          <p:nvPr/>
        </p:nvGrpSpPr>
        <p:grpSpPr>
          <a:xfrm>
            <a:off x="4572393" y="742934"/>
            <a:ext cx="1572170" cy="614723"/>
            <a:chOff x="6922902" y="3154462"/>
            <a:chExt cx="1572170" cy="614723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4710E64-EEEB-4593-A5BA-CA3DDF348994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EF16FA5-64EA-4D33-8630-475A1879168E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08A0B392-77DF-4FAF-96DD-2F5B5CBCDDF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9517A48-AB7A-44BE-AAF2-E26A22D2E1BA}"/>
              </a:ext>
            </a:extLst>
          </p:cNvPr>
          <p:cNvGrpSpPr/>
          <p:nvPr/>
        </p:nvGrpSpPr>
        <p:grpSpPr>
          <a:xfrm flipV="1">
            <a:off x="5520879" y="740006"/>
            <a:ext cx="1110488" cy="671106"/>
            <a:chOff x="7535897" y="3243687"/>
            <a:chExt cx="1030649" cy="750280"/>
          </a:xfrm>
        </p:grpSpPr>
        <p:pic>
          <p:nvPicPr>
            <p:cNvPr id="1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83C8F5E3-A4A6-4194-90DA-E3B1F844BE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B8440ED-33D1-4295-904A-D8D9E2A2E58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98A9DA1-6A51-4E99-8299-B191BD9EAFEB}"/>
              </a:ext>
            </a:extLst>
          </p:cNvPr>
          <p:cNvGrpSpPr/>
          <p:nvPr/>
        </p:nvGrpSpPr>
        <p:grpSpPr>
          <a:xfrm>
            <a:off x="6575561" y="1501122"/>
            <a:ext cx="1505594" cy="538468"/>
            <a:chOff x="10178406" y="3264368"/>
            <a:chExt cx="1505594" cy="53846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228CBD3C-D421-4F64-9364-E4D0DFF2B2AC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0" name="箭號: 五邊形 19">
                <a:extLst>
                  <a:ext uri="{FF2B5EF4-FFF2-40B4-BE49-F238E27FC236}">
                    <a16:creationId xmlns:a16="http://schemas.microsoft.com/office/drawing/2014/main" id="{EE82B511-7124-4B7C-8E18-72980B442E5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20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7623E50-6781-4559-B502-222AFA84BC15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B207BB38-E0C8-4D1E-8091-F10167CB5C37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391830B-B38D-44A6-8FF5-18AFBFF8A376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EE2E32B2-9DAD-4879-85AD-018A376C315F}"/>
              </a:ext>
            </a:extLst>
          </p:cNvPr>
          <p:cNvGrpSpPr/>
          <p:nvPr/>
        </p:nvGrpSpPr>
        <p:grpSpPr>
          <a:xfrm>
            <a:off x="4572393" y="1371368"/>
            <a:ext cx="1572170" cy="614723"/>
            <a:chOff x="6922902" y="3154462"/>
            <a:chExt cx="1572170" cy="614723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AED8BEA-F6BA-40BC-9F49-207F2BE036AF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2BC69BD-82B7-4797-9288-C53BE72B4059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BBD66957-0263-43F8-A3A1-BF1ED6712CB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4783097D-1F7F-4B97-BC8F-930B5A47CA48}"/>
              </a:ext>
            </a:extLst>
          </p:cNvPr>
          <p:cNvGrpSpPr/>
          <p:nvPr/>
        </p:nvGrpSpPr>
        <p:grpSpPr>
          <a:xfrm flipV="1">
            <a:off x="5520879" y="1368440"/>
            <a:ext cx="1110488" cy="671106"/>
            <a:chOff x="7535897" y="3243687"/>
            <a:chExt cx="1030649" cy="750280"/>
          </a:xfrm>
        </p:grpSpPr>
        <p:pic>
          <p:nvPicPr>
            <p:cNvPr id="2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C311F96-CE9C-47EA-8F02-08B01D5353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48A0B40-2EAA-4420-9053-F1C0F99A6A76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6C0F20A2-B17D-4C66-9C00-FEDFCDF0D24F}"/>
              </a:ext>
            </a:extLst>
          </p:cNvPr>
          <p:cNvGrpSpPr/>
          <p:nvPr/>
        </p:nvGrpSpPr>
        <p:grpSpPr>
          <a:xfrm>
            <a:off x="6567371" y="2118807"/>
            <a:ext cx="1505594" cy="538468"/>
            <a:chOff x="10178406" y="3264368"/>
            <a:chExt cx="1505594" cy="538468"/>
          </a:xfrm>
        </p:grpSpPr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AE690BA1-F555-4A3B-AD3D-A7BF2FE9464D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2" name="箭號: 五邊形 51">
                <a:extLst>
                  <a:ext uri="{FF2B5EF4-FFF2-40B4-BE49-F238E27FC236}">
                    <a16:creationId xmlns:a16="http://schemas.microsoft.com/office/drawing/2014/main" id="{5162D2A5-4F1F-4D66-8A9A-96485A1DC44F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06E802A5-D673-4F41-AE6D-ED4A76DE5962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4D2ABA47-FCE5-46C0-B289-C67555EF8649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26FD616A-7A96-4C92-99E6-27240E00767A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90D582C3-674D-4BFF-8027-C2F86B0BA74E}"/>
              </a:ext>
            </a:extLst>
          </p:cNvPr>
          <p:cNvGrpSpPr/>
          <p:nvPr/>
        </p:nvGrpSpPr>
        <p:grpSpPr>
          <a:xfrm>
            <a:off x="4564203" y="1989053"/>
            <a:ext cx="1572170" cy="614723"/>
            <a:chOff x="6922902" y="3154462"/>
            <a:chExt cx="1572170" cy="614723"/>
          </a:xfrm>
        </p:grpSpPr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DCAA0DC7-F3C4-40EB-A855-D835A04B8E73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0533498-4E94-4D9C-A68D-E39EAC49860C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err="1">
                  <a:solidFill>
                    <a:schemeClr val="tx1"/>
                  </a:solidFill>
                </a:rPr>
                <a:t>i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DC8767DB-0C02-4E98-8DC2-F2D3A90364B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5A67376B-F6D9-4A04-A7A2-2A94B59AB2A7}"/>
              </a:ext>
            </a:extLst>
          </p:cNvPr>
          <p:cNvGrpSpPr/>
          <p:nvPr/>
        </p:nvGrpSpPr>
        <p:grpSpPr>
          <a:xfrm flipV="1">
            <a:off x="5512689" y="1986125"/>
            <a:ext cx="1110488" cy="671106"/>
            <a:chOff x="7535897" y="3243687"/>
            <a:chExt cx="1030649" cy="750280"/>
          </a:xfrm>
        </p:grpSpPr>
        <p:pic>
          <p:nvPicPr>
            <p:cNvPr id="6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5058262F-EF8F-49D4-8113-9DE53501A6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759C80EE-726A-456D-8B43-C3A2146CDF9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62" name="橢圓 61">
            <a:extLst>
              <a:ext uri="{FF2B5EF4-FFF2-40B4-BE49-F238E27FC236}">
                <a16:creationId xmlns:a16="http://schemas.microsoft.com/office/drawing/2014/main" id="{158A59EA-6F36-48AF-8F2B-7D316DA8AC5E}"/>
              </a:ext>
            </a:extLst>
          </p:cNvPr>
          <p:cNvSpPr/>
          <p:nvPr/>
        </p:nvSpPr>
        <p:spPr>
          <a:xfrm>
            <a:off x="7888775" y="3694953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ED70A98F-5DD9-4730-9341-7F89336BB93B}"/>
              </a:ext>
            </a:extLst>
          </p:cNvPr>
          <p:cNvGrpSpPr/>
          <p:nvPr/>
        </p:nvGrpSpPr>
        <p:grpSpPr>
          <a:xfrm>
            <a:off x="196350" y="3859569"/>
            <a:ext cx="4143703" cy="2170098"/>
            <a:chOff x="236306" y="2198400"/>
            <a:chExt cx="4143703" cy="2170098"/>
          </a:xfrm>
        </p:grpSpPr>
        <p:grpSp>
          <p:nvGrpSpPr>
            <p:cNvPr id="64" name="群組 63">
              <a:extLst>
                <a:ext uri="{FF2B5EF4-FFF2-40B4-BE49-F238E27FC236}">
                  <a16:creationId xmlns:a16="http://schemas.microsoft.com/office/drawing/2014/main" id="{6171AE9C-385B-4A91-AE46-0094BDCFD62A}"/>
                </a:ext>
              </a:extLst>
            </p:cNvPr>
            <p:cNvGrpSpPr/>
            <p:nvPr/>
          </p:nvGrpSpPr>
          <p:grpSpPr>
            <a:xfrm>
              <a:off x="517828" y="2279353"/>
              <a:ext cx="3586812" cy="1743369"/>
              <a:chOff x="517828" y="2279353"/>
              <a:chExt cx="3586812" cy="1743369"/>
            </a:xfrm>
          </p:grpSpPr>
          <p:grpSp>
            <p:nvGrpSpPr>
              <p:cNvPr id="66" name="群組 65">
                <a:extLst>
                  <a:ext uri="{FF2B5EF4-FFF2-40B4-BE49-F238E27FC236}">
                    <a16:creationId xmlns:a16="http://schemas.microsoft.com/office/drawing/2014/main" id="{1A4E3640-78F9-4974-A2DE-CEDB86CF5E76}"/>
                  </a:ext>
                </a:extLst>
              </p:cNvPr>
              <p:cNvGrpSpPr/>
              <p:nvPr/>
            </p:nvGrpSpPr>
            <p:grpSpPr>
              <a:xfrm>
                <a:off x="517828" y="2279353"/>
                <a:ext cx="3586812" cy="1743369"/>
                <a:chOff x="517828" y="2483773"/>
                <a:chExt cx="3586812" cy="1154558"/>
              </a:xfrm>
            </p:grpSpPr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A7964C70-3752-468F-9D33-4A900EC09931}"/>
                    </a:ext>
                  </a:extLst>
                </p:cNvPr>
                <p:cNvSpPr/>
                <p:nvPr/>
              </p:nvSpPr>
              <p:spPr>
                <a:xfrm>
                  <a:off x="517828" y="2923105"/>
                  <a:ext cx="3586812" cy="715225"/>
                </a:xfrm>
                <a:prstGeom prst="rect">
                  <a:avLst/>
                </a:prstGeom>
                <a:solidFill>
                  <a:srgbClr val="B6E2A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grpSp>
              <p:nvGrpSpPr>
                <p:cNvPr id="69" name="群組 68">
                  <a:extLst>
                    <a:ext uri="{FF2B5EF4-FFF2-40B4-BE49-F238E27FC236}">
                      <a16:creationId xmlns:a16="http://schemas.microsoft.com/office/drawing/2014/main" id="{765FE935-D480-4A8C-BDCA-441DDC05233E}"/>
                    </a:ext>
                  </a:extLst>
                </p:cNvPr>
                <p:cNvGrpSpPr/>
                <p:nvPr/>
              </p:nvGrpSpPr>
              <p:grpSpPr>
                <a:xfrm>
                  <a:off x="517828" y="2483773"/>
                  <a:ext cx="3586812" cy="1154558"/>
                  <a:chOff x="517828" y="2467627"/>
                  <a:chExt cx="3586812" cy="932814"/>
                </a:xfrm>
              </p:grpSpPr>
              <p:sp>
                <p:nvSpPr>
                  <p:cNvPr id="70" name="矩形 69">
                    <a:extLst>
                      <a:ext uri="{FF2B5EF4-FFF2-40B4-BE49-F238E27FC236}">
                        <a16:creationId xmlns:a16="http://schemas.microsoft.com/office/drawing/2014/main" id="{1E96730F-97C6-4E3A-8D19-BEE6DF5017EF}"/>
                      </a:ext>
                    </a:extLst>
                  </p:cNvPr>
                  <p:cNvSpPr/>
                  <p:nvPr/>
                </p:nvSpPr>
                <p:spPr>
                  <a:xfrm>
                    <a:off x="517828" y="2467627"/>
                    <a:ext cx="3586812" cy="373524"/>
                  </a:xfrm>
                  <a:prstGeom prst="rect">
                    <a:avLst/>
                  </a:prstGeom>
                  <a:solidFill>
                    <a:srgbClr val="DEEB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71" name="矩形 70">
                    <a:extLst>
                      <a:ext uri="{FF2B5EF4-FFF2-40B4-BE49-F238E27FC236}">
                        <a16:creationId xmlns:a16="http://schemas.microsoft.com/office/drawing/2014/main" id="{58FCBC02-C1A0-4B72-93D0-2E6EC49623B0}"/>
                      </a:ext>
                    </a:extLst>
                  </p:cNvPr>
                  <p:cNvSpPr/>
                  <p:nvPr/>
                </p:nvSpPr>
                <p:spPr>
                  <a:xfrm>
                    <a:off x="517828" y="3207805"/>
                    <a:ext cx="1158572" cy="192636"/>
                  </a:xfrm>
                  <a:prstGeom prst="rect">
                    <a:avLst/>
                  </a:prstGeom>
                  <a:solidFill>
                    <a:srgbClr val="F6C4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</p:grpSp>
          </p:grp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1938B1CC-4432-4192-9851-B82A4857AC81}"/>
                  </a:ext>
                </a:extLst>
              </p:cNvPr>
              <p:cNvSpPr/>
              <p:nvPr/>
            </p:nvSpPr>
            <p:spPr>
              <a:xfrm>
                <a:off x="806832" y="3316922"/>
                <a:ext cx="1447578" cy="360024"/>
              </a:xfrm>
              <a:prstGeom prst="rect">
                <a:avLst/>
              </a:prstGeom>
              <a:solidFill>
                <a:srgbClr val="EAD1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46498B7D-C32D-491B-B539-B465E0A6A272}"/>
                </a:ext>
              </a:extLst>
            </p:cNvPr>
            <p:cNvSpPr/>
            <p:nvPr/>
          </p:nvSpPr>
          <p:spPr>
            <a:xfrm>
              <a:off x="236306" y="2198400"/>
              <a:ext cx="4143703" cy="21700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n = int(input("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請輸入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n:"))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sum = 0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for </a:t>
              </a:r>
              <a:r>
                <a:rPr lang="en-US" altLang="zh-TW" sz="1600" dirty="0" err="1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in range(2,n+1,2):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     sum = sum + </a:t>
              </a:r>
              <a:r>
                <a:rPr lang="en-US" altLang="zh-TW" sz="1600" dirty="0" err="1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i</a:t>
              </a:r>
              <a:endPara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  print(sum)</a:t>
              </a:r>
            </a:p>
            <a:p>
              <a:pPr>
                <a:lnSpc>
                  <a:spcPct val="150000"/>
                </a:lnSpc>
              </a:pPr>
              <a:endPara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72" name="箭號: 向右 71">
            <a:extLst>
              <a:ext uri="{FF2B5EF4-FFF2-40B4-BE49-F238E27FC236}">
                <a16:creationId xmlns:a16="http://schemas.microsoft.com/office/drawing/2014/main" id="{EC4AD81A-E1F4-415A-A503-6D75A48E1743}"/>
              </a:ext>
            </a:extLst>
          </p:cNvPr>
          <p:cNvSpPr/>
          <p:nvPr/>
        </p:nvSpPr>
        <p:spPr>
          <a:xfrm>
            <a:off x="247111" y="5083070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398F3FE0-DB4D-4351-BBEB-F9926543D948}"/>
              </a:ext>
            </a:extLst>
          </p:cNvPr>
          <p:cNvSpPr txBox="1"/>
          <p:nvPr/>
        </p:nvSpPr>
        <p:spPr>
          <a:xfrm>
            <a:off x="4289285" y="3048766"/>
            <a:ext cx="1985248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結束值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(1,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11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2):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229783924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>
            <a:extLst>
              <a:ext uri="{FF2B5EF4-FFF2-40B4-BE49-F238E27FC236}">
                <a16:creationId xmlns:a16="http://schemas.microsoft.com/office/drawing/2014/main" id="{8BA85129-B35D-4009-94A8-B26FF85C8F9D}"/>
              </a:ext>
            </a:extLst>
          </p:cNvPr>
          <p:cNvGrpSpPr/>
          <p:nvPr/>
        </p:nvGrpSpPr>
        <p:grpSpPr>
          <a:xfrm>
            <a:off x="6067932" y="3152899"/>
            <a:ext cx="2379485" cy="1690427"/>
            <a:chOff x="3239419" y="1878439"/>
            <a:chExt cx="2379485" cy="1690427"/>
          </a:xfrm>
        </p:grpSpPr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9FACFB34-DA27-4A8B-8135-2317D7A2453D}"/>
                </a:ext>
              </a:extLst>
            </p:cNvPr>
            <p:cNvSpPr txBox="1"/>
            <p:nvPr/>
          </p:nvSpPr>
          <p:spPr>
            <a:xfrm>
              <a:off x="3239420" y="2976396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sum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sum                   </a:t>
              </a:r>
              <a:r>
                <a:rPr lang="en-US" altLang="zh-TW" sz="105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endPara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30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3220E524-A2E7-4FCF-BCFC-8046CDB4832F}"/>
                </a:ext>
              </a:extLst>
            </p:cNvPr>
            <p:cNvGrpSpPr/>
            <p:nvPr/>
          </p:nvGrpSpPr>
          <p:grpSpPr>
            <a:xfrm>
              <a:off x="3239419" y="1878439"/>
              <a:ext cx="2379485" cy="1394192"/>
              <a:chOff x="3239419" y="1878439"/>
              <a:chExt cx="2379485" cy="1394192"/>
            </a:xfrm>
          </p:grpSpPr>
          <p:grpSp>
            <p:nvGrpSpPr>
              <p:cNvPr id="41" name="群組 40">
                <a:extLst>
                  <a:ext uri="{FF2B5EF4-FFF2-40B4-BE49-F238E27FC236}">
                    <a16:creationId xmlns:a16="http://schemas.microsoft.com/office/drawing/2014/main" id="{2A0B3904-5DE5-45B9-BEE9-0782D4E18D38}"/>
                  </a:ext>
                </a:extLst>
              </p:cNvPr>
              <p:cNvGrpSpPr/>
              <p:nvPr/>
            </p:nvGrpSpPr>
            <p:grpSpPr>
              <a:xfrm>
                <a:off x="3446021" y="2317222"/>
                <a:ext cx="1993111" cy="377085"/>
                <a:chOff x="2437923" y="3083634"/>
                <a:chExt cx="3132031" cy="291749"/>
              </a:xfrm>
            </p:grpSpPr>
            <p:sp>
              <p:nvSpPr>
                <p:cNvPr id="47" name="矩形: 圓角 46">
                  <a:extLst>
                    <a:ext uri="{FF2B5EF4-FFF2-40B4-BE49-F238E27FC236}">
                      <a16:creationId xmlns:a16="http://schemas.microsoft.com/office/drawing/2014/main" id="{02823807-55A8-41F8-9206-B88B8CE93739}"/>
                    </a:ext>
                  </a:extLst>
                </p:cNvPr>
                <p:cNvSpPr/>
                <p:nvPr/>
              </p:nvSpPr>
              <p:spPr>
                <a:xfrm>
                  <a:off x="2437923" y="3083634"/>
                  <a:ext cx="3132031" cy="2917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6E2A1"/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cxnSp>
              <p:nvCxnSpPr>
                <p:cNvPr id="48" name="直線接點 47">
                  <a:extLst>
                    <a:ext uri="{FF2B5EF4-FFF2-40B4-BE49-F238E27FC236}">
                      <a16:creationId xmlns:a16="http://schemas.microsoft.com/office/drawing/2014/main" id="{FE0D6E65-6A61-4739-959B-852033BE5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6779" y="3233169"/>
                  <a:ext cx="2933847" cy="87"/>
                </a:xfrm>
                <a:prstGeom prst="line">
                  <a:avLst/>
                </a:prstGeom>
                <a:solidFill>
                  <a:srgbClr val="B6E2A1"/>
                </a:solidFill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接點: 肘形 43">
                <a:extLst>
                  <a:ext uri="{FF2B5EF4-FFF2-40B4-BE49-F238E27FC236}">
                    <a16:creationId xmlns:a16="http://schemas.microsoft.com/office/drawing/2014/main" id="{F82FFF09-6C97-4BB4-AF54-901D56981B8B}"/>
                  </a:ext>
                </a:extLst>
              </p:cNvPr>
              <p:cNvCxnSpPr>
                <a:cxnSpLocks/>
                <a:stCxn id="39" idx="1"/>
                <a:endCxn id="47" idx="1"/>
              </p:cNvCxnSpPr>
              <p:nvPr/>
            </p:nvCxnSpPr>
            <p:spPr>
              <a:xfrm rot="10800000" flipH="1">
                <a:off x="3239419" y="2505765"/>
                <a:ext cx="206601" cy="766866"/>
              </a:xfrm>
              <a:prstGeom prst="bentConnector3">
                <a:avLst>
                  <a:gd name="adj1" fmla="val -110648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5" name="接點: 肘形 44">
                <a:extLst>
                  <a:ext uri="{FF2B5EF4-FFF2-40B4-BE49-F238E27FC236}">
                    <a16:creationId xmlns:a16="http://schemas.microsoft.com/office/drawing/2014/main" id="{C444722D-EFB8-4D1A-BD93-46A6ED958A32}"/>
                  </a:ext>
                </a:extLst>
              </p:cNvPr>
              <p:cNvCxnSpPr>
                <a:cxnSpLocks/>
                <a:stCxn id="47" idx="3"/>
                <a:endCxn id="39" idx="3"/>
              </p:cNvCxnSpPr>
              <p:nvPr/>
            </p:nvCxnSpPr>
            <p:spPr>
              <a:xfrm>
                <a:off x="5439132" y="2505765"/>
                <a:ext cx="179772" cy="766866"/>
              </a:xfrm>
              <a:prstGeom prst="bentConnector3">
                <a:avLst>
                  <a:gd name="adj1" fmla="val 227161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ECA37472-9116-434B-A30C-91EA38014DC6}"/>
                  </a:ext>
                </a:extLst>
              </p:cNvPr>
              <p:cNvSpPr txBox="1"/>
              <p:nvPr/>
            </p:nvSpPr>
            <p:spPr>
              <a:xfrm>
                <a:off x="3446021" y="1878439"/>
                <a:ext cx="1993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dirty="0"/>
                  <a:t>[2, 4, 6, 8, 10]</a:t>
                </a:r>
                <a:endParaRPr lang="zh-TW" altLang="en-US" dirty="0"/>
              </a:p>
            </p:txBody>
          </p:sp>
        </p:grp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0CD8A8-A21B-4C2F-B534-48A28E1293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41460" y="260460"/>
          <a:ext cx="1572170" cy="24827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82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8191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E54ADF1-8E5D-4D2C-87EF-C1E46BF8E2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40053" y="282978"/>
          <a:ext cx="1623397" cy="246022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173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4421F280-240C-45CD-AE94-EF0CE561CB00}"/>
              </a:ext>
            </a:extLst>
          </p:cNvPr>
          <p:cNvGrpSpPr/>
          <p:nvPr/>
        </p:nvGrpSpPr>
        <p:grpSpPr>
          <a:xfrm>
            <a:off x="6567371" y="864068"/>
            <a:ext cx="1505594" cy="538468"/>
            <a:chOff x="10178406" y="3264368"/>
            <a:chExt cx="1505594" cy="538468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47EC3099-8E0F-44D3-8021-2D4B9667F09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" name="箭號: 五邊形 6">
                <a:extLst>
                  <a:ext uri="{FF2B5EF4-FFF2-40B4-BE49-F238E27FC236}">
                    <a16:creationId xmlns:a16="http://schemas.microsoft.com/office/drawing/2014/main" id="{93AC1B8C-1C09-4F45-9665-818CD71E0DD0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11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79F92B5-AF40-4491-AB4B-91D4CC5A480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E234736-BBE2-4E80-BBF7-2862604B56E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90B582C-1DF3-4F99-8221-5251388523F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CB076CE-A360-403D-9FDC-91E7C25830FB}"/>
              </a:ext>
            </a:extLst>
          </p:cNvPr>
          <p:cNvGrpSpPr/>
          <p:nvPr/>
        </p:nvGrpSpPr>
        <p:grpSpPr>
          <a:xfrm>
            <a:off x="4572393" y="742934"/>
            <a:ext cx="1572170" cy="614723"/>
            <a:chOff x="6922902" y="3154462"/>
            <a:chExt cx="1572170" cy="614723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4710E64-EEEB-4593-A5BA-CA3DDF348994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EF16FA5-64EA-4D33-8630-475A1879168E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08A0B392-77DF-4FAF-96DD-2F5B5CBCDDF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9517A48-AB7A-44BE-AAF2-E26A22D2E1BA}"/>
              </a:ext>
            </a:extLst>
          </p:cNvPr>
          <p:cNvGrpSpPr/>
          <p:nvPr/>
        </p:nvGrpSpPr>
        <p:grpSpPr>
          <a:xfrm flipV="1">
            <a:off x="5520879" y="740006"/>
            <a:ext cx="1110488" cy="671106"/>
            <a:chOff x="7535897" y="3243687"/>
            <a:chExt cx="1030649" cy="750280"/>
          </a:xfrm>
        </p:grpSpPr>
        <p:pic>
          <p:nvPicPr>
            <p:cNvPr id="1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83C8F5E3-A4A6-4194-90DA-E3B1F844BE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B8440ED-33D1-4295-904A-D8D9E2A2E58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98A9DA1-6A51-4E99-8299-B191BD9EAFEB}"/>
              </a:ext>
            </a:extLst>
          </p:cNvPr>
          <p:cNvGrpSpPr/>
          <p:nvPr/>
        </p:nvGrpSpPr>
        <p:grpSpPr>
          <a:xfrm>
            <a:off x="6575561" y="1501122"/>
            <a:ext cx="1505594" cy="538468"/>
            <a:chOff x="10178406" y="3264368"/>
            <a:chExt cx="1505594" cy="53846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228CBD3C-D421-4F64-9364-E4D0DFF2B2AC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0" name="箭號: 五邊形 19">
                <a:extLst>
                  <a:ext uri="{FF2B5EF4-FFF2-40B4-BE49-F238E27FC236}">
                    <a16:creationId xmlns:a16="http://schemas.microsoft.com/office/drawing/2014/main" id="{EE82B511-7124-4B7C-8E18-72980B442E5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7623E50-6781-4559-B502-222AFA84BC15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B207BB38-E0C8-4D1E-8091-F10167CB5C37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391830B-B38D-44A6-8FF5-18AFBFF8A376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EE2E32B2-9DAD-4879-85AD-018A376C315F}"/>
              </a:ext>
            </a:extLst>
          </p:cNvPr>
          <p:cNvGrpSpPr/>
          <p:nvPr/>
        </p:nvGrpSpPr>
        <p:grpSpPr>
          <a:xfrm>
            <a:off x="4572393" y="1371368"/>
            <a:ext cx="1572170" cy="614723"/>
            <a:chOff x="6922902" y="3154462"/>
            <a:chExt cx="1572170" cy="614723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AED8BEA-F6BA-40BC-9F49-207F2BE036AF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2BC69BD-82B7-4797-9288-C53BE72B4059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BBD66957-0263-43F8-A3A1-BF1ED6712CB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4783097D-1F7F-4B97-BC8F-930B5A47CA48}"/>
              </a:ext>
            </a:extLst>
          </p:cNvPr>
          <p:cNvGrpSpPr/>
          <p:nvPr/>
        </p:nvGrpSpPr>
        <p:grpSpPr>
          <a:xfrm flipV="1">
            <a:off x="5520879" y="1368440"/>
            <a:ext cx="1110488" cy="671106"/>
            <a:chOff x="7535897" y="3243687"/>
            <a:chExt cx="1030649" cy="750280"/>
          </a:xfrm>
        </p:grpSpPr>
        <p:pic>
          <p:nvPicPr>
            <p:cNvPr id="2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C311F96-CE9C-47EA-8F02-08B01D5353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48A0B40-2EAA-4420-9053-F1C0F99A6A76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6C0F20A2-B17D-4C66-9C00-FEDFCDF0D24F}"/>
              </a:ext>
            </a:extLst>
          </p:cNvPr>
          <p:cNvGrpSpPr/>
          <p:nvPr/>
        </p:nvGrpSpPr>
        <p:grpSpPr>
          <a:xfrm>
            <a:off x="6567371" y="2118807"/>
            <a:ext cx="1505594" cy="538468"/>
            <a:chOff x="10178406" y="3264368"/>
            <a:chExt cx="1505594" cy="538468"/>
          </a:xfrm>
        </p:grpSpPr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AE690BA1-F555-4A3B-AD3D-A7BF2FE9464D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2" name="箭號: 五邊形 51">
                <a:extLst>
                  <a:ext uri="{FF2B5EF4-FFF2-40B4-BE49-F238E27FC236}">
                    <a16:creationId xmlns:a16="http://schemas.microsoft.com/office/drawing/2014/main" id="{5162D2A5-4F1F-4D66-8A9A-96485A1DC44F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06E802A5-D673-4F41-AE6D-ED4A76DE5962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4D2ABA47-FCE5-46C0-B289-C67555EF8649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26FD616A-7A96-4C92-99E6-27240E00767A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90D582C3-674D-4BFF-8027-C2F86B0BA74E}"/>
              </a:ext>
            </a:extLst>
          </p:cNvPr>
          <p:cNvGrpSpPr/>
          <p:nvPr/>
        </p:nvGrpSpPr>
        <p:grpSpPr>
          <a:xfrm>
            <a:off x="4564203" y="1989053"/>
            <a:ext cx="1572170" cy="614723"/>
            <a:chOff x="6922902" y="3154462"/>
            <a:chExt cx="1572170" cy="614723"/>
          </a:xfrm>
        </p:grpSpPr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DCAA0DC7-F3C4-40EB-A855-D835A04B8E73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0533498-4E94-4D9C-A68D-E39EAC49860C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err="1">
                  <a:solidFill>
                    <a:schemeClr val="tx1"/>
                  </a:solidFill>
                </a:rPr>
                <a:t>i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DC8767DB-0C02-4E98-8DC2-F2D3A90364B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5A67376B-F6D9-4A04-A7A2-2A94B59AB2A7}"/>
              </a:ext>
            </a:extLst>
          </p:cNvPr>
          <p:cNvGrpSpPr/>
          <p:nvPr/>
        </p:nvGrpSpPr>
        <p:grpSpPr>
          <a:xfrm flipV="1">
            <a:off x="5512689" y="1986125"/>
            <a:ext cx="1110488" cy="671106"/>
            <a:chOff x="7535897" y="3243687"/>
            <a:chExt cx="1030649" cy="750280"/>
          </a:xfrm>
        </p:grpSpPr>
        <p:pic>
          <p:nvPicPr>
            <p:cNvPr id="6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5058262F-EF8F-49D4-8113-9DE53501A6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759C80EE-726A-456D-8B43-C3A2146CDF9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62" name="橢圓 61">
            <a:extLst>
              <a:ext uri="{FF2B5EF4-FFF2-40B4-BE49-F238E27FC236}">
                <a16:creationId xmlns:a16="http://schemas.microsoft.com/office/drawing/2014/main" id="{64FD72EC-E694-41A8-A74C-4B35EFCF02FE}"/>
              </a:ext>
            </a:extLst>
          </p:cNvPr>
          <p:cNvSpPr/>
          <p:nvPr/>
        </p:nvSpPr>
        <p:spPr>
          <a:xfrm>
            <a:off x="7888775" y="3694953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9D010DCA-957B-4B80-AA78-DD09A75C0F61}"/>
              </a:ext>
            </a:extLst>
          </p:cNvPr>
          <p:cNvGrpSpPr/>
          <p:nvPr/>
        </p:nvGrpSpPr>
        <p:grpSpPr>
          <a:xfrm>
            <a:off x="196350" y="3859569"/>
            <a:ext cx="4143703" cy="2170098"/>
            <a:chOff x="236306" y="2198400"/>
            <a:chExt cx="4143703" cy="2170098"/>
          </a:xfrm>
        </p:grpSpPr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7713E3E3-15C5-4637-9408-F2CEC4F6B332}"/>
                </a:ext>
              </a:extLst>
            </p:cNvPr>
            <p:cNvGrpSpPr/>
            <p:nvPr/>
          </p:nvGrpSpPr>
          <p:grpSpPr>
            <a:xfrm>
              <a:off x="517828" y="2279353"/>
              <a:ext cx="3586812" cy="1743369"/>
              <a:chOff x="517828" y="2279353"/>
              <a:chExt cx="3586812" cy="1743369"/>
            </a:xfrm>
          </p:grpSpPr>
          <p:grpSp>
            <p:nvGrpSpPr>
              <p:cNvPr id="73" name="群組 72">
                <a:extLst>
                  <a:ext uri="{FF2B5EF4-FFF2-40B4-BE49-F238E27FC236}">
                    <a16:creationId xmlns:a16="http://schemas.microsoft.com/office/drawing/2014/main" id="{8B59792C-7EF7-46E5-81EF-0E2210CB4260}"/>
                  </a:ext>
                </a:extLst>
              </p:cNvPr>
              <p:cNvGrpSpPr/>
              <p:nvPr/>
            </p:nvGrpSpPr>
            <p:grpSpPr>
              <a:xfrm>
                <a:off x="517828" y="2279353"/>
                <a:ext cx="3586812" cy="1743369"/>
                <a:chOff x="517828" y="2483773"/>
                <a:chExt cx="3586812" cy="1154558"/>
              </a:xfrm>
            </p:grpSpPr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8A09E935-1A28-4BB3-8A24-F7508DF91F4E}"/>
                    </a:ext>
                  </a:extLst>
                </p:cNvPr>
                <p:cNvSpPr/>
                <p:nvPr/>
              </p:nvSpPr>
              <p:spPr>
                <a:xfrm>
                  <a:off x="517828" y="2923105"/>
                  <a:ext cx="3586812" cy="715225"/>
                </a:xfrm>
                <a:prstGeom prst="rect">
                  <a:avLst/>
                </a:prstGeom>
                <a:solidFill>
                  <a:srgbClr val="B6E2A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grpSp>
              <p:nvGrpSpPr>
                <p:cNvPr id="76" name="群組 75">
                  <a:extLst>
                    <a:ext uri="{FF2B5EF4-FFF2-40B4-BE49-F238E27FC236}">
                      <a16:creationId xmlns:a16="http://schemas.microsoft.com/office/drawing/2014/main" id="{EC467244-498D-4EEC-BD07-1414C0609655}"/>
                    </a:ext>
                  </a:extLst>
                </p:cNvPr>
                <p:cNvGrpSpPr/>
                <p:nvPr/>
              </p:nvGrpSpPr>
              <p:grpSpPr>
                <a:xfrm>
                  <a:off x="517828" y="2483773"/>
                  <a:ext cx="3586812" cy="1154558"/>
                  <a:chOff x="517828" y="2467627"/>
                  <a:chExt cx="3586812" cy="932814"/>
                </a:xfrm>
              </p:grpSpPr>
              <p:sp>
                <p:nvSpPr>
                  <p:cNvPr id="77" name="矩形 76">
                    <a:extLst>
                      <a:ext uri="{FF2B5EF4-FFF2-40B4-BE49-F238E27FC236}">
                        <a16:creationId xmlns:a16="http://schemas.microsoft.com/office/drawing/2014/main" id="{8AD82467-B08C-4739-A35D-3844DA5D1D0A}"/>
                      </a:ext>
                    </a:extLst>
                  </p:cNvPr>
                  <p:cNvSpPr/>
                  <p:nvPr/>
                </p:nvSpPr>
                <p:spPr>
                  <a:xfrm>
                    <a:off x="517828" y="2467627"/>
                    <a:ext cx="3586812" cy="373524"/>
                  </a:xfrm>
                  <a:prstGeom prst="rect">
                    <a:avLst/>
                  </a:prstGeom>
                  <a:solidFill>
                    <a:srgbClr val="DEEB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78" name="矩形 77">
                    <a:extLst>
                      <a:ext uri="{FF2B5EF4-FFF2-40B4-BE49-F238E27FC236}">
                        <a16:creationId xmlns:a16="http://schemas.microsoft.com/office/drawing/2014/main" id="{3FEE71D8-6B71-4EFC-8019-C2463FD80D76}"/>
                      </a:ext>
                    </a:extLst>
                  </p:cNvPr>
                  <p:cNvSpPr/>
                  <p:nvPr/>
                </p:nvSpPr>
                <p:spPr>
                  <a:xfrm>
                    <a:off x="517828" y="3207805"/>
                    <a:ext cx="1158572" cy="192636"/>
                  </a:xfrm>
                  <a:prstGeom prst="rect">
                    <a:avLst/>
                  </a:prstGeom>
                  <a:solidFill>
                    <a:srgbClr val="F6C4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</p:grpSp>
          </p:grp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CA9BAE02-9E5D-48FC-9307-A99843F25063}"/>
                  </a:ext>
                </a:extLst>
              </p:cNvPr>
              <p:cNvSpPr/>
              <p:nvPr/>
            </p:nvSpPr>
            <p:spPr>
              <a:xfrm>
                <a:off x="806832" y="3316922"/>
                <a:ext cx="1447578" cy="360024"/>
              </a:xfrm>
              <a:prstGeom prst="rect">
                <a:avLst/>
              </a:prstGeom>
              <a:solidFill>
                <a:srgbClr val="EAD1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A62E813-5DB5-460B-8F4B-5A133D66A462}"/>
                </a:ext>
              </a:extLst>
            </p:cNvPr>
            <p:cNvSpPr/>
            <p:nvPr/>
          </p:nvSpPr>
          <p:spPr>
            <a:xfrm>
              <a:off x="236306" y="2198400"/>
              <a:ext cx="4143703" cy="21700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n = int(input("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請輸入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n:"))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sum = 0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for </a:t>
              </a:r>
              <a:r>
                <a:rPr lang="en-US" altLang="zh-TW" sz="1600" dirty="0" err="1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in range(2,n+1,2):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     sum = sum + </a:t>
              </a:r>
              <a:r>
                <a:rPr lang="en-US" altLang="zh-TW" sz="1600" dirty="0" err="1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i</a:t>
              </a:r>
              <a:endPara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  print(sum)</a:t>
              </a:r>
            </a:p>
            <a:p>
              <a:pPr>
                <a:lnSpc>
                  <a:spcPct val="150000"/>
                </a:lnSpc>
              </a:pPr>
              <a:endPara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C535CAD1-FFD9-4D4F-99E1-B487CCF739B5}"/>
              </a:ext>
            </a:extLst>
          </p:cNvPr>
          <p:cNvSpPr/>
          <p:nvPr/>
        </p:nvSpPr>
        <p:spPr>
          <a:xfrm>
            <a:off x="247111" y="5083070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4E45C882-D9A4-4ECE-BEF2-628EE9BA938E}"/>
              </a:ext>
            </a:extLst>
          </p:cNvPr>
          <p:cNvSpPr txBox="1"/>
          <p:nvPr/>
        </p:nvSpPr>
        <p:spPr>
          <a:xfrm>
            <a:off x="4289285" y="3048766"/>
            <a:ext cx="1985248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結束值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(1,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11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2):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45532706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群組 68">
            <a:extLst>
              <a:ext uri="{FF2B5EF4-FFF2-40B4-BE49-F238E27FC236}">
                <a16:creationId xmlns:a16="http://schemas.microsoft.com/office/drawing/2014/main" id="{EA564CA8-F79D-4FD6-BEF5-DA2B95730A21}"/>
              </a:ext>
            </a:extLst>
          </p:cNvPr>
          <p:cNvGrpSpPr/>
          <p:nvPr/>
        </p:nvGrpSpPr>
        <p:grpSpPr>
          <a:xfrm>
            <a:off x="143839" y="852755"/>
            <a:ext cx="11923073" cy="5907372"/>
            <a:chOff x="143839" y="852755"/>
            <a:chExt cx="11923073" cy="5907372"/>
          </a:xfrm>
        </p:grpSpPr>
        <p:sp>
          <p:nvSpPr>
            <p:cNvPr id="70" name="矩形: 圓角 69">
              <a:extLst>
                <a:ext uri="{FF2B5EF4-FFF2-40B4-BE49-F238E27FC236}">
                  <a16:creationId xmlns:a16="http://schemas.microsoft.com/office/drawing/2014/main" id="{0103D117-C988-4AA4-8A98-47B8346D4BAD}"/>
                </a:ext>
              </a:extLst>
            </p:cNvPr>
            <p:cNvSpPr/>
            <p:nvPr/>
          </p:nvSpPr>
          <p:spPr>
            <a:xfrm>
              <a:off x="143839" y="852755"/>
              <a:ext cx="11923073" cy="5907372"/>
            </a:xfrm>
            <a:prstGeom prst="roundRect">
              <a:avLst>
                <a:gd name="adj" fmla="val 0"/>
              </a:avLst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請寫一個程式，讓使用者</a:t>
              </a:r>
              <a:r>
                <a:rPr lang="zh-TW" altLang="en-US" dirty="0">
                  <a:highlight>
                    <a:srgbClr val="DEEBF7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輸入任一整數</a:t>
              </a:r>
              <a:r>
                <a:rPr lang="en-US" altLang="zh-TW" dirty="0">
                  <a:highlight>
                    <a:srgbClr val="DEEBF7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n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，並利用</a:t>
              </a:r>
              <a:r>
                <a:rPr lang="en-US" altLang="zh-TW" dirty="0">
                  <a:highlight>
                    <a:srgbClr val="B6E2A1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for</a:t>
              </a:r>
              <a:r>
                <a:rPr lang="zh-TW" altLang="en-US" dirty="0">
                  <a:highlight>
                    <a:srgbClr val="B6E2A1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迴圈</a:t>
              </a:r>
              <a:r>
                <a:rPr lang="zh-TW" altLang="en-US" dirty="0">
                  <a:highlight>
                    <a:srgbClr val="EAD1E7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算出</a:t>
              </a:r>
              <a:r>
                <a:rPr lang="en-US" altLang="zh-TW" dirty="0">
                  <a:highlight>
                    <a:srgbClr val="EAD1E7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2~n</a:t>
              </a:r>
              <a:r>
                <a:rPr lang="zh-TW" altLang="en-US" dirty="0">
                  <a:highlight>
                    <a:srgbClr val="EAD1E7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偶數的和</a:t>
              </a:r>
              <a:endPara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，</a:t>
              </a:r>
              <a:r>
                <a:rPr lang="zh-TW" altLang="en-US" dirty="0">
                  <a:highlight>
                    <a:srgbClr val="F6C4BC"/>
                  </a:highlight>
                  <a:latin typeface="標楷體" panose="03000509000000000000" pitchFamily="65" charset="-120"/>
                  <a:ea typeface="標楷體" panose="03000509000000000000" pitchFamily="65" charset="-120"/>
                </a:rPr>
                <a:t>再將運算後的結果列印螢幕上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。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zh-TW" altLang="en-US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grpSp>
          <p:nvGrpSpPr>
            <p:cNvPr id="71" name="群組 70">
              <a:extLst>
                <a:ext uri="{FF2B5EF4-FFF2-40B4-BE49-F238E27FC236}">
                  <a16:creationId xmlns:a16="http://schemas.microsoft.com/office/drawing/2014/main" id="{A2B215D0-0E42-4C7E-9488-F4EC3B5715E8}"/>
                </a:ext>
              </a:extLst>
            </p:cNvPr>
            <p:cNvGrpSpPr/>
            <p:nvPr/>
          </p:nvGrpSpPr>
          <p:grpSpPr>
            <a:xfrm>
              <a:off x="517828" y="2279353"/>
              <a:ext cx="3586812" cy="1743369"/>
              <a:chOff x="517828" y="2279353"/>
              <a:chExt cx="3586812" cy="1743369"/>
            </a:xfrm>
          </p:grpSpPr>
          <p:grpSp>
            <p:nvGrpSpPr>
              <p:cNvPr id="76" name="群組 75">
                <a:extLst>
                  <a:ext uri="{FF2B5EF4-FFF2-40B4-BE49-F238E27FC236}">
                    <a16:creationId xmlns:a16="http://schemas.microsoft.com/office/drawing/2014/main" id="{EDB44363-CF3C-4B93-B835-4D2E17538D6D}"/>
                  </a:ext>
                </a:extLst>
              </p:cNvPr>
              <p:cNvGrpSpPr/>
              <p:nvPr/>
            </p:nvGrpSpPr>
            <p:grpSpPr>
              <a:xfrm>
                <a:off x="517828" y="2279353"/>
                <a:ext cx="3586812" cy="1743369"/>
                <a:chOff x="517828" y="2483773"/>
                <a:chExt cx="3586812" cy="1154558"/>
              </a:xfrm>
            </p:grpSpPr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A016F184-BEA7-4964-BFDD-640388DB7C92}"/>
                    </a:ext>
                  </a:extLst>
                </p:cNvPr>
                <p:cNvSpPr/>
                <p:nvPr/>
              </p:nvSpPr>
              <p:spPr>
                <a:xfrm>
                  <a:off x="517828" y="2923105"/>
                  <a:ext cx="3586812" cy="715225"/>
                </a:xfrm>
                <a:prstGeom prst="rect">
                  <a:avLst/>
                </a:prstGeom>
                <a:solidFill>
                  <a:srgbClr val="B6E2A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grpSp>
              <p:nvGrpSpPr>
                <p:cNvPr id="79" name="群組 78">
                  <a:extLst>
                    <a:ext uri="{FF2B5EF4-FFF2-40B4-BE49-F238E27FC236}">
                      <a16:creationId xmlns:a16="http://schemas.microsoft.com/office/drawing/2014/main" id="{CC5FC733-D93C-4309-9E79-1170202B589F}"/>
                    </a:ext>
                  </a:extLst>
                </p:cNvPr>
                <p:cNvGrpSpPr/>
                <p:nvPr/>
              </p:nvGrpSpPr>
              <p:grpSpPr>
                <a:xfrm>
                  <a:off x="517828" y="2483773"/>
                  <a:ext cx="3586812" cy="1154558"/>
                  <a:chOff x="517828" y="2467627"/>
                  <a:chExt cx="3586812" cy="932814"/>
                </a:xfrm>
              </p:grpSpPr>
              <p:sp>
                <p:nvSpPr>
                  <p:cNvPr id="80" name="矩形 79">
                    <a:extLst>
                      <a:ext uri="{FF2B5EF4-FFF2-40B4-BE49-F238E27FC236}">
                        <a16:creationId xmlns:a16="http://schemas.microsoft.com/office/drawing/2014/main" id="{3A69E9A5-80D8-4B13-9DBC-511338973B78}"/>
                      </a:ext>
                    </a:extLst>
                  </p:cNvPr>
                  <p:cNvSpPr/>
                  <p:nvPr/>
                </p:nvSpPr>
                <p:spPr>
                  <a:xfrm>
                    <a:off x="517828" y="2467627"/>
                    <a:ext cx="3586812" cy="373524"/>
                  </a:xfrm>
                  <a:prstGeom prst="rect">
                    <a:avLst/>
                  </a:prstGeom>
                  <a:solidFill>
                    <a:srgbClr val="DEEB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81" name="矩形 80">
                    <a:extLst>
                      <a:ext uri="{FF2B5EF4-FFF2-40B4-BE49-F238E27FC236}">
                        <a16:creationId xmlns:a16="http://schemas.microsoft.com/office/drawing/2014/main" id="{951FB3B6-D1CA-46D8-B644-B026925AD643}"/>
                      </a:ext>
                    </a:extLst>
                  </p:cNvPr>
                  <p:cNvSpPr/>
                  <p:nvPr/>
                </p:nvSpPr>
                <p:spPr>
                  <a:xfrm>
                    <a:off x="517828" y="3207805"/>
                    <a:ext cx="1158572" cy="192636"/>
                  </a:xfrm>
                  <a:prstGeom prst="rect">
                    <a:avLst/>
                  </a:prstGeom>
                  <a:solidFill>
                    <a:srgbClr val="F6C4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</p:grpSp>
          </p:grp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D9E36573-B7D2-49CE-AE93-9870AC530CCD}"/>
                  </a:ext>
                </a:extLst>
              </p:cNvPr>
              <p:cNvSpPr/>
              <p:nvPr/>
            </p:nvSpPr>
            <p:spPr>
              <a:xfrm>
                <a:off x="806832" y="3316922"/>
                <a:ext cx="1447578" cy="360024"/>
              </a:xfrm>
              <a:prstGeom prst="rect">
                <a:avLst/>
              </a:prstGeom>
              <a:solidFill>
                <a:srgbClr val="EAD1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034E5F1A-9AFD-49D8-A1F9-5D0ACC150DF2}"/>
                </a:ext>
              </a:extLst>
            </p:cNvPr>
            <p:cNvSpPr txBox="1"/>
            <p:nvPr/>
          </p:nvSpPr>
          <p:spPr>
            <a:xfrm>
              <a:off x="5029201" y="1057727"/>
              <a:ext cx="1672890" cy="2539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使用一個整數</a:t>
              </a:r>
              <a:r>
                <a:rPr lang="zh-TW" altLang="en-US" sz="1050">
                  <a:latin typeface="標楷體" panose="03000509000000000000" pitchFamily="65" charset="-120"/>
                  <a:ea typeface="標楷體" panose="03000509000000000000" pitchFamily="65" charset="-120"/>
                </a:rPr>
                <a:t>變數表示</a:t>
              </a:r>
              <a:r>
                <a:rPr lang="en-US" altLang="zh-TW" sz="1050">
                  <a:latin typeface="標楷體" panose="03000509000000000000" pitchFamily="65" charset="-120"/>
                  <a:ea typeface="標楷體" panose="03000509000000000000" pitchFamily="65" charset="-120"/>
                </a:rPr>
                <a:t>n</a:t>
              </a:r>
              <a:endPara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452393D5-B522-4BA4-A950-CE32CC170CF6}"/>
                </a:ext>
              </a:extLst>
            </p:cNvPr>
            <p:cNvSpPr txBox="1"/>
            <p:nvPr/>
          </p:nvSpPr>
          <p:spPr>
            <a:xfrm>
              <a:off x="7401205" y="1042778"/>
              <a:ext cx="4194894" cy="2539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使用</a:t>
              </a:r>
              <a:r>
                <a:rPr lang="en-US" altLang="zh-TW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range()</a:t>
              </a:r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函式產生從</a:t>
              </a:r>
              <a:r>
                <a:rPr lang="en-US" altLang="zh-TW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2</a:t>
              </a:r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到</a:t>
              </a:r>
              <a:r>
                <a:rPr lang="en-US" altLang="zh-TW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n</a:t>
              </a:r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的整數串列，指定遞增值為</a:t>
              </a:r>
              <a:r>
                <a:rPr lang="en-US" altLang="zh-TW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2(</a:t>
              </a:r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取偶數</a:t>
              </a:r>
              <a:r>
                <a:rPr lang="en-US" altLang="zh-TW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)</a:t>
              </a:r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。</a:t>
              </a:r>
            </a:p>
          </p:txBody>
        </p: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2B5B09EA-E621-45E0-A51B-D8C26563BF50}"/>
                </a:ext>
              </a:extLst>
            </p:cNvPr>
            <p:cNvSpPr txBox="1"/>
            <p:nvPr/>
          </p:nvSpPr>
          <p:spPr>
            <a:xfrm>
              <a:off x="8313841" y="1797018"/>
              <a:ext cx="2700056" cy="2539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在每次迭代中，印出迴圈變數</a:t>
              </a:r>
              <a:r>
                <a:rPr lang="en-US" altLang="zh-TW" sz="1050" dirty="0" err="1">
                  <a:latin typeface="標楷體" panose="03000509000000000000" pitchFamily="65" charset="-120"/>
                  <a:ea typeface="標楷體" panose="03000509000000000000" pitchFamily="65" charset="-120"/>
                </a:rPr>
                <a:t>i</a:t>
              </a:r>
              <a:r>
                <a:rPr lang="zh-TW" altLang="en-US" sz="10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當前的值。</a:t>
              </a: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E7EEE9F4-D92D-4733-AB1A-D5FA0BCAAE78}"/>
                </a:ext>
              </a:extLst>
            </p:cNvPr>
            <p:cNvSpPr/>
            <p:nvPr/>
          </p:nvSpPr>
          <p:spPr>
            <a:xfrm>
              <a:off x="236306" y="2198400"/>
              <a:ext cx="5729556" cy="2170098"/>
            </a:xfrm>
            <a:prstGeom prst="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n = int(input("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請輸入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n:"))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sum = 0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 for </a:t>
              </a:r>
              <a:r>
                <a:rPr lang="en-US" altLang="zh-TW" sz="1600" dirty="0" err="1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 in range(2,n+1,2):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     sum = sum + </a:t>
              </a:r>
              <a:r>
                <a:rPr lang="en-US" altLang="zh-TW" sz="1600" dirty="0" err="1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i</a:t>
              </a:r>
              <a:endPara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  print(sum)</a:t>
              </a:r>
            </a:p>
            <a:p>
              <a:pPr>
                <a:lnSpc>
                  <a:spcPct val="150000"/>
                </a:lnSpc>
              </a:pPr>
              <a:endPara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11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箭號: 向右 39">
            <a:extLst>
              <a:ext uri="{FF2B5EF4-FFF2-40B4-BE49-F238E27FC236}">
                <a16:creationId xmlns:a16="http://schemas.microsoft.com/office/drawing/2014/main" id="{AAA16EFD-787D-4C6C-9934-BB94ECDDB9B2}"/>
              </a:ext>
            </a:extLst>
          </p:cNvPr>
          <p:cNvSpPr/>
          <p:nvPr/>
        </p:nvSpPr>
        <p:spPr>
          <a:xfrm>
            <a:off x="304800" y="3823265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E6D2631C-8747-45BF-ACA1-67C9FF6B6233}"/>
              </a:ext>
            </a:extLst>
          </p:cNvPr>
          <p:cNvSpPr txBox="1"/>
          <p:nvPr/>
        </p:nvSpPr>
        <p:spPr>
          <a:xfrm>
            <a:off x="6782035" y="2733890"/>
            <a:ext cx="4368566" cy="3647152"/>
          </a:xfrm>
          <a:prstGeom prst="rect">
            <a:avLst/>
          </a:prstGeom>
          <a:noFill/>
          <a:ln w="38100">
            <a:solidFill>
              <a:srgbClr val="F6C4B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print(sum)</a:t>
            </a: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3" name="圖片 82">
            <a:extLst>
              <a:ext uri="{FF2B5EF4-FFF2-40B4-BE49-F238E27FC236}">
                <a16:creationId xmlns:a16="http://schemas.microsoft.com/office/drawing/2014/main" id="{07165F7D-CD19-4D8F-AE27-1DE7A90BBC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923" y="3314087"/>
            <a:ext cx="2632828" cy="2632828"/>
          </a:xfrm>
          <a:prstGeom prst="rect">
            <a:avLst/>
          </a:prstGeom>
        </p:spPr>
      </p:pic>
      <p:sp>
        <p:nvSpPr>
          <p:cNvPr id="84" name="文字方塊 83">
            <a:extLst>
              <a:ext uri="{FF2B5EF4-FFF2-40B4-BE49-F238E27FC236}">
                <a16:creationId xmlns:a16="http://schemas.microsoft.com/office/drawing/2014/main" id="{9930F077-BC42-4D38-A2DB-A71C335F02A6}"/>
              </a:ext>
            </a:extLst>
          </p:cNvPr>
          <p:cNvSpPr txBox="1"/>
          <p:nvPr/>
        </p:nvSpPr>
        <p:spPr>
          <a:xfrm>
            <a:off x="7920113" y="3806441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224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5E0799E-2712-4794-8BD6-B417F5774029}"/>
              </a:ext>
            </a:extLst>
          </p:cNvPr>
          <p:cNvSpPr txBox="1"/>
          <p:nvPr/>
        </p:nvSpPr>
        <p:spPr>
          <a:xfrm>
            <a:off x="832758" y="979714"/>
            <a:ext cx="100420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請利用</a:t>
            </a:r>
            <a:r>
              <a:rPr lang="en-US" altLang="zh-TW" dirty="0"/>
              <a:t>for</a:t>
            </a:r>
            <a:r>
              <a:rPr lang="zh-TW" altLang="en-US" dirty="0"/>
              <a:t>迴圈設計一個程式。</a:t>
            </a:r>
          </a:p>
          <a:p>
            <a:r>
              <a:rPr lang="en-US" altLang="zh-TW" dirty="0"/>
              <a:t>(1)</a:t>
            </a:r>
            <a:r>
              <a:rPr lang="zh-TW" altLang="en-US" dirty="0"/>
              <a:t>請輸入幾次考試</a:t>
            </a:r>
            <a:r>
              <a:rPr lang="en-US" altLang="zh-TW" dirty="0"/>
              <a:t>?</a:t>
            </a:r>
            <a:r>
              <a:rPr lang="zh-TW" altLang="en-US" dirty="0"/>
              <a:t>例如</a:t>
            </a:r>
            <a:r>
              <a:rPr lang="en-US" altLang="zh-TW" dirty="0"/>
              <a:t>:5</a:t>
            </a:r>
            <a:r>
              <a:rPr lang="zh-TW" altLang="en-US" dirty="0"/>
              <a:t>次</a:t>
            </a:r>
          </a:p>
          <a:p>
            <a:r>
              <a:rPr lang="en-US" altLang="zh-TW" dirty="0"/>
              <a:t>(2)</a:t>
            </a:r>
            <a:r>
              <a:rPr lang="zh-TW" altLang="en-US" dirty="0"/>
              <a:t>則會輸入幾次考試成績</a:t>
            </a:r>
            <a:r>
              <a:rPr lang="en-US" altLang="zh-TW" dirty="0"/>
              <a:t>(</a:t>
            </a:r>
            <a:r>
              <a:rPr lang="zh-TW" altLang="en-US" dirty="0"/>
              <a:t>正整數</a:t>
            </a:r>
            <a:r>
              <a:rPr lang="en-US" altLang="zh-TW" dirty="0"/>
              <a:t>)</a:t>
            </a:r>
            <a:r>
              <a:rPr lang="zh-TW" altLang="en-US" dirty="0"/>
              <a:t>，並計算平均成績。</a:t>
            </a:r>
            <a:r>
              <a:rPr lang="en-US" altLang="zh-TW" dirty="0"/>
              <a:t>(</a:t>
            </a:r>
            <a:r>
              <a:rPr lang="zh-TW" altLang="en-US" dirty="0"/>
              <a:t>或輸入十次，須出現十個輸入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輸入</a:t>
            </a:r>
            <a:r>
              <a:rPr lang="en-US" altLang="zh-TW" dirty="0"/>
              <a:t>: </a:t>
            </a:r>
            <a:r>
              <a:rPr lang="zh-TW" altLang="en-US" dirty="0"/>
              <a:t>請輸入幾次考試</a:t>
            </a:r>
            <a:r>
              <a:rPr lang="en-US" altLang="zh-TW" dirty="0"/>
              <a:t>: 5 </a:t>
            </a:r>
            <a:r>
              <a:rPr lang="zh-TW" altLang="en-US" dirty="0"/>
              <a:t>考試成績</a:t>
            </a:r>
            <a:r>
              <a:rPr lang="en-US" altLang="zh-TW" dirty="0"/>
              <a:t>: 90 </a:t>
            </a:r>
            <a:r>
              <a:rPr lang="zh-TW" altLang="en-US" dirty="0"/>
              <a:t>考試成績</a:t>
            </a:r>
            <a:r>
              <a:rPr lang="en-US" altLang="zh-TW" dirty="0"/>
              <a:t>: 89 </a:t>
            </a:r>
            <a:r>
              <a:rPr lang="zh-TW" altLang="en-US" dirty="0"/>
              <a:t>考試成績</a:t>
            </a:r>
            <a:r>
              <a:rPr lang="en-US" altLang="zh-TW" dirty="0"/>
              <a:t>: 88 </a:t>
            </a:r>
            <a:r>
              <a:rPr lang="zh-TW" altLang="en-US" dirty="0"/>
              <a:t>考試成績</a:t>
            </a:r>
            <a:r>
              <a:rPr lang="en-US" altLang="zh-TW" dirty="0"/>
              <a:t>:87 </a:t>
            </a:r>
            <a:r>
              <a:rPr lang="zh-TW" altLang="en-US" dirty="0"/>
              <a:t>考試成績</a:t>
            </a:r>
            <a:r>
              <a:rPr lang="en-US" altLang="zh-TW" dirty="0"/>
              <a:t>: 86</a:t>
            </a:r>
          </a:p>
          <a:p>
            <a:r>
              <a:rPr lang="zh-TW" altLang="en-US" dirty="0"/>
              <a:t>輸出：平均為</a:t>
            </a:r>
            <a:r>
              <a:rPr lang="en-US" altLang="zh-TW" dirty="0"/>
              <a:t>88</a:t>
            </a:r>
            <a:r>
              <a:rPr lang="zh-TW" altLang="en-US" dirty="0"/>
              <a:t>分</a:t>
            </a:r>
          </a:p>
          <a:p>
            <a:endParaRPr lang="en-US" altLang="zh-TW" dirty="0"/>
          </a:p>
          <a:p>
            <a:r>
              <a:rPr lang="en-US" altLang="zh-TW" dirty="0"/>
              <a:t>n = int(input("</a:t>
            </a:r>
            <a:r>
              <a:rPr lang="zh-TW" altLang="en-US" dirty="0"/>
              <a:t>請輸入幾次考試</a:t>
            </a:r>
            <a:r>
              <a:rPr lang="en-US" altLang="zh-TW" dirty="0"/>
              <a:t>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    score = int(input("</a:t>
            </a:r>
            <a:r>
              <a:rPr lang="zh-TW" altLang="en-US" dirty="0"/>
              <a:t>考試成績</a:t>
            </a:r>
            <a:r>
              <a:rPr lang="en-US" altLang="zh-TW" dirty="0"/>
              <a:t>:"))</a:t>
            </a:r>
          </a:p>
          <a:p>
            <a:r>
              <a:rPr lang="en-US" altLang="zh-TW" dirty="0"/>
              <a:t>    sum = sum + score</a:t>
            </a:r>
          </a:p>
          <a:p>
            <a:r>
              <a:rPr lang="en-US" altLang="zh-TW" dirty="0"/>
              <a:t>print("</a:t>
            </a:r>
            <a:r>
              <a:rPr lang="zh-TW" altLang="en-US" dirty="0"/>
              <a:t>平均為</a:t>
            </a:r>
            <a:r>
              <a:rPr lang="en-US" altLang="zh-TW" dirty="0"/>
              <a:t>",sum/n)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8862237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設計一個程式。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(1)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例如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:5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endParaRPr lang="en-US" altLang="zh-TW" dirty="0">
              <a:highlight>
                <a:srgbClr val="DEEBF7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(2)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則會輸入幾次考試成績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正整數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並計算平均成績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，再</a:t>
            </a:r>
            <a:r>
              <a:rPr lang="zh-TW" altLang="en-US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輸出平均分數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或輸入十次，須出現十個輸入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5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90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89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88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:87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86</a:t>
            </a: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輸出：平均為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88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7CF90B7D-74AF-468C-93A7-89759D1ADCCE}"/>
              </a:ext>
            </a:extLst>
          </p:cNvPr>
          <p:cNvGrpSpPr/>
          <p:nvPr/>
        </p:nvGrpSpPr>
        <p:grpSpPr>
          <a:xfrm>
            <a:off x="502676" y="2279353"/>
            <a:ext cx="3520684" cy="2099418"/>
            <a:chOff x="502676" y="2279353"/>
            <a:chExt cx="3520684" cy="2099418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95EEEDD5-B09D-41AB-B5BF-71EAE57A4151}"/>
                </a:ext>
              </a:extLst>
            </p:cNvPr>
            <p:cNvSpPr/>
            <p:nvPr/>
          </p:nvSpPr>
          <p:spPr>
            <a:xfrm>
              <a:off x="502676" y="2930487"/>
              <a:ext cx="3520684" cy="1428646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BDB6676C-F666-47F6-9A51-1E27527D3243}"/>
                </a:ext>
              </a:extLst>
            </p:cNvPr>
            <p:cNvSpPr/>
            <p:nvPr/>
          </p:nvSpPr>
          <p:spPr>
            <a:xfrm>
              <a:off x="517828" y="2279353"/>
              <a:ext cx="3505532" cy="663384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4C8AB706-7B06-4196-8C2A-8353CE52C561}"/>
                </a:ext>
              </a:extLst>
            </p:cNvPr>
            <p:cNvSpPr/>
            <p:nvPr/>
          </p:nvSpPr>
          <p:spPr>
            <a:xfrm>
              <a:off x="520050" y="4001080"/>
              <a:ext cx="2125736" cy="377691"/>
            </a:xfrm>
            <a:prstGeom prst="rect">
              <a:avLst/>
            </a:prstGeom>
            <a:solidFill>
              <a:srgbClr val="F6C4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B8FA3A12-1E9E-4509-87F1-46E5A55439A4}"/>
                </a:ext>
              </a:extLst>
            </p:cNvPr>
            <p:cNvSpPr/>
            <p:nvPr/>
          </p:nvSpPr>
          <p:spPr>
            <a:xfrm>
              <a:off x="796438" y="3656316"/>
              <a:ext cx="1855611" cy="344764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23F06A33-02E7-4EAB-8D17-98F23CD6D5CC}"/>
                </a:ext>
              </a:extLst>
            </p:cNvPr>
            <p:cNvSpPr/>
            <p:nvPr/>
          </p:nvSpPr>
          <p:spPr>
            <a:xfrm>
              <a:off x="792014" y="3330026"/>
              <a:ext cx="3179222" cy="344764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請輸入幾次考試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0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score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考試成績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sum + score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平均為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",sum/n)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6729571" y="652469"/>
            <a:ext cx="2144735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使用一個整數變數表示考試次數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1154294" y="658472"/>
            <a:ext cx="5048405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range()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到使用者輸入的考試次數的整數串列，指定遞增值為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6836664" y="1498343"/>
            <a:ext cx="1301799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輸出平均分數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箭號: 向右 39">
            <a:extLst>
              <a:ext uri="{FF2B5EF4-FFF2-40B4-BE49-F238E27FC236}">
                <a16:creationId xmlns:a16="http://schemas.microsoft.com/office/drawing/2014/main" id="{AAA16EFD-787D-4C6C-9934-BB94ECDDB9B2}"/>
              </a:ext>
            </a:extLst>
          </p:cNvPr>
          <p:cNvSpPr/>
          <p:nvPr/>
        </p:nvSpPr>
        <p:spPr>
          <a:xfrm>
            <a:off x="304800" y="2341598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87D38D68-21D9-4B13-A22F-C8F33A024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780582"/>
              </p:ext>
            </p:extLst>
          </p:nvPr>
        </p:nvGraphicFramePr>
        <p:xfrm>
          <a:off x="8535360" y="2660761"/>
          <a:ext cx="1572170" cy="184518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404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7942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B2B6ABC8-25A1-4586-AAEF-03C5830EA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427765"/>
              </p:ext>
            </p:extLst>
          </p:nvPr>
        </p:nvGraphicFramePr>
        <p:xfrm>
          <a:off x="6333953" y="2683277"/>
          <a:ext cx="1623397" cy="184347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28970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7771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97" name="文字方塊 96">
            <a:extLst>
              <a:ext uri="{FF2B5EF4-FFF2-40B4-BE49-F238E27FC236}">
                <a16:creationId xmlns:a16="http://schemas.microsoft.com/office/drawing/2014/main" id="{021E0BC4-1C5A-4CD4-ACB0-F8BB85912180}"/>
              </a:ext>
            </a:extLst>
          </p:cNvPr>
          <p:cNvSpPr txBox="1"/>
          <p:nvPr/>
        </p:nvSpPr>
        <p:spPr>
          <a:xfrm>
            <a:off x="4126965" y="1522732"/>
            <a:ext cx="2443538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將每次輸入的成績相加，以計算總分。</a:t>
            </a:r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8DDA2F0E-5B96-4127-A809-0627E20F41A4}"/>
              </a:ext>
            </a:extLst>
          </p:cNvPr>
          <p:cNvSpPr txBox="1"/>
          <p:nvPr/>
        </p:nvSpPr>
        <p:spPr>
          <a:xfrm>
            <a:off x="698969" y="1514057"/>
            <a:ext cx="3128098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在每一次的迭代中，要求使用者輸入一次考試成績</a:t>
            </a: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5DEC142F-D580-4FEF-B20E-1B90CD5890C7}"/>
              </a:ext>
            </a:extLst>
          </p:cNvPr>
          <p:cNvSpPr txBox="1"/>
          <p:nvPr/>
        </p:nvSpPr>
        <p:spPr>
          <a:xfrm>
            <a:off x="10146297" y="2977443"/>
            <a:ext cx="1809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input("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")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360951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設計一個程式。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(1)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例如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:5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endParaRPr lang="en-US" altLang="zh-TW" dirty="0">
              <a:highlight>
                <a:srgbClr val="DEEBF7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(2)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則會輸入幾次考試成績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正整數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並計算平均成績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，再</a:t>
            </a:r>
            <a:r>
              <a:rPr lang="zh-TW" altLang="en-US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輸出平均分數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或輸入十次，須出現十個輸入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5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90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89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88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:87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86</a:t>
            </a: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輸出：平均為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88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7CF90B7D-74AF-468C-93A7-89759D1ADCCE}"/>
              </a:ext>
            </a:extLst>
          </p:cNvPr>
          <p:cNvGrpSpPr/>
          <p:nvPr/>
        </p:nvGrpSpPr>
        <p:grpSpPr>
          <a:xfrm>
            <a:off x="502676" y="2279353"/>
            <a:ext cx="3520684" cy="2099418"/>
            <a:chOff x="502676" y="2279353"/>
            <a:chExt cx="3520684" cy="2099418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95EEEDD5-B09D-41AB-B5BF-71EAE57A4151}"/>
                </a:ext>
              </a:extLst>
            </p:cNvPr>
            <p:cNvSpPr/>
            <p:nvPr/>
          </p:nvSpPr>
          <p:spPr>
            <a:xfrm>
              <a:off x="502676" y="2930487"/>
              <a:ext cx="3520684" cy="1428646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BDB6676C-F666-47F6-9A51-1E27527D3243}"/>
                </a:ext>
              </a:extLst>
            </p:cNvPr>
            <p:cNvSpPr/>
            <p:nvPr/>
          </p:nvSpPr>
          <p:spPr>
            <a:xfrm>
              <a:off x="517828" y="2279353"/>
              <a:ext cx="3505532" cy="663384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4C8AB706-7B06-4196-8C2A-8353CE52C561}"/>
                </a:ext>
              </a:extLst>
            </p:cNvPr>
            <p:cNvSpPr/>
            <p:nvPr/>
          </p:nvSpPr>
          <p:spPr>
            <a:xfrm>
              <a:off x="520050" y="4001080"/>
              <a:ext cx="2125736" cy="377691"/>
            </a:xfrm>
            <a:prstGeom prst="rect">
              <a:avLst/>
            </a:prstGeom>
            <a:solidFill>
              <a:srgbClr val="F6C4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B8FA3A12-1E9E-4509-87F1-46E5A55439A4}"/>
                </a:ext>
              </a:extLst>
            </p:cNvPr>
            <p:cNvSpPr/>
            <p:nvPr/>
          </p:nvSpPr>
          <p:spPr>
            <a:xfrm>
              <a:off x="796438" y="3656316"/>
              <a:ext cx="1855611" cy="344764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23F06A33-02E7-4EAB-8D17-98F23CD6D5CC}"/>
                </a:ext>
              </a:extLst>
            </p:cNvPr>
            <p:cNvSpPr/>
            <p:nvPr/>
          </p:nvSpPr>
          <p:spPr>
            <a:xfrm>
              <a:off x="792014" y="3330026"/>
              <a:ext cx="3179222" cy="344764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請輸入幾次考試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0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score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考試成績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sum + score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平均為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",sum/n)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6729571" y="652469"/>
            <a:ext cx="2144735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使用一個整數變數表示考試次數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1154294" y="658472"/>
            <a:ext cx="5048405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range()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到使用者輸入的考試次數的整數串列，指定遞增值為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6836664" y="1498343"/>
            <a:ext cx="1301799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輸出平均分數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箭號: 向右 39">
            <a:extLst>
              <a:ext uri="{FF2B5EF4-FFF2-40B4-BE49-F238E27FC236}">
                <a16:creationId xmlns:a16="http://schemas.microsoft.com/office/drawing/2014/main" id="{AAA16EFD-787D-4C6C-9934-BB94ECDDB9B2}"/>
              </a:ext>
            </a:extLst>
          </p:cNvPr>
          <p:cNvSpPr/>
          <p:nvPr/>
        </p:nvSpPr>
        <p:spPr>
          <a:xfrm>
            <a:off x="304800" y="2341598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87D38D68-21D9-4B13-A22F-C8F33A02425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1"/>
          <a:ext cx="1572170" cy="184518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404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7942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B2B6ABC8-25A1-4586-AAEF-03C5830EA6C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7"/>
          <a:ext cx="1623397" cy="184347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28970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7771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97" name="文字方塊 96">
            <a:extLst>
              <a:ext uri="{FF2B5EF4-FFF2-40B4-BE49-F238E27FC236}">
                <a16:creationId xmlns:a16="http://schemas.microsoft.com/office/drawing/2014/main" id="{021E0BC4-1C5A-4CD4-ACB0-F8BB85912180}"/>
              </a:ext>
            </a:extLst>
          </p:cNvPr>
          <p:cNvSpPr txBox="1"/>
          <p:nvPr/>
        </p:nvSpPr>
        <p:spPr>
          <a:xfrm>
            <a:off x="4126965" y="1522732"/>
            <a:ext cx="2443538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將每次輸入的成績相加，以計算總分。</a:t>
            </a:r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8DDA2F0E-5B96-4127-A809-0627E20F41A4}"/>
              </a:ext>
            </a:extLst>
          </p:cNvPr>
          <p:cNvSpPr txBox="1"/>
          <p:nvPr/>
        </p:nvSpPr>
        <p:spPr>
          <a:xfrm>
            <a:off x="698969" y="1514057"/>
            <a:ext cx="3128098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在每一次的迭代中，要求使用者輸入一次考試成績</a:t>
            </a: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5DEC142F-D580-4FEF-B20E-1B90CD5890C7}"/>
              </a:ext>
            </a:extLst>
          </p:cNvPr>
          <p:cNvSpPr txBox="1"/>
          <p:nvPr/>
        </p:nvSpPr>
        <p:spPr>
          <a:xfrm>
            <a:off x="10146297" y="2977443"/>
            <a:ext cx="1809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input("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")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F5C2E48F-2763-4AC5-A583-19CDA798CF89}"/>
              </a:ext>
            </a:extLst>
          </p:cNvPr>
          <p:cNvGrpSpPr/>
          <p:nvPr/>
        </p:nvGrpSpPr>
        <p:grpSpPr>
          <a:xfrm>
            <a:off x="10178406" y="3264368"/>
            <a:ext cx="1505594" cy="538468"/>
            <a:chOff x="10178406" y="3264368"/>
            <a:chExt cx="1505594" cy="538468"/>
          </a:xfrm>
        </p:grpSpPr>
        <p:grpSp>
          <p:nvGrpSpPr>
            <p:cNvPr id="93" name="群組 92">
              <a:extLst>
                <a:ext uri="{FF2B5EF4-FFF2-40B4-BE49-F238E27FC236}">
                  <a16:creationId xmlns:a16="http://schemas.microsoft.com/office/drawing/2014/main" id="{C79C6E74-1372-4965-975B-167EF96C1196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95" name="箭號: 五邊形 94">
                <a:extLst>
                  <a:ext uri="{FF2B5EF4-FFF2-40B4-BE49-F238E27FC236}">
                    <a16:creationId xmlns:a16="http://schemas.microsoft.com/office/drawing/2014/main" id="{A8B82E3A-85B7-4352-950B-F01BC98727A4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“5”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33557241-C440-4AD7-AE76-43345CAF1AB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4E2E03ED-3BB7-466B-932D-21BF605DC819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5355235F-D3F9-466C-AE41-5BCD6914078A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str</a:t>
              </a:r>
              <a:endParaRPr lang="zh-TW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6976407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設計一個程式。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(1)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例如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:5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endParaRPr lang="en-US" altLang="zh-TW" dirty="0">
              <a:highlight>
                <a:srgbClr val="DEEBF7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(2)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則會輸入幾次考試成績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正整數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並計算平均成績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，再</a:t>
            </a:r>
            <a:r>
              <a:rPr lang="zh-TW" altLang="en-US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輸出平均分數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或輸入十次，須出現十個輸入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5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90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89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88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:87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86</a:t>
            </a: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輸出：平均為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88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7CF90B7D-74AF-468C-93A7-89759D1ADCCE}"/>
              </a:ext>
            </a:extLst>
          </p:cNvPr>
          <p:cNvGrpSpPr/>
          <p:nvPr/>
        </p:nvGrpSpPr>
        <p:grpSpPr>
          <a:xfrm>
            <a:off x="502676" y="2279353"/>
            <a:ext cx="3520684" cy="2099418"/>
            <a:chOff x="502676" y="2279353"/>
            <a:chExt cx="3520684" cy="2099418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95EEEDD5-B09D-41AB-B5BF-71EAE57A4151}"/>
                </a:ext>
              </a:extLst>
            </p:cNvPr>
            <p:cNvSpPr/>
            <p:nvPr/>
          </p:nvSpPr>
          <p:spPr>
            <a:xfrm>
              <a:off x="502676" y="2930487"/>
              <a:ext cx="3520684" cy="1428646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BDB6676C-F666-47F6-9A51-1E27527D3243}"/>
                </a:ext>
              </a:extLst>
            </p:cNvPr>
            <p:cNvSpPr/>
            <p:nvPr/>
          </p:nvSpPr>
          <p:spPr>
            <a:xfrm>
              <a:off x="517828" y="2279353"/>
              <a:ext cx="3505532" cy="663384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4C8AB706-7B06-4196-8C2A-8353CE52C561}"/>
                </a:ext>
              </a:extLst>
            </p:cNvPr>
            <p:cNvSpPr/>
            <p:nvPr/>
          </p:nvSpPr>
          <p:spPr>
            <a:xfrm>
              <a:off x="520050" y="4001080"/>
              <a:ext cx="2125736" cy="377691"/>
            </a:xfrm>
            <a:prstGeom prst="rect">
              <a:avLst/>
            </a:prstGeom>
            <a:solidFill>
              <a:srgbClr val="F6C4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B8FA3A12-1E9E-4509-87F1-46E5A55439A4}"/>
                </a:ext>
              </a:extLst>
            </p:cNvPr>
            <p:cNvSpPr/>
            <p:nvPr/>
          </p:nvSpPr>
          <p:spPr>
            <a:xfrm>
              <a:off x="796438" y="3656316"/>
              <a:ext cx="1855611" cy="344764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23F06A33-02E7-4EAB-8D17-98F23CD6D5CC}"/>
                </a:ext>
              </a:extLst>
            </p:cNvPr>
            <p:cNvSpPr/>
            <p:nvPr/>
          </p:nvSpPr>
          <p:spPr>
            <a:xfrm>
              <a:off x="792014" y="3330026"/>
              <a:ext cx="3179222" cy="344764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請輸入幾次考試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0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score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考試成績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sum + score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平均為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",sum/n)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6729571" y="652469"/>
            <a:ext cx="2144735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使用一個整數變數表示考試次數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1154294" y="658472"/>
            <a:ext cx="5048405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range()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到使用者輸入的考試次數的整數串列，指定遞增值為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6836664" y="1498343"/>
            <a:ext cx="1301799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輸出平均分數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箭號: 向右 39">
            <a:extLst>
              <a:ext uri="{FF2B5EF4-FFF2-40B4-BE49-F238E27FC236}">
                <a16:creationId xmlns:a16="http://schemas.microsoft.com/office/drawing/2014/main" id="{AAA16EFD-787D-4C6C-9934-BB94ECDDB9B2}"/>
              </a:ext>
            </a:extLst>
          </p:cNvPr>
          <p:cNvSpPr/>
          <p:nvPr/>
        </p:nvSpPr>
        <p:spPr>
          <a:xfrm>
            <a:off x="304800" y="2341598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87D38D68-21D9-4B13-A22F-C8F33A02425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1"/>
          <a:ext cx="1572170" cy="184518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404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7942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B2B6ABC8-25A1-4586-AAEF-03C5830EA6C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7"/>
          <a:ext cx="1623397" cy="184347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28970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7771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97" name="文字方塊 96">
            <a:extLst>
              <a:ext uri="{FF2B5EF4-FFF2-40B4-BE49-F238E27FC236}">
                <a16:creationId xmlns:a16="http://schemas.microsoft.com/office/drawing/2014/main" id="{021E0BC4-1C5A-4CD4-ACB0-F8BB85912180}"/>
              </a:ext>
            </a:extLst>
          </p:cNvPr>
          <p:cNvSpPr txBox="1"/>
          <p:nvPr/>
        </p:nvSpPr>
        <p:spPr>
          <a:xfrm>
            <a:off x="4126965" y="1522732"/>
            <a:ext cx="2443538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將每次輸入的成績相加，以計算總分。</a:t>
            </a:r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8DDA2F0E-5B96-4127-A809-0627E20F41A4}"/>
              </a:ext>
            </a:extLst>
          </p:cNvPr>
          <p:cNvSpPr txBox="1"/>
          <p:nvPr/>
        </p:nvSpPr>
        <p:spPr>
          <a:xfrm>
            <a:off x="698969" y="1514057"/>
            <a:ext cx="3128098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在每一次的迭代中，要求使用者輸入一次考試成績</a:t>
            </a: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5DEC142F-D580-4FEF-B20E-1B90CD5890C7}"/>
              </a:ext>
            </a:extLst>
          </p:cNvPr>
          <p:cNvSpPr txBox="1"/>
          <p:nvPr/>
        </p:nvSpPr>
        <p:spPr>
          <a:xfrm>
            <a:off x="10146297" y="2977443"/>
            <a:ext cx="1809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int("5")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F5C2E48F-2763-4AC5-A583-19CDA798CF89}"/>
              </a:ext>
            </a:extLst>
          </p:cNvPr>
          <p:cNvGrpSpPr/>
          <p:nvPr/>
        </p:nvGrpSpPr>
        <p:grpSpPr>
          <a:xfrm>
            <a:off x="10178406" y="3264368"/>
            <a:ext cx="1505594" cy="538468"/>
            <a:chOff x="10178406" y="3264368"/>
            <a:chExt cx="1505594" cy="538468"/>
          </a:xfrm>
        </p:grpSpPr>
        <p:grpSp>
          <p:nvGrpSpPr>
            <p:cNvPr id="93" name="群組 92">
              <a:extLst>
                <a:ext uri="{FF2B5EF4-FFF2-40B4-BE49-F238E27FC236}">
                  <a16:creationId xmlns:a16="http://schemas.microsoft.com/office/drawing/2014/main" id="{C79C6E74-1372-4965-975B-167EF96C1196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95" name="箭號: 五邊形 94">
                <a:extLst>
                  <a:ext uri="{FF2B5EF4-FFF2-40B4-BE49-F238E27FC236}">
                    <a16:creationId xmlns:a16="http://schemas.microsoft.com/office/drawing/2014/main" id="{A8B82E3A-85B7-4352-950B-F01BC98727A4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5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33557241-C440-4AD7-AE76-43345CAF1AB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4E2E03ED-3BB7-466B-932D-21BF605DC819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5355235F-D3F9-466C-AE41-5BCD6914078A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str</a:t>
              </a:r>
              <a:endParaRPr lang="zh-TW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32029729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設計一個程式。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(1)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例如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:5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endParaRPr lang="en-US" altLang="zh-TW" dirty="0">
              <a:highlight>
                <a:srgbClr val="DEEBF7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(2)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則會輸入幾次考試成績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正整數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並計算平均成績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，再</a:t>
            </a:r>
            <a:r>
              <a:rPr lang="zh-TW" altLang="en-US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輸出平均分數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或輸入十次，須出現十個輸入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5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90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89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88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:87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86</a:t>
            </a: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輸出：平均為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88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7CF90B7D-74AF-468C-93A7-89759D1ADCCE}"/>
              </a:ext>
            </a:extLst>
          </p:cNvPr>
          <p:cNvGrpSpPr/>
          <p:nvPr/>
        </p:nvGrpSpPr>
        <p:grpSpPr>
          <a:xfrm>
            <a:off x="502676" y="2279353"/>
            <a:ext cx="3520684" cy="2099418"/>
            <a:chOff x="502676" y="2279353"/>
            <a:chExt cx="3520684" cy="2099418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95EEEDD5-B09D-41AB-B5BF-71EAE57A4151}"/>
                </a:ext>
              </a:extLst>
            </p:cNvPr>
            <p:cNvSpPr/>
            <p:nvPr/>
          </p:nvSpPr>
          <p:spPr>
            <a:xfrm>
              <a:off x="502676" y="2930487"/>
              <a:ext cx="3520684" cy="1428646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BDB6676C-F666-47F6-9A51-1E27527D3243}"/>
                </a:ext>
              </a:extLst>
            </p:cNvPr>
            <p:cNvSpPr/>
            <p:nvPr/>
          </p:nvSpPr>
          <p:spPr>
            <a:xfrm>
              <a:off x="517828" y="2279353"/>
              <a:ext cx="3505532" cy="663384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4C8AB706-7B06-4196-8C2A-8353CE52C561}"/>
                </a:ext>
              </a:extLst>
            </p:cNvPr>
            <p:cNvSpPr/>
            <p:nvPr/>
          </p:nvSpPr>
          <p:spPr>
            <a:xfrm>
              <a:off x="520050" y="4001080"/>
              <a:ext cx="2125736" cy="377691"/>
            </a:xfrm>
            <a:prstGeom prst="rect">
              <a:avLst/>
            </a:prstGeom>
            <a:solidFill>
              <a:srgbClr val="F6C4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B8FA3A12-1E9E-4509-87F1-46E5A55439A4}"/>
                </a:ext>
              </a:extLst>
            </p:cNvPr>
            <p:cNvSpPr/>
            <p:nvPr/>
          </p:nvSpPr>
          <p:spPr>
            <a:xfrm>
              <a:off x="796438" y="3656316"/>
              <a:ext cx="1855611" cy="344764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23F06A33-02E7-4EAB-8D17-98F23CD6D5CC}"/>
                </a:ext>
              </a:extLst>
            </p:cNvPr>
            <p:cNvSpPr/>
            <p:nvPr/>
          </p:nvSpPr>
          <p:spPr>
            <a:xfrm>
              <a:off x="792014" y="3330026"/>
              <a:ext cx="3179222" cy="344764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請輸入幾次考試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0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score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考試成績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sum + score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平均為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",sum/n)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6729571" y="652469"/>
            <a:ext cx="2144735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使用一個整數變數表示考試次數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1154294" y="658472"/>
            <a:ext cx="5048405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range()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到使用者輸入的考試次數的整數串列，指定遞增值為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6836664" y="1498343"/>
            <a:ext cx="1301799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輸出平均分數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箭號: 向右 39">
            <a:extLst>
              <a:ext uri="{FF2B5EF4-FFF2-40B4-BE49-F238E27FC236}">
                <a16:creationId xmlns:a16="http://schemas.microsoft.com/office/drawing/2014/main" id="{AAA16EFD-787D-4C6C-9934-BB94ECDDB9B2}"/>
              </a:ext>
            </a:extLst>
          </p:cNvPr>
          <p:cNvSpPr/>
          <p:nvPr/>
        </p:nvSpPr>
        <p:spPr>
          <a:xfrm>
            <a:off x="304800" y="2341598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87D38D68-21D9-4B13-A22F-C8F33A02425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1"/>
          <a:ext cx="1572170" cy="184518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404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7942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B2B6ABC8-25A1-4586-AAEF-03C5830EA6C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7"/>
          <a:ext cx="1623397" cy="184347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28970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7771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3" name="群組 42">
            <a:extLst>
              <a:ext uri="{FF2B5EF4-FFF2-40B4-BE49-F238E27FC236}">
                <a16:creationId xmlns:a16="http://schemas.microsoft.com/office/drawing/2014/main" id="{8F60F735-2FE4-4466-BA89-10CB0660257C}"/>
              </a:ext>
            </a:extLst>
          </p:cNvPr>
          <p:cNvGrpSpPr/>
          <p:nvPr/>
        </p:nvGrpSpPr>
        <p:grpSpPr>
          <a:xfrm>
            <a:off x="8561271" y="3162768"/>
            <a:ext cx="1505594" cy="538468"/>
            <a:chOff x="10178406" y="3264368"/>
            <a:chExt cx="1505594" cy="538468"/>
          </a:xfrm>
        </p:grpSpPr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62365A86-065C-412E-8051-24D5926D18A2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7" name="箭號: 五邊形 46">
                <a:extLst>
                  <a:ext uri="{FF2B5EF4-FFF2-40B4-BE49-F238E27FC236}">
                    <a16:creationId xmlns:a16="http://schemas.microsoft.com/office/drawing/2014/main" id="{62A2409E-36B2-4923-8390-838553A6EDC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5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E2C445D0-801D-4A75-B9D3-5B1332F8FE8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4F9ED499-93B3-4A40-81BA-BE1EE1771E4B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6BF38BC7-87A1-4CE9-9EDE-0E046EACF4C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021E0BC4-1C5A-4CD4-ACB0-F8BB85912180}"/>
              </a:ext>
            </a:extLst>
          </p:cNvPr>
          <p:cNvSpPr txBox="1"/>
          <p:nvPr/>
        </p:nvSpPr>
        <p:spPr>
          <a:xfrm>
            <a:off x="4126965" y="1522732"/>
            <a:ext cx="2443538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將每次輸入的成績相加，以計算總分。</a:t>
            </a:r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8DDA2F0E-5B96-4127-A809-0627E20F41A4}"/>
              </a:ext>
            </a:extLst>
          </p:cNvPr>
          <p:cNvSpPr txBox="1"/>
          <p:nvPr/>
        </p:nvSpPr>
        <p:spPr>
          <a:xfrm>
            <a:off x="698969" y="1514057"/>
            <a:ext cx="3128098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在每一次的迭代中，要求使用者輸入一次考試成績</a:t>
            </a:r>
          </a:p>
        </p:txBody>
      </p:sp>
    </p:spTree>
    <p:extLst>
      <p:ext uri="{BB962C8B-B14F-4D97-AF65-F5344CB8AC3E}">
        <p14:creationId xmlns:p14="http://schemas.microsoft.com/office/powerpoint/2010/main" val="2992417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2187BDF3-143E-45D9-8530-7F3B24584110}"/>
              </a:ext>
            </a:extLst>
          </p:cNvPr>
          <p:cNvGrpSpPr/>
          <p:nvPr/>
        </p:nvGrpSpPr>
        <p:grpSpPr>
          <a:xfrm>
            <a:off x="517828" y="2534636"/>
            <a:ext cx="3586812" cy="1135987"/>
            <a:chOff x="517828" y="2534636"/>
            <a:chExt cx="3586812" cy="1135987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24D1CA4-EF1C-4FD2-B067-FDDF5823D71F}"/>
                </a:ext>
              </a:extLst>
            </p:cNvPr>
            <p:cNvSpPr/>
            <p:nvPr/>
          </p:nvSpPr>
          <p:spPr>
            <a:xfrm>
              <a:off x="517828" y="2977443"/>
              <a:ext cx="3586812" cy="693180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DA7DBA15-EAB6-427A-A63F-AE4A9DBC6759}"/>
                </a:ext>
              </a:extLst>
            </p:cNvPr>
            <p:cNvGrpSpPr/>
            <p:nvPr/>
          </p:nvGrpSpPr>
          <p:grpSpPr>
            <a:xfrm>
              <a:off x="517828" y="2534636"/>
              <a:ext cx="3586812" cy="1135987"/>
              <a:chOff x="517828" y="2508722"/>
              <a:chExt cx="3586812" cy="917810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EA5FF0-329C-4EAF-BCB1-88676B9D4B5B}"/>
                  </a:ext>
                </a:extLst>
              </p:cNvPr>
              <p:cNvSpPr/>
              <p:nvPr/>
            </p:nvSpPr>
            <p:spPr>
              <a:xfrm>
                <a:off x="517828" y="2508722"/>
                <a:ext cx="3586812" cy="357762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3801983-D706-460D-8857-1F219B4F415A}"/>
                  </a:ext>
                </a:extLst>
              </p:cNvPr>
              <p:cNvSpPr/>
              <p:nvPr/>
            </p:nvSpPr>
            <p:spPr>
              <a:xfrm>
                <a:off x="767444" y="3164737"/>
                <a:ext cx="1159328" cy="261795"/>
              </a:xfrm>
              <a:prstGeom prst="rect">
                <a:avLst/>
              </a:prstGeom>
              <a:solidFill>
                <a:srgbClr val="F6C4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 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請寫一個程式，讓使用者</a:t>
            </a:r>
            <a:r>
              <a:rPr lang="zh-TW" altLang="en-US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輸入整數</a:t>
            </a:r>
            <a:r>
              <a:rPr lang="en-US" altLang="zh-TW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迴圈從</a:t>
            </a:r>
            <a:r>
              <a:rPr lang="en-US" altLang="zh-TW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印到</a:t>
            </a:r>
            <a:r>
              <a:rPr lang="en-US" altLang="zh-TW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4929377" y="1134430"/>
            <a:ext cx="140457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一個整數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變數表示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6665667" y="1128521"/>
            <a:ext cx="3699649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range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整數串列，指定遞增值為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graphicFrame>
        <p:nvGraphicFramePr>
          <p:cNvPr id="61" name="表格 60">
            <a:extLst>
              <a:ext uri="{FF2B5EF4-FFF2-40B4-BE49-F238E27FC236}">
                <a16:creationId xmlns:a16="http://schemas.microsoft.com/office/drawing/2014/main" id="{3A45647B-9145-4620-9D62-3879CE4EE14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0"/>
          <a:ext cx="1572170" cy="1864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248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400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4ED6E084-B788-4433-8A7E-0AB2DF3FF1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8"/>
          <a:ext cx="1623397" cy="184238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3995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39A49A3C-CBB9-4FB7-AB27-6BD5BD920921}"/>
              </a:ext>
            </a:extLst>
          </p:cNvPr>
          <p:cNvGrpSpPr/>
          <p:nvPr/>
        </p:nvGrpSpPr>
        <p:grpSpPr>
          <a:xfrm>
            <a:off x="8552806" y="3264368"/>
            <a:ext cx="1505594" cy="538468"/>
            <a:chOff x="10178406" y="3264368"/>
            <a:chExt cx="1505594" cy="538468"/>
          </a:xfrm>
        </p:grpSpPr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03A6A57F-CF48-4575-96CD-800D9E5D0952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3" name="箭號: 五邊形 22">
                <a:extLst>
                  <a:ext uri="{FF2B5EF4-FFF2-40B4-BE49-F238E27FC236}">
                    <a16:creationId xmlns:a16="http://schemas.microsoft.com/office/drawing/2014/main" id="{5AEEB5D8-451E-4539-A5A9-D59AEB733814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7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E9892C8-C515-403A-A142-0121BBD0C42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D5741E49-8873-406F-B8FE-7F45FD7076EE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3669B406-5E04-4F2D-BDFE-1BE30892123A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8361216" y="1812106"/>
            <a:ext cx="270005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在每次迭代中，印出迴圈變數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當前的值。</a:t>
            </a:r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A04F1AF3-24F9-4D10-8C36-61F75F6E35A0}"/>
              </a:ext>
            </a:extLst>
          </p:cNvPr>
          <p:cNvGrpSpPr/>
          <p:nvPr/>
        </p:nvGrpSpPr>
        <p:grpSpPr>
          <a:xfrm>
            <a:off x="6566293" y="3143234"/>
            <a:ext cx="1572170" cy="614723"/>
            <a:chOff x="6922902" y="3154462"/>
            <a:chExt cx="1572170" cy="614723"/>
          </a:xfrm>
        </p:grpSpPr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F04DB4F1-5F19-4917-9B05-F07741A94D1E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AFE2A52-1D71-4BE4-AC09-64C618F893D8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CE0C669C-48B0-4449-BCF5-366D9E17BF22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7D40146E-1D66-4267-8B8F-4A81F18922EE}"/>
              </a:ext>
            </a:extLst>
          </p:cNvPr>
          <p:cNvGrpSpPr/>
          <p:nvPr/>
        </p:nvGrpSpPr>
        <p:grpSpPr>
          <a:xfrm flipV="1">
            <a:off x="7514779" y="3140306"/>
            <a:ext cx="1110488" cy="671106"/>
            <a:chOff x="7535897" y="3243687"/>
            <a:chExt cx="1030649" cy="750280"/>
          </a:xfrm>
        </p:grpSpPr>
        <p:pic>
          <p:nvPicPr>
            <p:cNvPr id="4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1066674-B1C6-47CD-9A3A-E29464C178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236D0927-11BE-47CD-AAB7-77526E4E84A5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35E3D40D-232D-4CF2-AC02-D0515FD137DF}"/>
              </a:ext>
            </a:extLst>
          </p:cNvPr>
          <p:cNvGrpSpPr/>
          <p:nvPr/>
        </p:nvGrpSpPr>
        <p:grpSpPr>
          <a:xfrm>
            <a:off x="8384511" y="4703475"/>
            <a:ext cx="2758644" cy="1743459"/>
            <a:chOff x="3446021" y="1878439"/>
            <a:chExt cx="2758644" cy="1743459"/>
          </a:xfrm>
        </p:grpSpPr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A9899722-41A4-40A0-BDA0-798CF0406B5E}"/>
                </a:ext>
              </a:extLst>
            </p:cNvPr>
            <p:cNvSpPr txBox="1"/>
            <p:nvPr/>
          </p:nvSpPr>
          <p:spPr>
            <a:xfrm>
              <a:off x="3849559" y="3037123"/>
              <a:ext cx="1951568" cy="584775"/>
            </a:xfrm>
            <a:prstGeom prst="rect">
              <a:avLst/>
            </a:prstGeom>
            <a:noFill/>
            <a:ln w="38100">
              <a:solidFill>
                <a:srgbClr val="F6C4B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b="1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       </a:t>
              </a:r>
              <a:r>
                <a:rPr lang="en-US" altLang="zh-TW" sz="105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    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print(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3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</p:txBody>
        </p:sp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FCD90517-C720-432E-9294-A5400D18C69F}"/>
                </a:ext>
              </a:extLst>
            </p:cNvPr>
            <p:cNvGrpSpPr/>
            <p:nvPr/>
          </p:nvGrpSpPr>
          <p:grpSpPr>
            <a:xfrm>
              <a:off x="3446021" y="1878439"/>
              <a:ext cx="2758644" cy="1451073"/>
              <a:chOff x="3446021" y="1878439"/>
              <a:chExt cx="2758644" cy="1451073"/>
            </a:xfrm>
          </p:grpSpPr>
          <p:grpSp>
            <p:nvGrpSpPr>
              <p:cNvPr id="51" name="群組 50">
                <a:extLst>
                  <a:ext uri="{FF2B5EF4-FFF2-40B4-BE49-F238E27FC236}">
                    <a16:creationId xmlns:a16="http://schemas.microsoft.com/office/drawing/2014/main" id="{6E5B7A0E-197A-4604-9E42-533A9FA1BBEA}"/>
                  </a:ext>
                </a:extLst>
              </p:cNvPr>
              <p:cNvGrpSpPr/>
              <p:nvPr/>
            </p:nvGrpSpPr>
            <p:grpSpPr>
              <a:xfrm>
                <a:off x="3446021" y="2317223"/>
                <a:ext cx="2690228" cy="369330"/>
                <a:chOff x="2437923" y="3083635"/>
                <a:chExt cx="4227500" cy="285749"/>
              </a:xfrm>
            </p:grpSpPr>
            <p:sp>
              <p:nvSpPr>
                <p:cNvPr id="60" name="矩形: 圓角 59">
                  <a:extLst>
                    <a:ext uri="{FF2B5EF4-FFF2-40B4-BE49-F238E27FC236}">
                      <a16:creationId xmlns:a16="http://schemas.microsoft.com/office/drawing/2014/main" id="{295B88B2-C225-47B1-8FBF-B0153DA4EF42}"/>
                    </a:ext>
                  </a:extLst>
                </p:cNvPr>
                <p:cNvSpPr/>
                <p:nvPr/>
              </p:nvSpPr>
              <p:spPr>
                <a:xfrm>
                  <a:off x="2437923" y="3083635"/>
                  <a:ext cx="4227500" cy="2857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6E2A1"/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cxnSp>
              <p:nvCxnSpPr>
                <p:cNvPr id="62" name="直線接點 61">
                  <a:extLst>
                    <a:ext uri="{FF2B5EF4-FFF2-40B4-BE49-F238E27FC236}">
                      <a16:creationId xmlns:a16="http://schemas.microsoft.com/office/drawing/2014/main" id="{5EE65E7C-A808-4355-98C9-9BF92FBC3D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46779" y="3230404"/>
                  <a:ext cx="3959999" cy="2764"/>
                </a:xfrm>
                <a:prstGeom prst="line">
                  <a:avLst/>
                </a:prstGeom>
                <a:solidFill>
                  <a:srgbClr val="B6E2A1"/>
                </a:solidFill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接點: 肘形 53">
                <a:extLst>
                  <a:ext uri="{FF2B5EF4-FFF2-40B4-BE49-F238E27FC236}">
                    <a16:creationId xmlns:a16="http://schemas.microsoft.com/office/drawing/2014/main" id="{FDB4717A-EB8B-4581-A033-E55BCE18851C}"/>
                  </a:ext>
                </a:extLst>
              </p:cNvPr>
              <p:cNvCxnSpPr>
                <a:cxnSpLocks/>
                <a:stCxn id="48" idx="1"/>
                <a:endCxn id="60" idx="1"/>
              </p:cNvCxnSpPr>
              <p:nvPr/>
            </p:nvCxnSpPr>
            <p:spPr>
              <a:xfrm rot="10800000">
                <a:off x="3446021" y="2501889"/>
                <a:ext cx="403538" cy="827623"/>
              </a:xfrm>
              <a:prstGeom prst="bentConnector3">
                <a:avLst>
                  <a:gd name="adj1" fmla="val 156649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6" name="接點: 肘形 55">
                <a:extLst>
                  <a:ext uri="{FF2B5EF4-FFF2-40B4-BE49-F238E27FC236}">
                    <a16:creationId xmlns:a16="http://schemas.microsoft.com/office/drawing/2014/main" id="{D5411121-B546-41B0-9ECF-6116E197DDAA}"/>
                  </a:ext>
                </a:extLst>
              </p:cNvPr>
              <p:cNvCxnSpPr>
                <a:cxnSpLocks/>
                <a:stCxn id="60" idx="3"/>
                <a:endCxn id="48" idx="3"/>
              </p:cNvCxnSpPr>
              <p:nvPr/>
            </p:nvCxnSpPr>
            <p:spPr>
              <a:xfrm flipH="1">
                <a:off x="5801127" y="2501888"/>
                <a:ext cx="335122" cy="827623"/>
              </a:xfrm>
              <a:prstGeom prst="bentConnector3">
                <a:avLst>
                  <a:gd name="adj1" fmla="val -68214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DE808612-20FA-4DE4-A1DB-1EE588F5AD2E}"/>
                  </a:ext>
                </a:extLst>
              </p:cNvPr>
              <p:cNvSpPr txBox="1"/>
              <p:nvPr/>
            </p:nvSpPr>
            <p:spPr>
              <a:xfrm>
                <a:off x="3446021" y="1878439"/>
                <a:ext cx="2758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dirty="0"/>
                  <a:t>[1, 2, 3, 4, 5, 6, 7]</a:t>
                </a:r>
                <a:endParaRPr lang="zh-TW" altLang="en-US" dirty="0"/>
              </a:p>
            </p:txBody>
          </p:sp>
        </p:grpSp>
      </p:grpSp>
      <p:grpSp>
        <p:nvGrpSpPr>
          <p:cNvPr id="88" name="群組 87">
            <a:extLst>
              <a:ext uri="{FF2B5EF4-FFF2-40B4-BE49-F238E27FC236}">
                <a16:creationId xmlns:a16="http://schemas.microsoft.com/office/drawing/2014/main" id="{8B2E3C9F-CD4B-480A-8249-F7C71AE6DD85}"/>
              </a:ext>
            </a:extLst>
          </p:cNvPr>
          <p:cNvGrpSpPr/>
          <p:nvPr/>
        </p:nvGrpSpPr>
        <p:grpSpPr>
          <a:xfrm>
            <a:off x="8552806" y="3879925"/>
            <a:ext cx="1505594" cy="538468"/>
            <a:chOff x="10178406" y="3264368"/>
            <a:chExt cx="1505594" cy="538468"/>
          </a:xfrm>
        </p:grpSpPr>
        <p:grpSp>
          <p:nvGrpSpPr>
            <p:cNvPr id="89" name="群組 88">
              <a:extLst>
                <a:ext uri="{FF2B5EF4-FFF2-40B4-BE49-F238E27FC236}">
                  <a16:creationId xmlns:a16="http://schemas.microsoft.com/office/drawing/2014/main" id="{F4A49230-2140-45AA-8DA8-10DF87501773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91" name="箭號: 五邊形 90">
                <a:extLst>
                  <a:ext uri="{FF2B5EF4-FFF2-40B4-BE49-F238E27FC236}">
                    <a16:creationId xmlns:a16="http://schemas.microsoft.com/office/drawing/2014/main" id="{A2D7CC86-D7F9-4206-8AA8-451F68D7A75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6B1506A1-FD79-409C-9E6B-5BB0D366EB91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3" name="文字方塊 92">
                <a:extLst>
                  <a:ext uri="{FF2B5EF4-FFF2-40B4-BE49-F238E27FC236}">
                    <a16:creationId xmlns:a16="http://schemas.microsoft.com/office/drawing/2014/main" id="{D41F01C6-4BD9-4367-B7B1-08161C5E479B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CF1D5963-A7EF-4A18-81F4-6002EECCCF5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5802BB4A-7B3D-4A90-B000-CEBEA7C25FE3}"/>
              </a:ext>
            </a:extLst>
          </p:cNvPr>
          <p:cNvGrpSpPr/>
          <p:nvPr/>
        </p:nvGrpSpPr>
        <p:grpSpPr>
          <a:xfrm>
            <a:off x="6572465" y="3834635"/>
            <a:ext cx="1572170" cy="614723"/>
            <a:chOff x="6922902" y="3154462"/>
            <a:chExt cx="1572170" cy="614723"/>
          </a:xfrm>
        </p:grpSpPr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7E7E5798-88E9-4E2F-9F1F-D53684BB1CA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7B0B2BBA-98C7-4C74-A026-F0A72B5C064D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6C34BC30-78FA-460F-B811-7DA53289F378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28EE4855-733C-4156-AD55-0C165A13434A}"/>
              </a:ext>
            </a:extLst>
          </p:cNvPr>
          <p:cNvGrpSpPr/>
          <p:nvPr/>
        </p:nvGrpSpPr>
        <p:grpSpPr>
          <a:xfrm flipV="1">
            <a:off x="7520951" y="3831707"/>
            <a:ext cx="1110488" cy="671106"/>
            <a:chOff x="7535897" y="3243687"/>
            <a:chExt cx="1030649" cy="750280"/>
          </a:xfrm>
        </p:grpSpPr>
        <p:pic>
          <p:nvPicPr>
            <p:cNvPr id="6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31E8BEE0-EC30-4AF8-AF20-09C7BBEF6B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9F16C847-DA84-40EB-AA9F-F3CC3C41CCE3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70" name="橢圓 69">
            <a:extLst>
              <a:ext uri="{FF2B5EF4-FFF2-40B4-BE49-F238E27FC236}">
                <a16:creationId xmlns:a16="http://schemas.microsoft.com/office/drawing/2014/main" id="{8F0725C6-63B4-4A42-B347-9822B27CC352}"/>
              </a:ext>
            </a:extLst>
          </p:cNvPr>
          <p:cNvSpPr/>
          <p:nvPr/>
        </p:nvSpPr>
        <p:spPr>
          <a:xfrm>
            <a:off x="9292721" y="5245529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71" name="箭號: 向右 70">
            <a:extLst>
              <a:ext uri="{FF2B5EF4-FFF2-40B4-BE49-F238E27FC236}">
                <a16:creationId xmlns:a16="http://schemas.microsoft.com/office/drawing/2014/main" id="{12091572-013E-4CF8-BA59-2663E904FD56}"/>
              </a:ext>
            </a:extLst>
          </p:cNvPr>
          <p:cNvSpPr/>
          <p:nvPr/>
        </p:nvSpPr>
        <p:spPr>
          <a:xfrm>
            <a:off x="304800" y="3434332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A7798D18-6FD2-49CA-BBAE-C0EFE10898CE}"/>
              </a:ext>
            </a:extLst>
          </p:cNvPr>
          <p:cNvSpPr txBox="1"/>
          <p:nvPr/>
        </p:nvSpPr>
        <p:spPr>
          <a:xfrm>
            <a:off x="6395721" y="4613313"/>
            <a:ext cx="1985248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 結束值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(1, </a:t>
            </a:r>
            <a:r>
              <a:rPr lang="zh-TW" altLang="en-US" b="1" dirty="0">
                <a:highlight>
                  <a:srgbClr val="DEEBF7"/>
                </a:highlight>
              </a:rPr>
              <a:t>  </a:t>
            </a:r>
            <a:r>
              <a:rPr lang="en-US" altLang="zh-TW" b="1" dirty="0">
                <a:highlight>
                  <a:srgbClr val="DEEBF7"/>
                </a:highlight>
              </a:rPr>
              <a:t>7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1):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45543899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設計一個程式。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(1)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例如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:5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endParaRPr lang="en-US" altLang="zh-TW" dirty="0">
              <a:highlight>
                <a:srgbClr val="DEEBF7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(2)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則會輸入幾次考試成績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正整數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並計算平均成績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，再</a:t>
            </a:r>
            <a:r>
              <a:rPr lang="zh-TW" altLang="en-US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輸出平均分數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或輸入十次，須出現十個輸入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5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90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89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88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:87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86</a:t>
            </a: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輸出：平均為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88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7CF90B7D-74AF-468C-93A7-89759D1ADCCE}"/>
              </a:ext>
            </a:extLst>
          </p:cNvPr>
          <p:cNvGrpSpPr/>
          <p:nvPr/>
        </p:nvGrpSpPr>
        <p:grpSpPr>
          <a:xfrm>
            <a:off x="502676" y="2279353"/>
            <a:ext cx="3520684" cy="2099418"/>
            <a:chOff x="502676" y="2279353"/>
            <a:chExt cx="3520684" cy="2099418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95EEEDD5-B09D-41AB-B5BF-71EAE57A4151}"/>
                </a:ext>
              </a:extLst>
            </p:cNvPr>
            <p:cNvSpPr/>
            <p:nvPr/>
          </p:nvSpPr>
          <p:spPr>
            <a:xfrm>
              <a:off x="502676" y="2930487"/>
              <a:ext cx="3520684" cy="1428646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BDB6676C-F666-47F6-9A51-1E27527D3243}"/>
                </a:ext>
              </a:extLst>
            </p:cNvPr>
            <p:cNvSpPr/>
            <p:nvPr/>
          </p:nvSpPr>
          <p:spPr>
            <a:xfrm>
              <a:off x="517828" y="2279353"/>
              <a:ext cx="3505532" cy="663384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4C8AB706-7B06-4196-8C2A-8353CE52C561}"/>
                </a:ext>
              </a:extLst>
            </p:cNvPr>
            <p:cNvSpPr/>
            <p:nvPr/>
          </p:nvSpPr>
          <p:spPr>
            <a:xfrm>
              <a:off x="520050" y="4001080"/>
              <a:ext cx="2125736" cy="377691"/>
            </a:xfrm>
            <a:prstGeom prst="rect">
              <a:avLst/>
            </a:prstGeom>
            <a:solidFill>
              <a:srgbClr val="F6C4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B8FA3A12-1E9E-4509-87F1-46E5A55439A4}"/>
                </a:ext>
              </a:extLst>
            </p:cNvPr>
            <p:cNvSpPr/>
            <p:nvPr/>
          </p:nvSpPr>
          <p:spPr>
            <a:xfrm>
              <a:off x="796438" y="3656316"/>
              <a:ext cx="1855611" cy="344764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23F06A33-02E7-4EAB-8D17-98F23CD6D5CC}"/>
                </a:ext>
              </a:extLst>
            </p:cNvPr>
            <p:cNvSpPr/>
            <p:nvPr/>
          </p:nvSpPr>
          <p:spPr>
            <a:xfrm>
              <a:off x="792014" y="3330026"/>
              <a:ext cx="3179222" cy="344764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請輸入幾次考試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0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score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考試成績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sum + score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平均為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",sum/n)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6729571" y="652469"/>
            <a:ext cx="2144735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使用一個整數變數表示考試次數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1154294" y="658472"/>
            <a:ext cx="5048405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range()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到使用者輸入的考試次數的整數串列，指定遞增值為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6836664" y="1498343"/>
            <a:ext cx="1301799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輸出平均分數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87D38D68-21D9-4B13-A22F-C8F33A02425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1"/>
          <a:ext cx="1572170" cy="184518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404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7942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B2B6ABC8-25A1-4586-AAEF-03C5830EA6C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7"/>
          <a:ext cx="1623397" cy="184347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28970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7771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3" name="群組 42">
            <a:extLst>
              <a:ext uri="{FF2B5EF4-FFF2-40B4-BE49-F238E27FC236}">
                <a16:creationId xmlns:a16="http://schemas.microsoft.com/office/drawing/2014/main" id="{8F60F735-2FE4-4466-BA89-10CB0660257C}"/>
              </a:ext>
            </a:extLst>
          </p:cNvPr>
          <p:cNvGrpSpPr/>
          <p:nvPr/>
        </p:nvGrpSpPr>
        <p:grpSpPr>
          <a:xfrm>
            <a:off x="8561271" y="3162768"/>
            <a:ext cx="1505594" cy="538468"/>
            <a:chOff x="10178406" y="3264368"/>
            <a:chExt cx="1505594" cy="538468"/>
          </a:xfrm>
        </p:grpSpPr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62365A86-065C-412E-8051-24D5926D18A2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7" name="箭號: 五邊形 46">
                <a:extLst>
                  <a:ext uri="{FF2B5EF4-FFF2-40B4-BE49-F238E27FC236}">
                    <a16:creationId xmlns:a16="http://schemas.microsoft.com/office/drawing/2014/main" id="{62A2409E-36B2-4923-8390-838553A6EDC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5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E2C445D0-801D-4A75-B9D3-5B1332F8FE8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4F9ED499-93B3-4A40-81BA-BE1EE1771E4B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6BF38BC7-87A1-4CE9-9EDE-0E046EACF4C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FE35C12A-EF77-4329-B70B-89E21B766A22}"/>
              </a:ext>
            </a:extLst>
          </p:cNvPr>
          <p:cNvGrpSpPr/>
          <p:nvPr/>
        </p:nvGrpSpPr>
        <p:grpSpPr>
          <a:xfrm>
            <a:off x="6566293" y="3041634"/>
            <a:ext cx="1572170" cy="614723"/>
            <a:chOff x="6922902" y="3154462"/>
            <a:chExt cx="1572170" cy="614723"/>
          </a:xfrm>
        </p:grpSpPr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FFD0933C-4E7A-464B-A28B-F14F7E7270A5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BBE9CF8B-541B-4BB0-87A3-0426508F0550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0CB07C00-ABD5-404D-9379-C116269F56DB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021E0BC4-1C5A-4CD4-ACB0-F8BB85912180}"/>
              </a:ext>
            </a:extLst>
          </p:cNvPr>
          <p:cNvSpPr txBox="1"/>
          <p:nvPr/>
        </p:nvSpPr>
        <p:spPr>
          <a:xfrm>
            <a:off x="4126965" y="1522732"/>
            <a:ext cx="2443538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將每次輸入的成績相加，以計算總分。</a:t>
            </a:r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8DDA2F0E-5B96-4127-A809-0627E20F41A4}"/>
              </a:ext>
            </a:extLst>
          </p:cNvPr>
          <p:cNvSpPr txBox="1"/>
          <p:nvPr/>
        </p:nvSpPr>
        <p:spPr>
          <a:xfrm>
            <a:off x="698969" y="1514057"/>
            <a:ext cx="3128098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在每一次的迭代中，要求使用者輸入一次考試成績</a:t>
            </a:r>
          </a:p>
        </p:txBody>
      </p:sp>
      <p:sp>
        <p:nvSpPr>
          <p:cNvPr id="44" name="箭號: 向右 43">
            <a:extLst>
              <a:ext uri="{FF2B5EF4-FFF2-40B4-BE49-F238E27FC236}">
                <a16:creationId xmlns:a16="http://schemas.microsoft.com/office/drawing/2014/main" id="{7EAE2B7C-1BC1-45B8-8D7D-1F83996C21B3}"/>
              </a:ext>
            </a:extLst>
          </p:cNvPr>
          <p:cNvSpPr/>
          <p:nvPr/>
        </p:nvSpPr>
        <p:spPr>
          <a:xfrm>
            <a:off x="304800" y="2341598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0772505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設計一個程式。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(1)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例如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:5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endParaRPr lang="en-US" altLang="zh-TW" dirty="0">
              <a:highlight>
                <a:srgbClr val="DEEBF7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(2)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則會輸入幾次考試成績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正整數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並計算平均成績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，再</a:t>
            </a:r>
            <a:r>
              <a:rPr lang="zh-TW" altLang="en-US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輸出平均分數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或輸入十次，須出現十個輸入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5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90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89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88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:87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86</a:t>
            </a: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輸出：平均為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88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7CF90B7D-74AF-468C-93A7-89759D1ADCCE}"/>
              </a:ext>
            </a:extLst>
          </p:cNvPr>
          <p:cNvGrpSpPr/>
          <p:nvPr/>
        </p:nvGrpSpPr>
        <p:grpSpPr>
          <a:xfrm>
            <a:off x="502676" y="2279353"/>
            <a:ext cx="3520684" cy="2099418"/>
            <a:chOff x="502676" y="2279353"/>
            <a:chExt cx="3520684" cy="2099418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95EEEDD5-B09D-41AB-B5BF-71EAE57A4151}"/>
                </a:ext>
              </a:extLst>
            </p:cNvPr>
            <p:cNvSpPr/>
            <p:nvPr/>
          </p:nvSpPr>
          <p:spPr>
            <a:xfrm>
              <a:off x="502676" y="2930487"/>
              <a:ext cx="3520684" cy="1428646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BDB6676C-F666-47F6-9A51-1E27527D3243}"/>
                </a:ext>
              </a:extLst>
            </p:cNvPr>
            <p:cNvSpPr/>
            <p:nvPr/>
          </p:nvSpPr>
          <p:spPr>
            <a:xfrm>
              <a:off x="517828" y="2279353"/>
              <a:ext cx="3505532" cy="663384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4C8AB706-7B06-4196-8C2A-8353CE52C561}"/>
                </a:ext>
              </a:extLst>
            </p:cNvPr>
            <p:cNvSpPr/>
            <p:nvPr/>
          </p:nvSpPr>
          <p:spPr>
            <a:xfrm>
              <a:off x="520050" y="4001080"/>
              <a:ext cx="2125736" cy="377691"/>
            </a:xfrm>
            <a:prstGeom prst="rect">
              <a:avLst/>
            </a:prstGeom>
            <a:solidFill>
              <a:srgbClr val="F6C4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B8FA3A12-1E9E-4509-87F1-46E5A55439A4}"/>
                </a:ext>
              </a:extLst>
            </p:cNvPr>
            <p:cNvSpPr/>
            <p:nvPr/>
          </p:nvSpPr>
          <p:spPr>
            <a:xfrm>
              <a:off x="796438" y="3656316"/>
              <a:ext cx="1855611" cy="344764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23F06A33-02E7-4EAB-8D17-98F23CD6D5CC}"/>
                </a:ext>
              </a:extLst>
            </p:cNvPr>
            <p:cNvSpPr/>
            <p:nvPr/>
          </p:nvSpPr>
          <p:spPr>
            <a:xfrm>
              <a:off x="792014" y="3330026"/>
              <a:ext cx="3179222" cy="344764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請輸入幾次考試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0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score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考試成績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sum + score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平均為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",sum/n)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6729571" y="652469"/>
            <a:ext cx="2144735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使用一個整數變數表示考試次數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1154294" y="658472"/>
            <a:ext cx="5048405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range()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到使用者輸入的考試次數的整數串列，指定遞增值為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6836664" y="1498343"/>
            <a:ext cx="1301799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輸出平均分數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87D38D68-21D9-4B13-A22F-C8F33A02425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1"/>
          <a:ext cx="1572170" cy="184518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404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7942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B2B6ABC8-25A1-4586-AAEF-03C5830EA6C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7"/>
          <a:ext cx="1623397" cy="184347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28970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7771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3" name="群組 42">
            <a:extLst>
              <a:ext uri="{FF2B5EF4-FFF2-40B4-BE49-F238E27FC236}">
                <a16:creationId xmlns:a16="http://schemas.microsoft.com/office/drawing/2014/main" id="{8F60F735-2FE4-4466-BA89-10CB0660257C}"/>
              </a:ext>
            </a:extLst>
          </p:cNvPr>
          <p:cNvGrpSpPr/>
          <p:nvPr/>
        </p:nvGrpSpPr>
        <p:grpSpPr>
          <a:xfrm>
            <a:off x="8561271" y="3162768"/>
            <a:ext cx="1505594" cy="538468"/>
            <a:chOff x="10178406" y="3264368"/>
            <a:chExt cx="1505594" cy="538468"/>
          </a:xfrm>
        </p:grpSpPr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62365A86-065C-412E-8051-24D5926D18A2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7" name="箭號: 五邊形 46">
                <a:extLst>
                  <a:ext uri="{FF2B5EF4-FFF2-40B4-BE49-F238E27FC236}">
                    <a16:creationId xmlns:a16="http://schemas.microsoft.com/office/drawing/2014/main" id="{62A2409E-36B2-4923-8390-838553A6EDC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5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E2C445D0-801D-4A75-B9D3-5B1332F8FE8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4F9ED499-93B3-4A40-81BA-BE1EE1771E4B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6BF38BC7-87A1-4CE9-9EDE-0E046EACF4C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FE35C12A-EF77-4329-B70B-89E21B766A22}"/>
              </a:ext>
            </a:extLst>
          </p:cNvPr>
          <p:cNvGrpSpPr/>
          <p:nvPr/>
        </p:nvGrpSpPr>
        <p:grpSpPr>
          <a:xfrm>
            <a:off x="6566293" y="3041634"/>
            <a:ext cx="1572170" cy="614723"/>
            <a:chOff x="6922902" y="3154462"/>
            <a:chExt cx="1572170" cy="614723"/>
          </a:xfrm>
        </p:grpSpPr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FFD0933C-4E7A-464B-A28B-F14F7E7270A5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BBE9CF8B-541B-4BB0-87A3-0426508F0550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0CB07C00-ABD5-404D-9379-C116269F56DB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551FD9D2-F1E7-4C8D-9400-A31C15F5AA10}"/>
              </a:ext>
            </a:extLst>
          </p:cNvPr>
          <p:cNvGrpSpPr/>
          <p:nvPr/>
        </p:nvGrpSpPr>
        <p:grpSpPr>
          <a:xfrm flipV="1">
            <a:off x="7514779" y="3047173"/>
            <a:ext cx="1110488" cy="671106"/>
            <a:chOff x="7535897" y="3243687"/>
            <a:chExt cx="1030649" cy="750280"/>
          </a:xfrm>
        </p:grpSpPr>
        <p:pic>
          <p:nvPicPr>
            <p:cNvPr id="56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3AAF6520-C1CB-486A-9173-0E9EBA87DD1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B232E5D2-D6ED-4FA1-9BA9-FF7CFD9BA676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021E0BC4-1C5A-4CD4-ACB0-F8BB85912180}"/>
              </a:ext>
            </a:extLst>
          </p:cNvPr>
          <p:cNvSpPr txBox="1"/>
          <p:nvPr/>
        </p:nvSpPr>
        <p:spPr>
          <a:xfrm>
            <a:off x="4126965" y="1522732"/>
            <a:ext cx="2443538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將每次輸入的成績相加，以計算總分。</a:t>
            </a:r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8DDA2F0E-5B96-4127-A809-0627E20F41A4}"/>
              </a:ext>
            </a:extLst>
          </p:cNvPr>
          <p:cNvSpPr txBox="1"/>
          <p:nvPr/>
        </p:nvSpPr>
        <p:spPr>
          <a:xfrm>
            <a:off x="698969" y="1514057"/>
            <a:ext cx="3128098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在每一次的迭代中，要求使用者輸入一次考試成績</a:t>
            </a:r>
          </a:p>
        </p:txBody>
      </p:sp>
      <p:sp>
        <p:nvSpPr>
          <p:cNvPr id="58" name="箭號: 向右 57">
            <a:extLst>
              <a:ext uri="{FF2B5EF4-FFF2-40B4-BE49-F238E27FC236}">
                <a16:creationId xmlns:a16="http://schemas.microsoft.com/office/drawing/2014/main" id="{D48993DD-8727-4FA9-A829-4417E4B82037}"/>
              </a:ext>
            </a:extLst>
          </p:cNvPr>
          <p:cNvSpPr/>
          <p:nvPr/>
        </p:nvSpPr>
        <p:spPr>
          <a:xfrm>
            <a:off x="304800" y="2341598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92026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設計一個程式。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(1)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例如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:5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endParaRPr lang="en-US" altLang="zh-TW" dirty="0">
              <a:highlight>
                <a:srgbClr val="DEEBF7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(2)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則會輸入幾次考試成績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正整數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並計算平均成績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，再</a:t>
            </a:r>
            <a:r>
              <a:rPr lang="zh-TW" altLang="en-US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輸出平均分數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或輸入十次，須出現十個輸入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5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90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89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88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:87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86</a:t>
            </a: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輸出：平均為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88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7CF90B7D-74AF-468C-93A7-89759D1ADCCE}"/>
              </a:ext>
            </a:extLst>
          </p:cNvPr>
          <p:cNvGrpSpPr/>
          <p:nvPr/>
        </p:nvGrpSpPr>
        <p:grpSpPr>
          <a:xfrm>
            <a:off x="502676" y="2279353"/>
            <a:ext cx="3520684" cy="2099418"/>
            <a:chOff x="502676" y="2279353"/>
            <a:chExt cx="3520684" cy="2099418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95EEEDD5-B09D-41AB-B5BF-71EAE57A4151}"/>
                </a:ext>
              </a:extLst>
            </p:cNvPr>
            <p:cNvSpPr/>
            <p:nvPr/>
          </p:nvSpPr>
          <p:spPr>
            <a:xfrm>
              <a:off x="502676" y="2930487"/>
              <a:ext cx="3520684" cy="1428646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BDB6676C-F666-47F6-9A51-1E27527D3243}"/>
                </a:ext>
              </a:extLst>
            </p:cNvPr>
            <p:cNvSpPr/>
            <p:nvPr/>
          </p:nvSpPr>
          <p:spPr>
            <a:xfrm>
              <a:off x="517828" y="2279353"/>
              <a:ext cx="3505532" cy="663384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4C8AB706-7B06-4196-8C2A-8353CE52C561}"/>
                </a:ext>
              </a:extLst>
            </p:cNvPr>
            <p:cNvSpPr/>
            <p:nvPr/>
          </p:nvSpPr>
          <p:spPr>
            <a:xfrm>
              <a:off x="520050" y="4001080"/>
              <a:ext cx="2125736" cy="377691"/>
            </a:xfrm>
            <a:prstGeom prst="rect">
              <a:avLst/>
            </a:prstGeom>
            <a:solidFill>
              <a:srgbClr val="F6C4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B8FA3A12-1E9E-4509-87F1-46E5A55439A4}"/>
                </a:ext>
              </a:extLst>
            </p:cNvPr>
            <p:cNvSpPr/>
            <p:nvPr/>
          </p:nvSpPr>
          <p:spPr>
            <a:xfrm>
              <a:off x="796438" y="3656316"/>
              <a:ext cx="1855611" cy="344764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23F06A33-02E7-4EAB-8D17-98F23CD6D5CC}"/>
                </a:ext>
              </a:extLst>
            </p:cNvPr>
            <p:cNvSpPr/>
            <p:nvPr/>
          </p:nvSpPr>
          <p:spPr>
            <a:xfrm>
              <a:off x="792014" y="3330026"/>
              <a:ext cx="3179222" cy="344764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請輸入幾次考試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0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score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考試成績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sum + score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平均為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",sum/n)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6729571" y="652469"/>
            <a:ext cx="2144735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使用一個整數變數表示考試次數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1154294" y="658472"/>
            <a:ext cx="5048405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range()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到使用者輸入的考試次數的整數串列，指定遞增值為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6836664" y="1498343"/>
            <a:ext cx="1301799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輸出平均分數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箭號: 向右 39">
            <a:extLst>
              <a:ext uri="{FF2B5EF4-FFF2-40B4-BE49-F238E27FC236}">
                <a16:creationId xmlns:a16="http://schemas.microsoft.com/office/drawing/2014/main" id="{AAA16EFD-787D-4C6C-9934-BB94ECDDB9B2}"/>
              </a:ext>
            </a:extLst>
          </p:cNvPr>
          <p:cNvSpPr/>
          <p:nvPr/>
        </p:nvSpPr>
        <p:spPr>
          <a:xfrm>
            <a:off x="304800" y="2717157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87D38D68-21D9-4B13-A22F-C8F33A02425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1"/>
          <a:ext cx="1572170" cy="184518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404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7942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B2B6ABC8-25A1-4586-AAEF-03C5830EA6C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7"/>
          <a:ext cx="1623397" cy="184347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28970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7771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3" name="群組 42">
            <a:extLst>
              <a:ext uri="{FF2B5EF4-FFF2-40B4-BE49-F238E27FC236}">
                <a16:creationId xmlns:a16="http://schemas.microsoft.com/office/drawing/2014/main" id="{8F60F735-2FE4-4466-BA89-10CB0660257C}"/>
              </a:ext>
            </a:extLst>
          </p:cNvPr>
          <p:cNvGrpSpPr/>
          <p:nvPr/>
        </p:nvGrpSpPr>
        <p:grpSpPr>
          <a:xfrm>
            <a:off x="8561271" y="3162768"/>
            <a:ext cx="1505594" cy="538468"/>
            <a:chOff x="10178406" y="3264368"/>
            <a:chExt cx="1505594" cy="538468"/>
          </a:xfrm>
        </p:grpSpPr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62365A86-065C-412E-8051-24D5926D18A2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7" name="箭號: 五邊形 46">
                <a:extLst>
                  <a:ext uri="{FF2B5EF4-FFF2-40B4-BE49-F238E27FC236}">
                    <a16:creationId xmlns:a16="http://schemas.microsoft.com/office/drawing/2014/main" id="{62A2409E-36B2-4923-8390-838553A6EDC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5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E2C445D0-801D-4A75-B9D3-5B1332F8FE8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4F9ED499-93B3-4A40-81BA-BE1EE1771E4B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6BF38BC7-87A1-4CE9-9EDE-0E046EACF4C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FE35C12A-EF77-4329-B70B-89E21B766A22}"/>
              </a:ext>
            </a:extLst>
          </p:cNvPr>
          <p:cNvGrpSpPr/>
          <p:nvPr/>
        </p:nvGrpSpPr>
        <p:grpSpPr>
          <a:xfrm>
            <a:off x="6566293" y="3041634"/>
            <a:ext cx="1572170" cy="614723"/>
            <a:chOff x="6922902" y="3154462"/>
            <a:chExt cx="1572170" cy="614723"/>
          </a:xfrm>
        </p:grpSpPr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FFD0933C-4E7A-464B-A28B-F14F7E7270A5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BBE9CF8B-541B-4BB0-87A3-0426508F0550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0CB07C00-ABD5-404D-9379-C116269F56DB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551FD9D2-F1E7-4C8D-9400-A31C15F5AA10}"/>
              </a:ext>
            </a:extLst>
          </p:cNvPr>
          <p:cNvGrpSpPr/>
          <p:nvPr/>
        </p:nvGrpSpPr>
        <p:grpSpPr>
          <a:xfrm flipV="1">
            <a:off x="7514779" y="3047173"/>
            <a:ext cx="1110488" cy="671106"/>
            <a:chOff x="7535897" y="3243687"/>
            <a:chExt cx="1030649" cy="750280"/>
          </a:xfrm>
        </p:grpSpPr>
        <p:pic>
          <p:nvPicPr>
            <p:cNvPr id="56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3AAF6520-C1CB-486A-9173-0E9EBA87DD1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B232E5D2-D6ED-4FA1-9BA9-FF7CFD9BA676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CE2B2B38-08A2-480F-93CC-9AB1B11B19EC}"/>
              </a:ext>
            </a:extLst>
          </p:cNvPr>
          <p:cNvGrpSpPr/>
          <p:nvPr/>
        </p:nvGrpSpPr>
        <p:grpSpPr>
          <a:xfrm>
            <a:off x="8561271" y="3787775"/>
            <a:ext cx="1505594" cy="538468"/>
            <a:chOff x="10178406" y="3264368"/>
            <a:chExt cx="1505594" cy="538468"/>
          </a:xfrm>
        </p:grpSpPr>
        <p:grpSp>
          <p:nvGrpSpPr>
            <p:cNvPr id="59" name="群組 58">
              <a:extLst>
                <a:ext uri="{FF2B5EF4-FFF2-40B4-BE49-F238E27FC236}">
                  <a16:creationId xmlns:a16="http://schemas.microsoft.com/office/drawing/2014/main" id="{DBDBE8E2-C99A-4416-94E9-7E4F3902C2B6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61" name="箭號: 五邊形 60">
                <a:extLst>
                  <a:ext uri="{FF2B5EF4-FFF2-40B4-BE49-F238E27FC236}">
                    <a16:creationId xmlns:a16="http://schemas.microsoft.com/office/drawing/2014/main" id="{6C90888B-C67C-450A-936B-0C3AE057CDD5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EE3ACF64-5EB8-4323-83F1-867E3B2C9AE7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3D344C33-8F48-4EC0-82AF-7CA407B3D8F0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4242DA04-3893-45B7-9CF7-3C938D426974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021E0BC4-1C5A-4CD4-ACB0-F8BB85912180}"/>
              </a:ext>
            </a:extLst>
          </p:cNvPr>
          <p:cNvSpPr txBox="1"/>
          <p:nvPr/>
        </p:nvSpPr>
        <p:spPr>
          <a:xfrm>
            <a:off x="4126965" y="1522732"/>
            <a:ext cx="2443538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將每次輸入的成績相加，以計算總分。</a:t>
            </a:r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8DDA2F0E-5B96-4127-A809-0627E20F41A4}"/>
              </a:ext>
            </a:extLst>
          </p:cNvPr>
          <p:cNvSpPr txBox="1"/>
          <p:nvPr/>
        </p:nvSpPr>
        <p:spPr>
          <a:xfrm>
            <a:off x="698969" y="1514057"/>
            <a:ext cx="3128098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在每一次的迭代中，要求使用者輸入一次考試成績</a:t>
            </a:r>
          </a:p>
        </p:txBody>
      </p:sp>
    </p:spTree>
    <p:extLst>
      <p:ext uri="{BB962C8B-B14F-4D97-AF65-F5344CB8AC3E}">
        <p14:creationId xmlns:p14="http://schemas.microsoft.com/office/powerpoint/2010/main" val="367877461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設計一個程式。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(1)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例如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:5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endParaRPr lang="en-US" altLang="zh-TW" dirty="0">
              <a:highlight>
                <a:srgbClr val="DEEBF7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(2)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則會輸入幾次考試成績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正整數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並計算平均成績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，再</a:t>
            </a:r>
            <a:r>
              <a:rPr lang="zh-TW" altLang="en-US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輸出平均分數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或輸入十次，須出現十個輸入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5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90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89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88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:87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86</a:t>
            </a: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輸出：平均為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88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7CF90B7D-74AF-468C-93A7-89759D1ADCCE}"/>
              </a:ext>
            </a:extLst>
          </p:cNvPr>
          <p:cNvGrpSpPr/>
          <p:nvPr/>
        </p:nvGrpSpPr>
        <p:grpSpPr>
          <a:xfrm>
            <a:off x="502676" y="2279353"/>
            <a:ext cx="3520684" cy="2099418"/>
            <a:chOff x="502676" y="2279353"/>
            <a:chExt cx="3520684" cy="2099418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95EEEDD5-B09D-41AB-B5BF-71EAE57A4151}"/>
                </a:ext>
              </a:extLst>
            </p:cNvPr>
            <p:cNvSpPr/>
            <p:nvPr/>
          </p:nvSpPr>
          <p:spPr>
            <a:xfrm>
              <a:off x="502676" y="2930487"/>
              <a:ext cx="3520684" cy="1428646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BDB6676C-F666-47F6-9A51-1E27527D3243}"/>
                </a:ext>
              </a:extLst>
            </p:cNvPr>
            <p:cNvSpPr/>
            <p:nvPr/>
          </p:nvSpPr>
          <p:spPr>
            <a:xfrm>
              <a:off x="517828" y="2279353"/>
              <a:ext cx="3505532" cy="663384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4C8AB706-7B06-4196-8C2A-8353CE52C561}"/>
                </a:ext>
              </a:extLst>
            </p:cNvPr>
            <p:cNvSpPr/>
            <p:nvPr/>
          </p:nvSpPr>
          <p:spPr>
            <a:xfrm>
              <a:off x="520050" y="4001080"/>
              <a:ext cx="2125736" cy="377691"/>
            </a:xfrm>
            <a:prstGeom prst="rect">
              <a:avLst/>
            </a:prstGeom>
            <a:solidFill>
              <a:srgbClr val="F6C4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B8FA3A12-1E9E-4509-87F1-46E5A55439A4}"/>
                </a:ext>
              </a:extLst>
            </p:cNvPr>
            <p:cNvSpPr/>
            <p:nvPr/>
          </p:nvSpPr>
          <p:spPr>
            <a:xfrm>
              <a:off x="796438" y="3656316"/>
              <a:ext cx="1855611" cy="344764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23F06A33-02E7-4EAB-8D17-98F23CD6D5CC}"/>
                </a:ext>
              </a:extLst>
            </p:cNvPr>
            <p:cNvSpPr/>
            <p:nvPr/>
          </p:nvSpPr>
          <p:spPr>
            <a:xfrm>
              <a:off x="792014" y="3330026"/>
              <a:ext cx="3179222" cy="344764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請輸入幾次考試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0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score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考試成績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sum + score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平均為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",sum/n)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6729571" y="652469"/>
            <a:ext cx="2144735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使用一個整數變數表示考試次數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1154294" y="658472"/>
            <a:ext cx="5048405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range()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到使用者輸入的考試次數的整數串列，指定遞增值為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6836664" y="1498343"/>
            <a:ext cx="1301799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輸出平均分數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箭號: 向右 39">
            <a:extLst>
              <a:ext uri="{FF2B5EF4-FFF2-40B4-BE49-F238E27FC236}">
                <a16:creationId xmlns:a16="http://schemas.microsoft.com/office/drawing/2014/main" id="{AAA16EFD-787D-4C6C-9934-BB94ECDDB9B2}"/>
              </a:ext>
            </a:extLst>
          </p:cNvPr>
          <p:cNvSpPr/>
          <p:nvPr/>
        </p:nvSpPr>
        <p:spPr>
          <a:xfrm>
            <a:off x="304800" y="2717157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87D38D68-21D9-4B13-A22F-C8F33A02425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1"/>
          <a:ext cx="1572170" cy="184518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404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7942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B2B6ABC8-25A1-4586-AAEF-03C5830EA6C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7"/>
          <a:ext cx="1623397" cy="184347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28970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7771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3" name="群組 42">
            <a:extLst>
              <a:ext uri="{FF2B5EF4-FFF2-40B4-BE49-F238E27FC236}">
                <a16:creationId xmlns:a16="http://schemas.microsoft.com/office/drawing/2014/main" id="{8F60F735-2FE4-4466-BA89-10CB0660257C}"/>
              </a:ext>
            </a:extLst>
          </p:cNvPr>
          <p:cNvGrpSpPr/>
          <p:nvPr/>
        </p:nvGrpSpPr>
        <p:grpSpPr>
          <a:xfrm>
            <a:off x="8561271" y="3162768"/>
            <a:ext cx="1505594" cy="538468"/>
            <a:chOff x="10178406" y="3264368"/>
            <a:chExt cx="1505594" cy="538468"/>
          </a:xfrm>
        </p:grpSpPr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62365A86-065C-412E-8051-24D5926D18A2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7" name="箭號: 五邊形 46">
                <a:extLst>
                  <a:ext uri="{FF2B5EF4-FFF2-40B4-BE49-F238E27FC236}">
                    <a16:creationId xmlns:a16="http://schemas.microsoft.com/office/drawing/2014/main" id="{62A2409E-36B2-4923-8390-838553A6EDC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5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E2C445D0-801D-4A75-B9D3-5B1332F8FE8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4F9ED499-93B3-4A40-81BA-BE1EE1771E4B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6BF38BC7-87A1-4CE9-9EDE-0E046EACF4C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FE35C12A-EF77-4329-B70B-89E21B766A22}"/>
              </a:ext>
            </a:extLst>
          </p:cNvPr>
          <p:cNvGrpSpPr/>
          <p:nvPr/>
        </p:nvGrpSpPr>
        <p:grpSpPr>
          <a:xfrm>
            <a:off x="6566293" y="3041634"/>
            <a:ext cx="1572170" cy="614723"/>
            <a:chOff x="6922902" y="3154462"/>
            <a:chExt cx="1572170" cy="614723"/>
          </a:xfrm>
        </p:grpSpPr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FFD0933C-4E7A-464B-A28B-F14F7E7270A5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BBE9CF8B-541B-4BB0-87A3-0426508F0550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0CB07C00-ABD5-404D-9379-C116269F56DB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551FD9D2-F1E7-4C8D-9400-A31C15F5AA10}"/>
              </a:ext>
            </a:extLst>
          </p:cNvPr>
          <p:cNvGrpSpPr/>
          <p:nvPr/>
        </p:nvGrpSpPr>
        <p:grpSpPr>
          <a:xfrm flipV="1">
            <a:off x="7514779" y="3047173"/>
            <a:ext cx="1110488" cy="671106"/>
            <a:chOff x="7535897" y="3243687"/>
            <a:chExt cx="1030649" cy="750280"/>
          </a:xfrm>
        </p:grpSpPr>
        <p:pic>
          <p:nvPicPr>
            <p:cNvPr id="56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3AAF6520-C1CB-486A-9173-0E9EBA87DD1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B232E5D2-D6ED-4FA1-9BA9-FF7CFD9BA676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CE2B2B38-08A2-480F-93CC-9AB1B11B19EC}"/>
              </a:ext>
            </a:extLst>
          </p:cNvPr>
          <p:cNvGrpSpPr/>
          <p:nvPr/>
        </p:nvGrpSpPr>
        <p:grpSpPr>
          <a:xfrm>
            <a:off x="8561271" y="3787775"/>
            <a:ext cx="1505594" cy="538468"/>
            <a:chOff x="10178406" y="3264368"/>
            <a:chExt cx="1505594" cy="538468"/>
          </a:xfrm>
        </p:grpSpPr>
        <p:grpSp>
          <p:nvGrpSpPr>
            <p:cNvPr id="59" name="群組 58">
              <a:extLst>
                <a:ext uri="{FF2B5EF4-FFF2-40B4-BE49-F238E27FC236}">
                  <a16:creationId xmlns:a16="http://schemas.microsoft.com/office/drawing/2014/main" id="{DBDBE8E2-C99A-4416-94E9-7E4F3902C2B6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61" name="箭號: 五邊形 60">
                <a:extLst>
                  <a:ext uri="{FF2B5EF4-FFF2-40B4-BE49-F238E27FC236}">
                    <a16:creationId xmlns:a16="http://schemas.microsoft.com/office/drawing/2014/main" id="{6C90888B-C67C-450A-936B-0C3AE057CDD5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EE3ACF64-5EB8-4323-83F1-867E3B2C9AE7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3D344C33-8F48-4EC0-82AF-7CA407B3D8F0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4242DA04-3893-45B7-9CF7-3C938D426974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F65717C8-30BF-46C3-AB90-4895627C6741}"/>
              </a:ext>
            </a:extLst>
          </p:cNvPr>
          <p:cNvGrpSpPr/>
          <p:nvPr/>
        </p:nvGrpSpPr>
        <p:grpSpPr>
          <a:xfrm>
            <a:off x="6572465" y="3690700"/>
            <a:ext cx="1572170" cy="614723"/>
            <a:chOff x="6922902" y="3154462"/>
            <a:chExt cx="1572170" cy="614723"/>
          </a:xfrm>
        </p:grpSpPr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CE5B9B96-DD36-4E7F-BECA-34FA11A5C40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E17E9E90-B28D-4B74-8DFD-DD6C4234B018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0538D9EB-C727-4119-9A8C-0359A12A245E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021E0BC4-1C5A-4CD4-ACB0-F8BB85912180}"/>
              </a:ext>
            </a:extLst>
          </p:cNvPr>
          <p:cNvSpPr txBox="1"/>
          <p:nvPr/>
        </p:nvSpPr>
        <p:spPr>
          <a:xfrm>
            <a:off x="4126965" y="1522732"/>
            <a:ext cx="2443538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將每次輸入的成績相加，以計算總分。</a:t>
            </a:r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8DDA2F0E-5B96-4127-A809-0627E20F41A4}"/>
              </a:ext>
            </a:extLst>
          </p:cNvPr>
          <p:cNvSpPr txBox="1"/>
          <p:nvPr/>
        </p:nvSpPr>
        <p:spPr>
          <a:xfrm>
            <a:off x="698969" y="1514057"/>
            <a:ext cx="3128098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在每一次的迭代中，要求使用者輸入一次考試成績</a:t>
            </a:r>
          </a:p>
        </p:txBody>
      </p:sp>
    </p:spTree>
    <p:extLst>
      <p:ext uri="{BB962C8B-B14F-4D97-AF65-F5344CB8AC3E}">
        <p14:creationId xmlns:p14="http://schemas.microsoft.com/office/powerpoint/2010/main" val="23538714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設計一個程式。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(1)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例如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:5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endParaRPr lang="en-US" altLang="zh-TW" dirty="0">
              <a:highlight>
                <a:srgbClr val="DEEBF7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(2)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則會輸入幾次考試成績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正整數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並計算平均成績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，再</a:t>
            </a:r>
            <a:r>
              <a:rPr lang="zh-TW" altLang="en-US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輸出平均分數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或輸入十次，須出現十個輸入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5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90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89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88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:87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86</a:t>
            </a: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輸出：平均為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88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7CF90B7D-74AF-468C-93A7-89759D1ADCCE}"/>
              </a:ext>
            </a:extLst>
          </p:cNvPr>
          <p:cNvGrpSpPr/>
          <p:nvPr/>
        </p:nvGrpSpPr>
        <p:grpSpPr>
          <a:xfrm>
            <a:off x="502676" y="2279353"/>
            <a:ext cx="3520684" cy="2099418"/>
            <a:chOff x="502676" y="2279353"/>
            <a:chExt cx="3520684" cy="2099418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95EEEDD5-B09D-41AB-B5BF-71EAE57A4151}"/>
                </a:ext>
              </a:extLst>
            </p:cNvPr>
            <p:cNvSpPr/>
            <p:nvPr/>
          </p:nvSpPr>
          <p:spPr>
            <a:xfrm>
              <a:off x="502676" y="2930487"/>
              <a:ext cx="3520684" cy="1428646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BDB6676C-F666-47F6-9A51-1E27527D3243}"/>
                </a:ext>
              </a:extLst>
            </p:cNvPr>
            <p:cNvSpPr/>
            <p:nvPr/>
          </p:nvSpPr>
          <p:spPr>
            <a:xfrm>
              <a:off x="517828" y="2279353"/>
              <a:ext cx="3505532" cy="663384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4C8AB706-7B06-4196-8C2A-8353CE52C561}"/>
                </a:ext>
              </a:extLst>
            </p:cNvPr>
            <p:cNvSpPr/>
            <p:nvPr/>
          </p:nvSpPr>
          <p:spPr>
            <a:xfrm>
              <a:off x="520050" y="4001080"/>
              <a:ext cx="2125736" cy="377691"/>
            </a:xfrm>
            <a:prstGeom prst="rect">
              <a:avLst/>
            </a:prstGeom>
            <a:solidFill>
              <a:srgbClr val="F6C4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B8FA3A12-1E9E-4509-87F1-46E5A55439A4}"/>
                </a:ext>
              </a:extLst>
            </p:cNvPr>
            <p:cNvSpPr/>
            <p:nvPr/>
          </p:nvSpPr>
          <p:spPr>
            <a:xfrm>
              <a:off x="796438" y="3656316"/>
              <a:ext cx="1855611" cy="344764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23F06A33-02E7-4EAB-8D17-98F23CD6D5CC}"/>
                </a:ext>
              </a:extLst>
            </p:cNvPr>
            <p:cNvSpPr/>
            <p:nvPr/>
          </p:nvSpPr>
          <p:spPr>
            <a:xfrm>
              <a:off x="792014" y="3330026"/>
              <a:ext cx="3179222" cy="344764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請輸入幾次考試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0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score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考試成績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sum + score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平均為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",sum/n)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6729571" y="652469"/>
            <a:ext cx="2144735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使用一個整數變數表示考試次數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1154294" y="658472"/>
            <a:ext cx="5048405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range()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到使用者輸入的考試次數的整數串列，指定遞增值為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6836664" y="1498343"/>
            <a:ext cx="1301799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輸出平均分數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箭號: 向右 39">
            <a:extLst>
              <a:ext uri="{FF2B5EF4-FFF2-40B4-BE49-F238E27FC236}">
                <a16:creationId xmlns:a16="http://schemas.microsoft.com/office/drawing/2014/main" id="{AAA16EFD-787D-4C6C-9934-BB94ECDDB9B2}"/>
              </a:ext>
            </a:extLst>
          </p:cNvPr>
          <p:cNvSpPr/>
          <p:nvPr/>
        </p:nvSpPr>
        <p:spPr>
          <a:xfrm>
            <a:off x="304800" y="2717157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87D38D68-21D9-4B13-A22F-C8F33A02425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1"/>
          <a:ext cx="1572170" cy="184518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404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7942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B2B6ABC8-25A1-4586-AAEF-03C5830EA6C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7"/>
          <a:ext cx="1623397" cy="184347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28970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7771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3" name="群組 42">
            <a:extLst>
              <a:ext uri="{FF2B5EF4-FFF2-40B4-BE49-F238E27FC236}">
                <a16:creationId xmlns:a16="http://schemas.microsoft.com/office/drawing/2014/main" id="{8F60F735-2FE4-4466-BA89-10CB0660257C}"/>
              </a:ext>
            </a:extLst>
          </p:cNvPr>
          <p:cNvGrpSpPr/>
          <p:nvPr/>
        </p:nvGrpSpPr>
        <p:grpSpPr>
          <a:xfrm>
            <a:off x="8561271" y="3162768"/>
            <a:ext cx="1505594" cy="538468"/>
            <a:chOff x="10178406" y="3264368"/>
            <a:chExt cx="1505594" cy="538468"/>
          </a:xfrm>
        </p:grpSpPr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62365A86-065C-412E-8051-24D5926D18A2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7" name="箭號: 五邊形 46">
                <a:extLst>
                  <a:ext uri="{FF2B5EF4-FFF2-40B4-BE49-F238E27FC236}">
                    <a16:creationId xmlns:a16="http://schemas.microsoft.com/office/drawing/2014/main" id="{62A2409E-36B2-4923-8390-838553A6EDC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5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E2C445D0-801D-4A75-B9D3-5B1332F8FE8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4F9ED499-93B3-4A40-81BA-BE1EE1771E4B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6BF38BC7-87A1-4CE9-9EDE-0E046EACF4C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FE35C12A-EF77-4329-B70B-89E21B766A22}"/>
              </a:ext>
            </a:extLst>
          </p:cNvPr>
          <p:cNvGrpSpPr/>
          <p:nvPr/>
        </p:nvGrpSpPr>
        <p:grpSpPr>
          <a:xfrm>
            <a:off x="6566293" y="3041634"/>
            <a:ext cx="1572170" cy="614723"/>
            <a:chOff x="6922902" y="3154462"/>
            <a:chExt cx="1572170" cy="614723"/>
          </a:xfrm>
        </p:grpSpPr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FFD0933C-4E7A-464B-A28B-F14F7E7270A5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BBE9CF8B-541B-4BB0-87A3-0426508F0550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0CB07C00-ABD5-404D-9379-C116269F56DB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551FD9D2-F1E7-4C8D-9400-A31C15F5AA10}"/>
              </a:ext>
            </a:extLst>
          </p:cNvPr>
          <p:cNvGrpSpPr/>
          <p:nvPr/>
        </p:nvGrpSpPr>
        <p:grpSpPr>
          <a:xfrm flipV="1">
            <a:off x="7514779" y="3047173"/>
            <a:ext cx="1110488" cy="671106"/>
            <a:chOff x="7535897" y="3243687"/>
            <a:chExt cx="1030649" cy="750280"/>
          </a:xfrm>
        </p:grpSpPr>
        <p:pic>
          <p:nvPicPr>
            <p:cNvPr id="56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3AAF6520-C1CB-486A-9173-0E9EBA87DD1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B232E5D2-D6ED-4FA1-9BA9-FF7CFD9BA676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CE2B2B38-08A2-480F-93CC-9AB1B11B19EC}"/>
              </a:ext>
            </a:extLst>
          </p:cNvPr>
          <p:cNvGrpSpPr/>
          <p:nvPr/>
        </p:nvGrpSpPr>
        <p:grpSpPr>
          <a:xfrm>
            <a:off x="8561271" y="3787775"/>
            <a:ext cx="1505594" cy="538468"/>
            <a:chOff x="10178406" y="3264368"/>
            <a:chExt cx="1505594" cy="538468"/>
          </a:xfrm>
        </p:grpSpPr>
        <p:grpSp>
          <p:nvGrpSpPr>
            <p:cNvPr id="59" name="群組 58">
              <a:extLst>
                <a:ext uri="{FF2B5EF4-FFF2-40B4-BE49-F238E27FC236}">
                  <a16:creationId xmlns:a16="http://schemas.microsoft.com/office/drawing/2014/main" id="{DBDBE8E2-C99A-4416-94E9-7E4F3902C2B6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61" name="箭號: 五邊形 60">
                <a:extLst>
                  <a:ext uri="{FF2B5EF4-FFF2-40B4-BE49-F238E27FC236}">
                    <a16:creationId xmlns:a16="http://schemas.microsoft.com/office/drawing/2014/main" id="{6C90888B-C67C-450A-936B-0C3AE057CDD5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EE3ACF64-5EB8-4323-83F1-867E3B2C9AE7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3D344C33-8F48-4EC0-82AF-7CA407B3D8F0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4242DA04-3893-45B7-9CF7-3C938D426974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F65717C8-30BF-46C3-AB90-4895627C6741}"/>
              </a:ext>
            </a:extLst>
          </p:cNvPr>
          <p:cNvGrpSpPr/>
          <p:nvPr/>
        </p:nvGrpSpPr>
        <p:grpSpPr>
          <a:xfrm>
            <a:off x="6572465" y="3690700"/>
            <a:ext cx="1572170" cy="614723"/>
            <a:chOff x="6922902" y="3154462"/>
            <a:chExt cx="1572170" cy="614723"/>
          </a:xfrm>
        </p:grpSpPr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CE5B9B96-DD36-4E7F-BECA-34FA11A5C40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E17E9E90-B28D-4B74-8DFD-DD6C4234B018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0538D9EB-C727-4119-9A8C-0359A12A245E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E3188C85-A873-4354-9202-723DBA6594AC}"/>
              </a:ext>
            </a:extLst>
          </p:cNvPr>
          <p:cNvGrpSpPr/>
          <p:nvPr/>
        </p:nvGrpSpPr>
        <p:grpSpPr>
          <a:xfrm flipV="1">
            <a:off x="7520951" y="3687772"/>
            <a:ext cx="1110488" cy="671106"/>
            <a:chOff x="7535897" y="3243687"/>
            <a:chExt cx="1030649" cy="750280"/>
          </a:xfrm>
        </p:grpSpPr>
        <p:pic>
          <p:nvPicPr>
            <p:cNvPr id="7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FFF6AEAD-7E2E-452E-BAD1-4C439B4645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7979851A-A88D-4951-A601-BF27AD259532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021E0BC4-1C5A-4CD4-ACB0-F8BB85912180}"/>
              </a:ext>
            </a:extLst>
          </p:cNvPr>
          <p:cNvSpPr txBox="1"/>
          <p:nvPr/>
        </p:nvSpPr>
        <p:spPr>
          <a:xfrm>
            <a:off x="4126965" y="1522732"/>
            <a:ext cx="2443538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將每次輸入的成績相加，以計算總分。</a:t>
            </a:r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8DDA2F0E-5B96-4127-A809-0627E20F41A4}"/>
              </a:ext>
            </a:extLst>
          </p:cNvPr>
          <p:cNvSpPr txBox="1"/>
          <p:nvPr/>
        </p:nvSpPr>
        <p:spPr>
          <a:xfrm>
            <a:off x="698969" y="1514057"/>
            <a:ext cx="3128098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在每一次的迭代中，要求使用者輸入一次考試成績</a:t>
            </a:r>
          </a:p>
        </p:txBody>
      </p:sp>
    </p:spTree>
    <p:extLst>
      <p:ext uri="{BB962C8B-B14F-4D97-AF65-F5344CB8AC3E}">
        <p14:creationId xmlns:p14="http://schemas.microsoft.com/office/powerpoint/2010/main" val="74083087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210205-AB68-41D1-A78F-8DE2D9BD87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以下畫面需同時呈現在程式邏輯分析區塊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2133156-F5B8-4909-A984-A074CE987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802724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矩形 92">
            <a:extLst>
              <a:ext uri="{FF2B5EF4-FFF2-40B4-BE49-F238E27FC236}">
                <a16:creationId xmlns:a16="http://schemas.microsoft.com/office/drawing/2014/main" id="{245618A4-EFEF-46EE-962B-13B3ABA21084}"/>
              </a:ext>
            </a:extLst>
          </p:cNvPr>
          <p:cNvSpPr/>
          <p:nvPr/>
        </p:nvSpPr>
        <p:spPr>
          <a:xfrm>
            <a:off x="160105" y="5081237"/>
            <a:ext cx="2473027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8950F4D1-B5F9-4FC3-9418-95C70D29E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124714"/>
              </p:ext>
            </p:extLst>
          </p:nvPr>
        </p:nvGraphicFramePr>
        <p:xfrm>
          <a:off x="6532363" y="40056"/>
          <a:ext cx="1572170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4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3291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55" name="表格 54">
            <a:extLst>
              <a:ext uri="{FF2B5EF4-FFF2-40B4-BE49-F238E27FC236}">
                <a16:creationId xmlns:a16="http://schemas.microsoft.com/office/drawing/2014/main" id="{D70FC49E-512A-4ED3-BC96-2B005CA38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916485"/>
              </p:ext>
            </p:extLst>
          </p:nvPr>
        </p:nvGraphicFramePr>
        <p:xfrm>
          <a:off x="4365719" y="40056"/>
          <a:ext cx="1623397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533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1843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56" name="群組 55">
            <a:extLst>
              <a:ext uri="{FF2B5EF4-FFF2-40B4-BE49-F238E27FC236}">
                <a16:creationId xmlns:a16="http://schemas.microsoft.com/office/drawing/2014/main" id="{C608139B-E75A-46AA-BA62-353B712B9421}"/>
              </a:ext>
            </a:extLst>
          </p:cNvPr>
          <p:cNvGrpSpPr/>
          <p:nvPr/>
        </p:nvGrpSpPr>
        <p:grpSpPr>
          <a:xfrm>
            <a:off x="6558274" y="542062"/>
            <a:ext cx="1505594" cy="538468"/>
            <a:chOff x="10178406" y="3264368"/>
            <a:chExt cx="1505594" cy="538468"/>
          </a:xfrm>
        </p:grpSpPr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1A312A6E-C5E6-4398-923E-CCBDF5C62AD9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9" name="箭號: 五邊形 58">
                <a:extLst>
                  <a:ext uri="{FF2B5EF4-FFF2-40B4-BE49-F238E27FC236}">
                    <a16:creationId xmlns:a16="http://schemas.microsoft.com/office/drawing/2014/main" id="{10D972EC-57C4-401D-8E31-F8E584A4B31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5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D951C632-96CB-49BA-B193-0B9CF8BE7095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DE5FDF27-1AD5-4242-976C-E8CE041BC634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1279688D-F1EA-45BC-9D57-4504CD6B291E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C9F225BD-50EA-4A41-9BF5-2E6B3F61E201}"/>
              </a:ext>
            </a:extLst>
          </p:cNvPr>
          <p:cNvGrpSpPr/>
          <p:nvPr/>
        </p:nvGrpSpPr>
        <p:grpSpPr>
          <a:xfrm>
            <a:off x="4563296" y="420928"/>
            <a:ext cx="1572170" cy="614723"/>
            <a:chOff x="6922902" y="3154462"/>
            <a:chExt cx="1572170" cy="614723"/>
          </a:xfrm>
        </p:grpSpPr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B4C1893F-1389-48B3-BEEE-A6E568A536E7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CFBE757-8F78-408A-A3F7-46FBB3326F3B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8C71931B-CB0B-47AF-83CC-551ABFE3800C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C6B8CA82-3497-4333-A2F8-237D278A756B}"/>
              </a:ext>
            </a:extLst>
          </p:cNvPr>
          <p:cNvGrpSpPr/>
          <p:nvPr/>
        </p:nvGrpSpPr>
        <p:grpSpPr>
          <a:xfrm flipV="1">
            <a:off x="5511782" y="426467"/>
            <a:ext cx="1110488" cy="671106"/>
            <a:chOff x="7535897" y="3243687"/>
            <a:chExt cx="1030649" cy="750280"/>
          </a:xfrm>
        </p:grpSpPr>
        <p:pic>
          <p:nvPicPr>
            <p:cNvPr id="67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18D871C0-8079-4A8F-9F27-B4C7521494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7C2CF95F-DD4F-4D33-9464-CA4F5F1B73A9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89C0611F-ADD7-4E09-8741-FD3B89D841A4}"/>
              </a:ext>
            </a:extLst>
          </p:cNvPr>
          <p:cNvGrpSpPr/>
          <p:nvPr/>
        </p:nvGrpSpPr>
        <p:grpSpPr>
          <a:xfrm>
            <a:off x="6558274" y="1124734"/>
            <a:ext cx="1505594" cy="538468"/>
            <a:chOff x="10178406" y="3264368"/>
            <a:chExt cx="1505594" cy="538468"/>
          </a:xfrm>
        </p:grpSpPr>
        <p:grpSp>
          <p:nvGrpSpPr>
            <p:cNvPr id="70" name="群組 69">
              <a:extLst>
                <a:ext uri="{FF2B5EF4-FFF2-40B4-BE49-F238E27FC236}">
                  <a16:creationId xmlns:a16="http://schemas.microsoft.com/office/drawing/2014/main" id="{18F3BA19-C4BA-463D-A509-83825F42F1C3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2" name="箭號: 五邊形 71">
                <a:extLst>
                  <a:ext uri="{FF2B5EF4-FFF2-40B4-BE49-F238E27FC236}">
                    <a16:creationId xmlns:a16="http://schemas.microsoft.com/office/drawing/2014/main" id="{BF3B8FB0-F45D-4516-A3D6-C5AA4B6371F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733F1723-F969-479B-9BB1-8B87AFF2DA24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559956BE-3161-4D09-BE86-EA66407BA157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4600D45E-FFED-41B5-9759-13D44DDC3B99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ED272270-6BE0-4BBD-9E43-1E71E94E0020}"/>
              </a:ext>
            </a:extLst>
          </p:cNvPr>
          <p:cNvGrpSpPr/>
          <p:nvPr/>
        </p:nvGrpSpPr>
        <p:grpSpPr>
          <a:xfrm>
            <a:off x="4569468" y="1027659"/>
            <a:ext cx="1572170" cy="614723"/>
            <a:chOff x="6922902" y="3154462"/>
            <a:chExt cx="1572170" cy="614723"/>
          </a:xfrm>
        </p:grpSpPr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80C9C3DC-92D1-4D07-A194-BFA4B72C3B3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A8D1C796-037F-478F-99C6-E7122F457E2C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78" name="橢圓 77">
              <a:extLst>
                <a:ext uri="{FF2B5EF4-FFF2-40B4-BE49-F238E27FC236}">
                  <a16:creationId xmlns:a16="http://schemas.microsoft.com/office/drawing/2014/main" id="{05C4CAE8-98B9-4E39-8A7C-2429CA74865E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3FCAFF24-E2A5-4B89-9AAE-E17D5086F794}"/>
              </a:ext>
            </a:extLst>
          </p:cNvPr>
          <p:cNvGrpSpPr/>
          <p:nvPr/>
        </p:nvGrpSpPr>
        <p:grpSpPr>
          <a:xfrm flipV="1">
            <a:off x="5517954" y="1024731"/>
            <a:ext cx="1110488" cy="671106"/>
            <a:chOff x="7535897" y="3243687"/>
            <a:chExt cx="1030649" cy="750280"/>
          </a:xfrm>
        </p:grpSpPr>
        <p:pic>
          <p:nvPicPr>
            <p:cNvPr id="8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6409C5D2-7181-44D7-B91A-96BF748A1E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6AA272BF-E3E0-4349-847B-825F23D5AD33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5553572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140C4BB1-B540-404E-9E16-43DB6491B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485239"/>
              </p:ext>
            </p:extLst>
          </p:nvPr>
        </p:nvGraphicFramePr>
        <p:xfrm>
          <a:off x="6532363" y="40056"/>
          <a:ext cx="1572170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4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3291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FA7F4B20-AC58-43A0-8D6F-1B3838042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366848"/>
              </p:ext>
            </p:extLst>
          </p:nvPr>
        </p:nvGraphicFramePr>
        <p:xfrm>
          <a:off x="4365719" y="40056"/>
          <a:ext cx="1623397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533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1843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3384C717-D043-427B-9794-71939C663542}"/>
              </a:ext>
            </a:extLst>
          </p:cNvPr>
          <p:cNvGrpSpPr/>
          <p:nvPr/>
        </p:nvGrpSpPr>
        <p:grpSpPr>
          <a:xfrm>
            <a:off x="6558274" y="542062"/>
            <a:ext cx="1505594" cy="538468"/>
            <a:chOff x="10178406" y="3264368"/>
            <a:chExt cx="1505594" cy="538468"/>
          </a:xfrm>
        </p:grpSpPr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53B6C35A-77F0-42BF-89F1-23713BD3EA1E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31" name="箭號: 五邊形 30">
                <a:extLst>
                  <a:ext uri="{FF2B5EF4-FFF2-40B4-BE49-F238E27FC236}">
                    <a16:creationId xmlns:a16="http://schemas.microsoft.com/office/drawing/2014/main" id="{9EA1F276-7BF8-4A37-BEDC-32C036E0753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5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92EF2AE-8E1C-47A5-B214-D7AD9DDA0B4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66629D76-9EF2-4E23-956B-3C4032EB1521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93E17986-D4CE-4993-BDAF-EAFE62EEB4CB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DED4CD47-E5CB-49F8-9267-6AEC1F56F899}"/>
              </a:ext>
            </a:extLst>
          </p:cNvPr>
          <p:cNvGrpSpPr/>
          <p:nvPr/>
        </p:nvGrpSpPr>
        <p:grpSpPr>
          <a:xfrm>
            <a:off x="4563296" y="420928"/>
            <a:ext cx="1572170" cy="614723"/>
            <a:chOff x="6922902" y="3154462"/>
            <a:chExt cx="1572170" cy="614723"/>
          </a:xfrm>
        </p:grpSpPr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C68A9BB-DDDE-4AF4-8DD9-E4047673BD57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CF4F8C6-8B36-49C4-96F9-CA7176EDAEA4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34489D71-247C-4E40-9DDB-1EF16EA2FBDF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08D61C94-7FB6-4847-9E23-2D2BC8DDA252}"/>
              </a:ext>
            </a:extLst>
          </p:cNvPr>
          <p:cNvGrpSpPr/>
          <p:nvPr/>
        </p:nvGrpSpPr>
        <p:grpSpPr>
          <a:xfrm flipV="1">
            <a:off x="5511782" y="426467"/>
            <a:ext cx="1110488" cy="671106"/>
            <a:chOff x="7535897" y="3243687"/>
            <a:chExt cx="1030649" cy="750280"/>
          </a:xfrm>
        </p:grpSpPr>
        <p:pic>
          <p:nvPicPr>
            <p:cNvPr id="39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926523F4-F4EA-4253-BC9D-9A37E9DD1C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2BB38E54-323B-4F9A-A838-E5CD6CF56F78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9D18EF79-8064-401C-9F5D-F6294F5FB664}"/>
              </a:ext>
            </a:extLst>
          </p:cNvPr>
          <p:cNvGrpSpPr/>
          <p:nvPr/>
        </p:nvGrpSpPr>
        <p:grpSpPr>
          <a:xfrm>
            <a:off x="6558274" y="1124734"/>
            <a:ext cx="1505594" cy="538468"/>
            <a:chOff x="10178406" y="3264368"/>
            <a:chExt cx="1505594" cy="538468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F84B0A0B-6BE2-4766-9FA7-F7BDA29591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4" name="箭號: 五邊形 43">
                <a:extLst>
                  <a:ext uri="{FF2B5EF4-FFF2-40B4-BE49-F238E27FC236}">
                    <a16:creationId xmlns:a16="http://schemas.microsoft.com/office/drawing/2014/main" id="{ED6224FA-07BC-40A7-A647-F108A5272BD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8730A035-7B96-4FCB-AC12-7513F7CE9EE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3B6B2D53-7E64-4420-AE17-B58416235C22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7F609BD-36C0-470A-8CB7-45534BA28853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AFE93AEA-042A-4ADF-91E6-8E0293F473EE}"/>
              </a:ext>
            </a:extLst>
          </p:cNvPr>
          <p:cNvGrpSpPr/>
          <p:nvPr/>
        </p:nvGrpSpPr>
        <p:grpSpPr>
          <a:xfrm>
            <a:off x="4569468" y="1027659"/>
            <a:ext cx="1572170" cy="614723"/>
            <a:chOff x="6922902" y="3154462"/>
            <a:chExt cx="1572170" cy="614723"/>
          </a:xfrm>
        </p:grpSpPr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A2C4019-E5EA-49B5-9A46-F753BFBEFB2B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489AD17-9D14-4481-B021-98607A76E275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AEA88BCD-196B-4025-A866-6D72A4B9652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DDFC5CA3-AB7E-4B82-937D-1BDB93BBEA40}"/>
              </a:ext>
            </a:extLst>
          </p:cNvPr>
          <p:cNvGrpSpPr/>
          <p:nvPr/>
        </p:nvGrpSpPr>
        <p:grpSpPr>
          <a:xfrm flipV="1">
            <a:off x="5517954" y="1024731"/>
            <a:ext cx="1110488" cy="671106"/>
            <a:chOff x="7535897" y="3243687"/>
            <a:chExt cx="1030649" cy="750280"/>
          </a:xfrm>
        </p:grpSpPr>
        <p:pic>
          <p:nvPicPr>
            <p:cNvPr id="52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B94C8195-B876-4D66-8233-E9A4DA149A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AE4414DA-BBF6-4182-88A6-D39D1A2FC56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93" name="矩形 92">
            <a:extLst>
              <a:ext uri="{FF2B5EF4-FFF2-40B4-BE49-F238E27FC236}">
                <a16:creationId xmlns:a16="http://schemas.microsoft.com/office/drawing/2014/main" id="{245618A4-EFEF-46EE-962B-13B3ABA21084}"/>
              </a:ext>
            </a:extLst>
          </p:cNvPr>
          <p:cNvSpPr/>
          <p:nvPr/>
        </p:nvSpPr>
        <p:spPr>
          <a:xfrm>
            <a:off x="160105" y="5081237"/>
            <a:ext cx="2473027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4D4E9667-AA6B-4607-B769-E2058F47D556}"/>
              </a:ext>
            </a:extLst>
          </p:cNvPr>
          <p:cNvSpPr/>
          <p:nvPr/>
        </p:nvSpPr>
        <p:spPr>
          <a:xfrm>
            <a:off x="236305" y="100089"/>
            <a:ext cx="3854431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請輸入幾次考試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0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score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考試成績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sum + score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平均為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",sum/n)</a:t>
            </a:r>
          </a:p>
        </p:txBody>
      </p:sp>
      <p:sp>
        <p:nvSpPr>
          <p:cNvPr id="158" name="箭號: 向右 157">
            <a:extLst>
              <a:ext uri="{FF2B5EF4-FFF2-40B4-BE49-F238E27FC236}">
                <a16:creationId xmlns:a16="http://schemas.microsoft.com/office/drawing/2014/main" id="{6314BBD3-A096-42F1-9374-266719E5111A}"/>
              </a:ext>
            </a:extLst>
          </p:cNvPr>
          <p:cNvSpPr/>
          <p:nvPr/>
        </p:nvSpPr>
        <p:spPr>
          <a:xfrm>
            <a:off x="304800" y="618846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3DE8AE89-DE2C-46F6-A8EB-AED0BF537D53}"/>
              </a:ext>
            </a:extLst>
          </p:cNvPr>
          <p:cNvSpPr txBox="1"/>
          <p:nvPr/>
        </p:nvSpPr>
        <p:spPr>
          <a:xfrm>
            <a:off x="3627234" y="3045591"/>
            <a:ext cx="2361882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      </a:t>
            </a:r>
            <a:r>
              <a:rPr lang="zh-TW" altLang="en-US" sz="700" b="1" dirty="0"/>
              <a:t>  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 結束值   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</a:t>
            </a:r>
            <a:r>
              <a:rPr lang="en-US" altLang="zh-TW" b="1" dirty="0">
                <a:highlight>
                  <a:srgbClr val="DEEBF7"/>
                </a:highlight>
              </a:rPr>
              <a:t>  1  </a:t>
            </a:r>
            <a:r>
              <a:rPr lang="en-US" altLang="zh-TW" b="1" dirty="0"/>
              <a:t>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5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</a:t>
            </a:r>
            <a:r>
              <a:rPr lang="en-US" altLang="zh-TW" b="1" dirty="0">
                <a:highlight>
                  <a:srgbClr val="DEEBF7"/>
                </a:highlight>
              </a:rPr>
              <a:t>  1 </a:t>
            </a:r>
            <a:r>
              <a:rPr lang="en-US" altLang="zh-TW" b="1" dirty="0"/>
              <a:t>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614802409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140C4BB1-B540-404E-9E16-43DB6491B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018898"/>
              </p:ext>
            </p:extLst>
          </p:nvPr>
        </p:nvGraphicFramePr>
        <p:xfrm>
          <a:off x="6532363" y="40056"/>
          <a:ext cx="1572170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4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3291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FA7F4B20-AC58-43A0-8D6F-1B3838042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265170"/>
              </p:ext>
            </p:extLst>
          </p:nvPr>
        </p:nvGraphicFramePr>
        <p:xfrm>
          <a:off x="4365719" y="40056"/>
          <a:ext cx="1623397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533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1843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3384C717-D043-427B-9794-71939C663542}"/>
              </a:ext>
            </a:extLst>
          </p:cNvPr>
          <p:cNvGrpSpPr/>
          <p:nvPr/>
        </p:nvGrpSpPr>
        <p:grpSpPr>
          <a:xfrm>
            <a:off x="6558274" y="542062"/>
            <a:ext cx="1505594" cy="538468"/>
            <a:chOff x="10178406" y="3264368"/>
            <a:chExt cx="1505594" cy="538468"/>
          </a:xfrm>
        </p:grpSpPr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53B6C35A-77F0-42BF-89F1-23713BD3EA1E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31" name="箭號: 五邊形 30">
                <a:extLst>
                  <a:ext uri="{FF2B5EF4-FFF2-40B4-BE49-F238E27FC236}">
                    <a16:creationId xmlns:a16="http://schemas.microsoft.com/office/drawing/2014/main" id="{9EA1F276-7BF8-4A37-BEDC-32C036E0753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5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92EF2AE-8E1C-47A5-B214-D7AD9DDA0B4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66629D76-9EF2-4E23-956B-3C4032EB1521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93E17986-D4CE-4993-BDAF-EAFE62EEB4CB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DED4CD47-E5CB-49F8-9267-6AEC1F56F899}"/>
              </a:ext>
            </a:extLst>
          </p:cNvPr>
          <p:cNvGrpSpPr/>
          <p:nvPr/>
        </p:nvGrpSpPr>
        <p:grpSpPr>
          <a:xfrm>
            <a:off x="4563296" y="420928"/>
            <a:ext cx="1572170" cy="614723"/>
            <a:chOff x="6922902" y="3154462"/>
            <a:chExt cx="1572170" cy="614723"/>
          </a:xfrm>
        </p:grpSpPr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C68A9BB-DDDE-4AF4-8DD9-E4047673BD57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CF4F8C6-8B36-49C4-96F9-CA7176EDAEA4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34489D71-247C-4E40-9DDB-1EF16EA2FBDF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08D61C94-7FB6-4847-9E23-2D2BC8DDA252}"/>
              </a:ext>
            </a:extLst>
          </p:cNvPr>
          <p:cNvGrpSpPr/>
          <p:nvPr/>
        </p:nvGrpSpPr>
        <p:grpSpPr>
          <a:xfrm flipV="1">
            <a:off x="5511782" y="426467"/>
            <a:ext cx="1110488" cy="671106"/>
            <a:chOff x="7535897" y="3243687"/>
            <a:chExt cx="1030649" cy="750280"/>
          </a:xfrm>
        </p:grpSpPr>
        <p:pic>
          <p:nvPicPr>
            <p:cNvPr id="39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926523F4-F4EA-4253-BC9D-9A37E9DD1C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2BB38E54-323B-4F9A-A838-E5CD6CF56F78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9D18EF79-8064-401C-9F5D-F6294F5FB664}"/>
              </a:ext>
            </a:extLst>
          </p:cNvPr>
          <p:cNvGrpSpPr/>
          <p:nvPr/>
        </p:nvGrpSpPr>
        <p:grpSpPr>
          <a:xfrm>
            <a:off x="6558274" y="1124734"/>
            <a:ext cx="1505594" cy="538468"/>
            <a:chOff x="10178406" y="3264368"/>
            <a:chExt cx="1505594" cy="538468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F84B0A0B-6BE2-4766-9FA7-F7BDA29591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4" name="箭號: 五邊形 43">
                <a:extLst>
                  <a:ext uri="{FF2B5EF4-FFF2-40B4-BE49-F238E27FC236}">
                    <a16:creationId xmlns:a16="http://schemas.microsoft.com/office/drawing/2014/main" id="{ED6224FA-07BC-40A7-A647-F108A5272BD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8730A035-7B96-4FCB-AC12-7513F7CE9EE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3B6B2D53-7E64-4420-AE17-B58416235C22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7F609BD-36C0-470A-8CB7-45534BA28853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AFE93AEA-042A-4ADF-91E6-8E0293F473EE}"/>
              </a:ext>
            </a:extLst>
          </p:cNvPr>
          <p:cNvGrpSpPr/>
          <p:nvPr/>
        </p:nvGrpSpPr>
        <p:grpSpPr>
          <a:xfrm>
            <a:off x="4569468" y="1027659"/>
            <a:ext cx="1572170" cy="614723"/>
            <a:chOff x="6922902" y="3154462"/>
            <a:chExt cx="1572170" cy="614723"/>
          </a:xfrm>
        </p:grpSpPr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A2C4019-E5EA-49B5-9A46-F753BFBEFB2B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489AD17-9D14-4481-B021-98607A76E275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AEA88BCD-196B-4025-A866-6D72A4B9652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DDFC5CA3-AB7E-4B82-937D-1BDB93BBEA40}"/>
              </a:ext>
            </a:extLst>
          </p:cNvPr>
          <p:cNvGrpSpPr/>
          <p:nvPr/>
        </p:nvGrpSpPr>
        <p:grpSpPr>
          <a:xfrm flipV="1">
            <a:off x="5517954" y="1024731"/>
            <a:ext cx="1110488" cy="671106"/>
            <a:chOff x="7535897" y="3243687"/>
            <a:chExt cx="1030649" cy="750280"/>
          </a:xfrm>
        </p:grpSpPr>
        <p:pic>
          <p:nvPicPr>
            <p:cNvPr id="52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B94C8195-B876-4D66-8233-E9A4DA149A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AE4414DA-BBF6-4182-88A6-D39D1A2FC56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7C140FCB-710A-4CBA-B6EF-39CCAD3EA736}"/>
              </a:ext>
            </a:extLst>
          </p:cNvPr>
          <p:cNvGrpSpPr/>
          <p:nvPr/>
        </p:nvGrpSpPr>
        <p:grpSpPr>
          <a:xfrm>
            <a:off x="6551406" y="1724075"/>
            <a:ext cx="1505594" cy="538468"/>
            <a:chOff x="10178406" y="3264368"/>
            <a:chExt cx="1505594" cy="538468"/>
          </a:xfrm>
        </p:grpSpPr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A73003E7-B590-498C-BF91-7F8C78832F79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0" name="箭號: 五邊形 69">
                <a:extLst>
                  <a:ext uri="{FF2B5EF4-FFF2-40B4-BE49-F238E27FC236}">
                    <a16:creationId xmlns:a16="http://schemas.microsoft.com/office/drawing/2014/main" id="{CD83CCC5-B599-412B-B9DA-A4840A8B79D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E60A6CE0-5E38-41E8-918C-0C4ADDDC177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F3E3B1FC-61C6-4A38-ABD4-A016E4258450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1923C4CC-A0FF-46B2-BBAE-8D49618647DF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24E4573E-9A8E-49A1-B1B8-DE8342BEB641}"/>
              </a:ext>
            </a:extLst>
          </p:cNvPr>
          <p:cNvGrpSpPr/>
          <p:nvPr/>
        </p:nvGrpSpPr>
        <p:grpSpPr>
          <a:xfrm>
            <a:off x="4562600" y="1627000"/>
            <a:ext cx="1572170" cy="614723"/>
            <a:chOff x="6922902" y="3154462"/>
            <a:chExt cx="1572170" cy="614723"/>
          </a:xfrm>
        </p:grpSpPr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C14FA8A6-0C06-49DB-BD5F-DA0BA6D3AEE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646819F5-9BAD-4239-8DB4-C34353F064F2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6A04F7A0-39AF-4528-8012-A8D5E9DF63F9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ACACABC3-11E7-4DBB-ADA0-C79CC5B9F62F}"/>
              </a:ext>
            </a:extLst>
          </p:cNvPr>
          <p:cNvGrpSpPr/>
          <p:nvPr/>
        </p:nvGrpSpPr>
        <p:grpSpPr>
          <a:xfrm flipV="1">
            <a:off x="5511086" y="1624072"/>
            <a:ext cx="1110488" cy="671106"/>
            <a:chOff x="7535897" y="3243687"/>
            <a:chExt cx="1030649" cy="750280"/>
          </a:xfrm>
        </p:grpSpPr>
        <p:pic>
          <p:nvPicPr>
            <p:cNvPr id="7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0F4CCEE3-1C38-4FC2-BAF2-CC39954AB3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63B6ED52-A38B-4AB3-B81A-613CD9FA0FBE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93" name="矩形 92">
            <a:extLst>
              <a:ext uri="{FF2B5EF4-FFF2-40B4-BE49-F238E27FC236}">
                <a16:creationId xmlns:a16="http://schemas.microsoft.com/office/drawing/2014/main" id="{245618A4-EFEF-46EE-962B-13B3ABA21084}"/>
              </a:ext>
            </a:extLst>
          </p:cNvPr>
          <p:cNvSpPr/>
          <p:nvPr/>
        </p:nvSpPr>
        <p:spPr>
          <a:xfrm>
            <a:off x="160105" y="5081237"/>
            <a:ext cx="2473027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C5CF8D9F-B60A-4EB5-9F0C-3ED5FA556EEE}"/>
              </a:ext>
            </a:extLst>
          </p:cNvPr>
          <p:cNvSpPr/>
          <p:nvPr/>
        </p:nvSpPr>
        <p:spPr>
          <a:xfrm>
            <a:off x="6017443" y="3515085"/>
            <a:ext cx="2440763" cy="369330"/>
          </a:xfrm>
          <a:prstGeom prst="roundRect">
            <a:avLst>
              <a:gd name="adj" fmla="val 50000"/>
            </a:avLst>
          </a:prstGeom>
          <a:solidFill>
            <a:srgbClr val="B6E2A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7FE7F903-7EF6-4269-896B-2FFC7CABBCD3}"/>
              </a:ext>
            </a:extLst>
          </p:cNvPr>
          <p:cNvCxnSpPr>
            <a:cxnSpLocks/>
          </p:cNvCxnSpPr>
          <p:nvPr/>
        </p:nvCxnSpPr>
        <p:spPr>
          <a:xfrm flipV="1">
            <a:off x="6182042" y="3704784"/>
            <a:ext cx="2052000" cy="3572"/>
          </a:xfrm>
          <a:prstGeom prst="line">
            <a:avLst/>
          </a:prstGeom>
          <a:solidFill>
            <a:srgbClr val="B6E2A1"/>
          </a:solidFill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E1FF9493-95CE-42DE-B80B-5BB0F2C95035}"/>
              </a:ext>
            </a:extLst>
          </p:cNvPr>
          <p:cNvSpPr txBox="1"/>
          <p:nvPr/>
        </p:nvSpPr>
        <p:spPr>
          <a:xfrm>
            <a:off x="6165385" y="3135690"/>
            <a:ext cx="2110859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dirty="0"/>
              <a:t>[1,2,3,4,5]</a:t>
            </a:r>
            <a:endParaRPr lang="zh-TW" altLang="en-US" dirty="0"/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0594E940-05DD-4264-8C9E-DC2041067BE7}"/>
              </a:ext>
            </a:extLst>
          </p:cNvPr>
          <p:cNvSpPr/>
          <p:nvPr/>
        </p:nvSpPr>
        <p:spPr>
          <a:xfrm>
            <a:off x="6377074" y="3617711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23FED529-2DDF-4AB5-825C-C1A31D0EBC54}"/>
              </a:ext>
            </a:extLst>
          </p:cNvPr>
          <p:cNvSpPr/>
          <p:nvPr/>
        </p:nvSpPr>
        <p:spPr>
          <a:xfrm>
            <a:off x="236305" y="100089"/>
            <a:ext cx="3854431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請輸入幾次考試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0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score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考試成績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sum + score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平均為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",sum/n)</a:t>
            </a:r>
          </a:p>
        </p:txBody>
      </p:sp>
      <p:sp>
        <p:nvSpPr>
          <p:cNvPr id="80" name="箭號: 向右 79">
            <a:extLst>
              <a:ext uri="{FF2B5EF4-FFF2-40B4-BE49-F238E27FC236}">
                <a16:creationId xmlns:a16="http://schemas.microsoft.com/office/drawing/2014/main" id="{28509CBA-E8AB-4CE0-8916-BEBF06935819}"/>
              </a:ext>
            </a:extLst>
          </p:cNvPr>
          <p:cNvSpPr/>
          <p:nvPr/>
        </p:nvSpPr>
        <p:spPr>
          <a:xfrm>
            <a:off x="304800" y="955730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5C8667C0-9492-49E2-9734-F685CC03A9AC}"/>
              </a:ext>
            </a:extLst>
          </p:cNvPr>
          <p:cNvSpPr txBox="1"/>
          <p:nvPr/>
        </p:nvSpPr>
        <p:spPr>
          <a:xfrm>
            <a:off x="3627234" y="3045591"/>
            <a:ext cx="2361882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      </a:t>
            </a:r>
            <a:r>
              <a:rPr lang="zh-TW" altLang="en-US" sz="700" b="1" dirty="0"/>
              <a:t>  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 結束值   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</a:t>
            </a:r>
            <a:r>
              <a:rPr lang="en-US" altLang="zh-TW" b="1" dirty="0">
                <a:highlight>
                  <a:srgbClr val="DEEBF7"/>
                </a:highlight>
              </a:rPr>
              <a:t>  1  </a:t>
            </a:r>
            <a:r>
              <a:rPr lang="en-US" altLang="zh-TW" b="1" dirty="0"/>
              <a:t>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5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</a:t>
            </a:r>
            <a:r>
              <a:rPr lang="en-US" altLang="zh-TW" b="1" dirty="0">
                <a:highlight>
                  <a:srgbClr val="DEEBF7"/>
                </a:highlight>
              </a:rPr>
              <a:t>  1 </a:t>
            </a:r>
            <a:r>
              <a:rPr lang="en-US" altLang="zh-TW" b="1" dirty="0"/>
              <a:t>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143741732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140C4BB1-B540-404E-9E16-43DB6491BC3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2363" y="40056"/>
          <a:ext cx="1572170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4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3291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FA7F4B20-AC58-43A0-8D6F-1B3838042C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65719" y="40056"/>
          <a:ext cx="1623397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533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1843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3384C717-D043-427B-9794-71939C663542}"/>
              </a:ext>
            </a:extLst>
          </p:cNvPr>
          <p:cNvGrpSpPr/>
          <p:nvPr/>
        </p:nvGrpSpPr>
        <p:grpSpPr>
          <a:xfrm>
            <a:off x="6558274" y="542062"/>
            <a:ext cx="1505594" cy="538468"/>
            <a:chOff x="10178406" y="3264368"/>
            <a:chExt cx="1505594" cy="538468"/>
          </a:xfrm>
        </p:grpSpPr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53B6C35A-77F0-42BF-89F1-23713BD3EA1E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31" name="箭號: 五邊形 30">
                <a:extLst>
                  <a:ext uri="{FF2B5EF4-FFF2-40B4-BE49-F238E27FC236}">
                    <a16:creationId xmlns:a16="http://schemas.microsoft.com/office/drawing/2014/main" id="{9EA1F276-7BF8-4A37-BEDC-32C036E0753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5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92EF2AE-8E1C-47A5-B214-D7AD9DDA0B4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66629D76-9EF2-4E23-956B-3C4032EB1521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93E17986-D4CE-4993-BDAF-EAFE62EEB4CB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DED4CD47-E5CB-49F8-9267-6AEC1F56F899}"/>
              </a:ext>
            </a:extLst>
          </p:cNvPr>
          <p:cNvGrpSpPr/>
          <p:nvPr/>
        </p:nvGrpSpPr>
        <p:grpSpPr>
          <a:xfrm>
            <a:off x="4563296" y="420928"/>
            <a:ext cx="1572170" cy="614723"/>
            <a:chOff x="6922902" y="3154462"/>
            <a:chExt cx="1572170" cy="614723"/>
          </a:xfrm>
        </p:grpSpPr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C68A9BB-DDDE-4AF4-8DD9-E4047673BD57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CF4F8C6-8B36-49C4-96F9-CA7176EDAEA4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34489D71-247C-4E40-9DDB-1EF16EA2FBDF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08D61C94-7FB6-4847-9E23-2D2BC8DDA252}"/>
              </a:ext>
            </a:extLst>
          </p:cNvPr>
          <p:cNvGrpSpPr/>
          <p:nvPr/>
        </p:nvGrpSpPr>
        <p:grpSpPr>
          <a:xfrm flipV="1">
            <a:off x="5511782" y="426467"/>
            <a:ext cx="1110488" cy="671106"/>
            <a:chOff x="7535897" y="3243687"/>
            <a:chExt cx="1030649" cy="750280"/>
          </a:xfrm>
        </p:grpSpPr>
        <p:pic>
          <p:nvPicPr>
            <p:cNvPr id="39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926523F4-F4EA-4253-BC9D-9A37E9DD1C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2BB38E54-323B-4F9A-A838-E5CD6CF56F78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9D18EF79-8064-401C-9F5D-F6294F5FB664}"/>
              </a:ext>
            </a:extLst>
          </p:cNvPr>
          <p:cNvGrpSpPr/>
          <p:nvPr/>
        </p:nvGrpSpPr>
        <p:grpSpPr>
          <a:xfrm>
            <a:off x="6558274" y="1124734"/>
            <a:ext cx="1505594" cy="538468"/>
            <a:chOff x="10178406" y="3264368"/>
            <a:chExt cx="1505594" cy="538468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F84B0A0B-6BE2-4766-9FA7-F7BDA29591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4" name="箭號: 五邊形 43">
                <a:extLst>
                  <a:ext uri="{FF2B5EF4-FFF2-40B4-BE49-F238E27FC236}">
                    <a16:creationId xmlns:a16="http://schemas.microsoft.com/office/drawing/2014/main" id="{ED6224FA-07BC-40A7-A647-F108A5272BD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8730A035-7B96-4FCB-AC12-7513F7CE9EE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3B6B2D53-7E64-4420-AE17-B58416235C22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7F609BD-36C0-470A-8CB7-45534BA28853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AFE93AEA-042A-4ADF-91E6-8E0293F473EE}"/>
              </a:ext>
            </a:extLst>
          </p:cNvPr>
          <p:cNvGrpSpPr/>
          <p:nvPr/>
        </p:nvGrpSpPr>
        <p:grpSpPr>
          <a:xfrm>
            <a:off x="4569468" y="1027659"/>
            <a:ext cx="1572170" cy="614723"/>
            <a:chOff x="6922902" y="3154462"/>
            <a:chExt cx="1572170" cy="614723"/>
          </a:xfrm>
        </p:grpSpPr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A2C4019-E5EA-49B5-9A46-F753BFBEFB2B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489AD17-9D14-4481-B021-98607A76E275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AEA88BCD-196B-4025-A866-6D72A4B9652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DDFC5CA3-AB7E-4B82-937D-1BDB93BBEA40}"/>
              </a:ext>
            </a:extLst>
          </p:cNvPr>
          <p:cNvGrpSpPr/>
          <p:nvPr/>
        </p:nvGrpSpPr>
        <p:grpSpPr>
          <a:xfrm flipV="1">
            <a:off x="5517954" y="1024731"/>
            <a:ext cx="1110488" cy="671106"/>
            <a:chOff x="7535897" y="3243687"/>
            <a:chExt cx="1030649" cy="750280"/>
          </a:xfrm>
        </p:grpSpPr>
        <p:pic>
          <p:nvPicPr>
            <p:cNvPr id="52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B94C8195-B876-4D66-8233-E9A4DA149A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AE4414DA-BBF6-4182-88A6-D39D1A2FC56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7C140FCB-710A-4CBA-B6EF-39CCAD3EA736}"/>
              </a:ext>
            </a:extLst>
          </p:cNvPr>
          <p:cNvGrpSpPr/>
          <p:nvPr/>
        </p:nvGrpSpPr>
        <p:grpSpPr>
          <a:xfrm>
            <a:off x="6551406" y="1724075"/>
            <a:ext cx="1505594" cy="538468"/>
            <a:chOff x="10178406" y="3264368"/>
            <a:chExt cx="1505594" cy="538468"/>
          </a:xfrm>
        </p:grpSpPr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A73003E7-B590-498C-BF91-7F8C78832F79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0" name="箭號: 五邊形 69">
                <a:extLst>
                  <a:ext uri="{FF2B5EF4-FFF2-40B4-BE49-F238E27FC236}">
                    <a16:creationId xmlns:a16="http://schemas.microsoft.com/office/drawing/2014/main" id="{CD83CCC5-B599-412B-B9DA-A4840A8B79D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E60A6CE0-5E38-41E8-918C-0C4ADDDC177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F3E3B1FC-61C6-4A38-ABD4-A016E4258450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1923C4CC-A0FF-46B2-BBAE-8D49618647DF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24E4573E-9A8E-49A1-B1B8-DE8342BEB641}"/>
              </a:ext>
            </a:extLst>
          </p:cNvPr>
          <p:cNvGrpSpPr/>
          <p:nvPr/>
        </p:nvGrpSpPr>
        <p:grpSpPr>
          <a:xfrm>
            <a:off x="4562600" y="1627000"/>
            <a:ext cx="1572170" cy="614723"/>
            <a:chOff x="6922902" y="3154462"/>
            <a:chExt cx="1572170" cy="614723"/>
          </a:xfrm>
        </p:grpSpPr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C14FA8A6-0C06-49DB-BD5F-DA0BA6D3AEE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646819F5-9BAD-4239-8DB4-C34353F064F2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6A04F7A0-39AF-4528-8012-A8D5E9DF63F9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ACACABC3-11E7-4DBB-ADA0-C79CC5B9F62F}"/>
              </a:ext>
            </a:extLst>
          </p:cNvPr>
          <p:cNvGrpSpPr/>
          <p:nvPr/>
        </p:nvGrpSpPr>
        <p:grpSpPr>
          <a:xfrm flipV="1">
            <a:off x="5511086" y="1624072"/>
            <a:ext cx="1110488" cy="671106"/>
            <a:chOff x="7535897" y="3243687"/>
            <a:chExt cx="1030649" cy="750280"/>
          </a:xfrm>
        </p:grpSpPr>
        <p:pic>
          <p:nvPicPr>
            <p:cNvPr id="7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0F4CCEE3-1C38-4FC2-BAF2-CC39954AB3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63B6ED52-A38B-4AB3-B81A-613CD9FA0FBE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93" name="矩形 92">
            <a:extLst>
              <a:ext uri="{FF2B5EF4-FFF2-40B4-BE49-F238E27FC236}">
                <a16:creationId xmlns:a16="http://schemas.microsoft.com/office/drawing/2014/main" id="{245618A4-EFEF-46EE-962B-13B3ABA21084}"/>
              </a:ext>
            </a:extLst>
          </p:cNvPr>
          <p:cNvSpPr/>
          <p:nvPr/>
        </p:nvSpPr>
        <p:spPr>
          <a:xfrm>
            <a:off x="160105" y="5081237"/>
            <a:ext cx="2473027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:90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6262662E-9424-410B-AB1D-1A9B5F89F614}"/>
              </a:ext>
            </a:extLst>
          </p:cNvPr>
          <p:cNvCxnSpPr>
            <a:cxnSpLocks/>
            <a:stCxn id="95" idx="2"/>
            <a:endCxn id="110" idx="0"/>
          </p:cNvCxnSpPr>
          <p:nvPr/>
        </p:nvCxnSpPr>
        <p:spPr>
          <a:xfrm>
            <a:off x="7254094" y="4534706"/>
            <a:ext cx="0" cy="22709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4" name="群組 153">
            <a:extLst>
              <a:ext uri="{FF2B5EF4-FFF2-40B4-BE49-F238E27FC236}">
                <a16:creationId xmlns:a16="http://schemas.microsoft.com/office/drawing/2014/main" id="{E8B3BFD5-3713-4857-A396-3C16A47C4EC0}"/>
              </a:ext>
            </a:extLst>
          </p:cNvPr>
          <p:cNvGrpSpPr/>
          <p:nvPr/>
        </p:nvGrpSpPr>
        <p:grpSpPr>
          <a:xfrm>
            <a:off x="6017443" y="3135690"/>
            <a:ext cx="2440763" cy="2218584"/>
            <a:chOff x="5761341" y="2836021"/>
            <a:chExt cx="2440763" cy="2218584"/>
          </a:xfrm>
        </p:grpSpPr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615E7A8A-34F1-4072-8F49-F7C60EFD7230}"/>
                </a:ext>
              </a:extLst>
            </p:cNvPr>
            <p:cNvSpPr txBox="1"/>
            <p:nvPr/>
          </p:nvSpPr>
          <p:spPr>
            <a:xfrm>
              <a:off x="5926932" y="3811844"/>
              <a:ext cx="2142119" cy="423193"/>
            </a:xfrm>
            <a:prstGeom prst="rect">
              <a:avLst/>
            </a:prstGeom>
            <a:solidFill>
              <a:srgbClr val="DEEBF7"/>
            </a:solidFill>
            <a:ln w="38100">
              <a:solidFill>
                <a:srgbClr val="DEEBF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變數                  函式    </a:t>
              </a:r>
              <a:endParaRPr lang="en-US" altLang="zh-TW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1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score = int(input("</a:t>
              </a:r>
              <a:r>
                <a:rPr lang="zh-TW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1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")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97" name="群組 96">
              <a:extLst>
                <a:ext uri="{FF2B5EF4-FFF2-40B4-BE49-F238E27FC236}">
                  <a16:creationId xmlns:a16="http://schemas.microsoft.com/office/drawing/2014/main" id="{B091F0B8-CDEB-48F2-B134-2D4D4D49D614}"/>
                </a:ext>
              </a:extLst>
            </p:cNvPr>
            <p:cNvGrpSpPr/>
            <p:nvPr/>
          </p:nvGrpSpPr>
          <p:grpSpPr>
            <a:xfrm>
              <a:off x="5761341" y="3215416"/>
              <a:ext cx="2440763" cy="369330"/>
              <a:chOff x="2660660" y="3083635"/>
              <a:chExt cx="3835484" cy="285749"/>
            </a:xfrm>
          </p:grpSpPr>
          <p:sp>
            <p:nvSpPr>
              <p:cNvPr id="102" name="矩形: 圓角 101">
                <a:extLst>
                  <a:ext uri="{FF2B5EF4-FFF2-40B4-BE49-F238E27FC236}">
                    <a16:creationId xmlns:a16="http://schemas.microsoft.com/office/drawing/2014/main" id="{37838EF8-B4C0-406F-9D1A-BBB28CD77C56}"/>
                  </a:ext>
                </a:extLst>
              </p:cNvPr>
              <p:cNvSpPr/>
              <p:nvPr/>
            </p:nvSpPr>
            <p:spPr>
              <a:xfrm>
                <a:off x="2660660" y="3083635"/>
                <a:ext cx="3835484" cy="285749"/>
              </a:xfrm>
              <a:prstGeom prst="roundRect">
                <a:avLst>
                  <a:gd name="adj" fmla="val 50000"/>
                </a:avLst>
              </a:prstGeom>
              <a:solidFill>
                <a:srgbClr val="B6E2A1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cxnSp>
            <p:nvCxnSpPr>
              <p:cNvPr id="103" name="直線接點 102">
                <a:extLst>
                  <a:ext uri="{FF2B5EF4-FFF2-40B4-BE49-F238E27FC236}">
                    <a16:creationId xmlns:a16="http://schemas.microsoft.com/office/drawing/2014/main" id="{2342A509-C99F-487F-BBD3-824B145703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9316" y="3230404"/>
                <a:ext cx="3224571" cy="2764"/>
              </a:xfrm>
              <a:prstGeom prst="line">
                <a:avLst/>
              </a:prstGeom>
              <a:solidFill>
                <a:srgbClr val="B6E2A1"/>
              </a:solidFill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9" name="接點: 肘形 98">
              <a:extLst>
                <a:ext uri="{FF2B5EF4-FFF2-40B4-BE49-F238E27FC236}">
                  <a16:creationId xmlns:a16="http://schemas.microsoft.com/office/drawing/2014/main" id="{A8E6AAFA-9139-4AF9-8AF6-2D57FBB6D27D}"/>
                </a:ext>
              </a:extLst>
            </p:cNvPr>
            <p:cNvCxnSpPr>
              <a:cxnSpLocks/>
              <a:stCxn id="110" idx="1"/>
              <a:endCxn id="102" idx="1"/>
            </p:cNvCxnSpPr>
            <p:nvPr/>
          </p:nvCxnSpPr>
          <p:spPr>
            <a:xfrm rot="10800000">
              <a:off x="5761342" y="3400082"/>
              <a:ext cx="46909" cy="1358289"/>
            </a:xfrm>
            <a:prstGeom prst="bentConnector3">
              <a:avLst>
                <a:gd name="adj1" fmla="val 587327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0" name="接點: 肘形 99">
              <a:extLst>
                <a:ext uri="{FF2B5EF4-FFF2-40B4-BE49-F238E27FC236}">
                  <a16:creationId xmlns:a16="http://schemas.microsoft.com/office/drawing/2014/main" id="{38E37443-013C-4D45-A5A6-5B020841C6ED}"/>
                </a:ext>
              </a:extLst>
            </p:cNvPr>
            <p:cNvCxnSpPr>
              <a:cxnSpLocks/>
              <a:stCxn id="102" idx="3"/>
              <a:endCxn id="95" idx="3"/>
            </p:cNvCxnSpPr>
            <p:nvPr/>
          </p:nvCxnSpPr>
          <p:spPr>
            <a:xfrm flipH="1">
              <a:off x="8069051" y="3400081"/>
              <a:ext cx="133053" cy="623360"/>
            </a:xfrm>
            <a:prstGeom prst="bentConnector3">
              <a:avLst>
                <a:gd name="adj1" fmla="val -171811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8A631908-0F78-408F-88F3-175193E80C5B}"/>
                </a:ext>
              </a:extLst>
            </p:cNvPr>
            <p:cNvSpPr txBox="1"/>
            <p:nvPr/>
          </p:nvSpPr>
          <p:spPr>
            <a:xfrm>
              <a:off x="5909283" y="2836021"/>
              <a:ext cx="2110859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dirty="0"/>
                <a:t>[1,2,3,4,5]</a:t>
              </a:r>
              <a:endParaRPr lang="zh-TW" altLang="en-US" dirty="0"/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008E5EED-64D9-4A6B-8BB2-5CF1259837B3}"/>
                </a:ext>
              </a:extLst>
            </p:cNvPr>
            <p:cNvSpPr txBox="1"/>
            <p:nvPr/>
          </p:nvSpPr>
          <p:spPr>
            <a:xfrm>
              <a:off x="5808250" y="4462135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sum  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sum              score</a:t>
              </a: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55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xx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81" name="橢圓 80">
            <a:extLst>
              <a:ext uri="{FF2B5EF4-FFF2-40B4-BE49-F238E27FC236}">
                <a16:creationId xmlns:a16="http://schemas.microsoft.com/office/drawing/2014/main" id="{B79BEE13-6E08-4E71-90C1-68DC7A6A4F1C}"/>
              </a:ext>
            </a:extLst>
          </p:cNvPr>
          <p:cNvSpPr/>
          <p:nvPr/>
        </p:nvSpPr>
        <p:spPr>
          <a:xfrm>
            <a:off x="6377074" y="3617711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7CB4C78B-1428-4C0B-8996-B4B151A9B6C3}"/>
              </a:ext>
            </a:extLst>
          </p:cNvPr>
          <p:cNvSpPr/>
          <p:nvPr/>
        </p:nvSpPr>
        <p:spPr>
          <a:xfrm>
            <a:off x="236305" y="100089"/>
            <a:ext cx="3854431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請輸入幾次考試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0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score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考試成績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sum + score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平均為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",sum/n)</a:t>
            </a:r>
          </a:p>
        </p:txBody>
      </p:sp>
      <p:sp>
        <p:nvSpPr>
          <p:cNvPr id="83" name="箭號: 向右 82">
            <a:extLst>
              <a:ext uri="{FF2B5EF4-FFF2-40B4-BE49-F238E27FC236}">
                <a16:creationId xmlns:a16="http://schemas.microsoft.com/office/drawing/2014/main" id="{8E7433EF-C4CB-422B-BBC6-DF1C3FD07AD0}"/>
              </a:ext>
            </a:extLst>
          </p:cNvPr>
          <p:cNvSpPr/>
          <p:nvPr/>
        </p:nvSpPr>
        <p:spPr>
          <a:xfrm>
            <a:off x="304800" y="1350366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7DA34ECE-CF41-4C64-AD80-088E52B2200C}"/>
              </a:ext>
            </a:extLst>
          </p:cNvPr>
          <p:cNvSpPr txBox="1"/>
          <p:nvPr/>
        </p:nvSpPr>
        <p:spPr>
          <a:xfrm>
            <a:off x="3627234" y="3045591"/>
            <a:ext cx="2361882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      </a:t>
            </a:r>
            <a:r>
              <a:rPr lang="zh-TW" altLang="en-US" sz="700" b="1" dirty="0"/>
              <a:t>  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 結束值   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</a:t>
            </a:r>
            <a:r>
              <a:rPr lang="en-US" altLang="zh-TW" b="1" dirty="0">
                <a:highlight>
                  <a:srgbClr val="DEEBF7"/>
                </a:highlight>
              </a:rPr>
              <a:t>  1  </a:t>
            </a:r>
            <a:r>
              <a:rPr lang="en-US" altLang="zh-TW" b="1" dirty="0"/>
              <a:t>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5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</a:t>
            </a:r>
            <a:r>
              <a:rPr lang="en-US" altLang="zh-TW" b="1" dirty="0">
                <a:highlight>
                  <a:srgbClr val="DEEBF7"/>
                </a:highlight>
              </a:rPr>
              <a:t>  1 </a:t>
            </a:r>
            <a:r>
              <a:rPr lang="en-US" altLang="zh-TW" b="1" dirty="0"/>
              <a:t>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176274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2187BDF3-143E-45D9-8530-7F3B24584110}"/>
              </a:ext>
            </a:extLst>
          </p:cNvPr>
          <p:cNvGrpSpPr/>
          <p:nvPr/>
        </p:nvGrpSpPr>
        <p:grpSpPr>
          <a:xfrm>
            <a:off x="517828" y="2534636"/>
            <a:ext cx="3586812" cy="1135987"/>
            <a:chOff x="517828" y="2534636"/>
            <a:chExt cx="3586812" cy="1135987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24D1CA4-EF1C-4FD2-B067-FDDF5823D71F}"/>
                </a:ext>
              </a:extLst>
            </p:cNvPr>
            <p:cNvSpPr/>
            <p:nvPr/>
          </p:nvSpPr>
          <p:spPr>
            <a:xfrm>
              <a:off x="517828" y="2977443"/>
              <a:ext cx="3586812" cy="693180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DA7DBA15-EAB6-427A-A63F-AE4A9DBC6759}"/>
                </a:ext>
              </a:extLst>
            </p:cNvPr>
            <p:cNvGrpSpPr/>
            <p:nvPr/>
          </p:nvGrpSpPr>
          <p:grpSpPr>
            <a:xfrm>
              <a:off x="517828" y="2534636"/>
              <a:ext cx="3586812" cy="1135987"/>
              <a:chOff x="517828" y="2508722"/>
              <a:chExt cx="3586812" cy="917810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EA5FF0-329C-4EAF-BCB1-88676B9D4B5B}"/>
                  </a:ext>
                </a:extLst>
              </p:cNvPr>
              <p:cNvSpPr/>
              <p:nvPr/>
            </p:nvSpPr>
            <p:spPr>
              <a:xfrm>
                <a:off x="517828" y="2508722"/>
                <a:ext cx="3586812" cy="357762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3801983-D706-460D-8857-1F219B4F415A}"/>
                  </a:ext>
                </a:extLst>
              </p:cNvPr>
              <p:cNvSpPr/>
              <p:nvPr/>
            </p:nvSpPr>
            <p:spPr>
              <a:xfrm>
                <a:off x="767444" y="3164737"/>
                <a:ext cx="1159328" cy="261795"/>
              </a:xfrm>
              <a:prstGeom prst="rect">
                <a:avLst/>
              </a:prstGeom>
              <a:solidFill>
                <a:srgbClr val="F6C4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 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請寫一個程式，讓使用者</a:t>
            </a:r>
            <a:r>
              <a:rPr lang="zh-TW" altLang="en-US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輸入整數</a:t>
            </a:r>
            <a:r>
              <a:rPr lang="en-US" altLang="zh-TW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迴圈從</a:t>
            </a:r>
            <a:r>
              <a:rPr lang="en-US" altLang="zh-TW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印到</a:t>
            </a:r>
            <a:r>
              <a:rPr lang="en-US" altLang="zh-TW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4905F201-4E87-3150-45A0-0CE864262CF8}"/>
              </a:ext>
            </a:extLst>
          </p:cNvPr>
          <p:cNvSpPr/>
          <p:nvPr/>
        </p:nvSpPr>
        <p:spPr>
          <a:xfrm>
            <a:off x="304800" y="3053333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4929377" y="1134430"/>
            <a:ext cx="140457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一個整數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變數表示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6665667" y="1128521"/>
            <a:ext cx="3699649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range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整數串列，指定遞增值為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graphicFrame>
        <p:nvGraphicFramePr>
          <p:cNvPr id="61" name="表格 60">
            <a:extLst>
              <a:ext uri="{FF2B5EF4-FFF2-40B4-BE49-F238E27FC236}">
                <a16:creationId xmlns:a16="http://schemas.microsoft.com/office/drawing/2014/main" id="{3A45647B-9145-4620-9D62-3879CE4EE14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0"/>
          <a:ext cx="1572170" cy="1864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248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400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4ED6E084-B788-4433-8A7E-0AB2DF3FF1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8"/>
          <a:ext cx="1623397" cy="184238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3995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39A49A3C-CBB9-4FB7-AB27-6BD5BD920921}"/>
              </a:ext>
            </a:extLst>
          </p:cNvPr>
          <p:cNvGrpSpPr/>
          <p:nvPr/>
        </p:nvGrpSpPr>
        <p:grpSpPr>
          <a:xfrm>
            <a:off x="8552806" y="3264368"/>
            <a:ext cx="1505594" cy="538468"/>
            <a:chOff x="10178406" y="3264368"/>
            <a:chExt cx="1505594" cy="538468"/>
          </a:xfrm>
        </p:grpSpPr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03A6A57F-CF48-4575-96CD-800D9E5D0952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3" name="箭號: 五邊形 22">
                <a:extLst>
                  <a:ext uri="{FF2B5EF4-FFF2-40B4-BE49-F238E27FC236}">
                    <a16:creationId xmlns:a16="http://schemas.microsoft.com/office/drawing/2014/main" id="{5AEEB5D8-451E-4539-A5A9-D59AEB733814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7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E9892C8-C515-403A-A142-0121BBD0C42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D5741E49-8873-406F-B8FE-7F45FD7076EE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3669B406-5E04-4F2D-BDFE-1BE30892123A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8361216" y="1812106"/>
            <a:ext cx="270005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在每次迭代中，印出迴圈變數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當前的值。</a:t>
            </a:r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A04F1AF3-24F9-4D10-8C36-61F75F6E35A0}"/>
              </a:ext>
            </a:extLst>
          </p:cNvPr>
          <p:cNvGrpSpPr/>
          <p:nvPr/>
        </p:nvGrpSpPr>
        <p:grpSpPr>
          <a:xfrm>
            <a:off x="6566293" y="3143234"/>
            <a:ext cx="1572170" cy="614723"/>
            <a:chOff x="6922902" y="3154462"/>
            <a:chExt cx="1572170" cy="614723"/>
          </a:xfrm>
        </p:grpSpPr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F04DB4F1-5F19-4917-9B05-F07741A94D1E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AFE2A52-1D71-4BE4-AC09-64C618F893D8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CE0C669C-48B0-4449-BCF5-366D9E17BF22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7D40146E-1D66-4267-8B8F-4A81F18922EE}"/>
              </a:ext>
            </a:extLst>
          </p:cNvPr>
          <p:cNvGrpSpPr/>
          <p:nvPr/>
        </p:nvGrpSpPr>
        <p:grpSpPr>
          <a:xfrm flipV="1">
            <a:off x="7514779" y="3140306"/>
            <a:ext cx="1110488" cy="671106"/>
            <a:chOff x="7535897" y="3243687"/>
            <a:chExt cx="1030649" cy="750280"/>
          </a:xfrm>
        </p:grpSpPr>
        <p:pic>
          <p:nvPicPr>
            <p:cNvPr id="4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1066674-B1C6-47CD-9A3A-E29464C178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236D0927-11BE-47CD-AAB7-77526E4E84A5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35E3D40D-232D-4CF2-AC02-D0515FD137DF}"/>
              </a:ext>
            </a:extLst>
          </p:cNvPr>
          <p:cNvGrpSpPr/>
          <p:nvPr/>
        </p:nvGrpSpPr>
        <p:grpSpPr>
          <a:xfrm>
            <a:off x="8384511" y="4703475"/>
            <a:ext cx="2758644" cy="1743459"/>
            <a:chOff x="3446021" y="1878439"/>
            <a:chExt cx="2758644" cy="1743459"/>
          </a:xfrm>
        </p:grpSpPr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A9899722-41A4-40A0-BDA0-798CF0406B5E}"/>
                </a:ext>
              </a:extLst>
            </p:cNvPr>
            <p:cNvSpPr txBox="1"/>
            <p:nvPr/>
          </p:nvSpPr>
          <p:spPr>
            <a:xfrm>
              <a:off x="3849559" y="3037123"/>
              <a:ext cx="1951568" cy="584775"/>
            </a:xfrm>
            <a:prstGeom prst="rect">
              <a:avLst/>
            </a:prstGeom>
            <a:noFill/>
            <a:ln w="38100">
              <a:solidFill>
                <a:srgbClr val="F6C4B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b="1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       </a:t>
              </a:r>
              <a:r>
                <a:rPr lang="en-US" altLang="zh-TW" sz="105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    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print(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</p:txBody>
        </p:sp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FCD90517-C720-432E-9294-A5400D18C69F}"/>
                </a:ext>
              </a:extLst>
            </p:cNvPr>
            <p:cNvGrpSpPr/>
            <p:nvPr/>
          </p:nvGrpSpPr>
          <p:grpSpPr>
            <a:xfrm>
              <a:off x="3446021" y="1878439"/>
              <a:ext cx="2758644" cy="1451073"/>
              <a:chOff x="3446021" y="1878439"/>
              <a:chExt cx="2758644" cy="1451073"/>
            </a:xfrm>
          </p:grpSpPr>
          <p:grpSp>
            <p:nvGrpSpPr>
              <p:cNvPr id="51" name="群組 50">
                <a:extLst>
                  <a:ext uri="{FF2B5EF4-FFF2-40B4-BE49-F238E27FC236}">
                    <a16:creationId xmlns:a16="http://schemas.microsoft.com/office/drawing/2014/main" id="{6E5B7A0E-197A-4604-9E42-533A9FA1BBEA}"/>
                  </a:ext>
                </a:extLst>
              </p:cNvPr>
              <p:cNvGrpSpPr/>
              <p:nvPr/>
            </p:nvGrpSpPr>
            <p:grpSpPr>
              <a:xfrm>
                <a:off x="3446021" y="2317223"/>
                <a:ext cx="2690228" cy="369330"/>
                <a:chOff x="2437923" y="3083635"/>
                <a:chExt cx="4227500" cy="285749"/>
              </a:xfrm>
            </p:grpSpPr>
            <p:sp>
              <p:nvSpPr>
                <p:cNvPr id="60" name="矩形: 圓角 59">
                  <a:extLst>
                    <a:ext uri="{FF2B5EF4-FFF2-40B4-BE49-F238E27FC236}">
                      <a16:creationId xmlns:a16="http://schemas.microsoft.com/office/drawing/2014/main" id="{295B88B2-C225-47B1-8FBF-B0153DA4EF42}"/>
                    </a:ext>
                  </a:extLst>
                </p:cNvPr>
                <p:cNvSpPr/>
                <p:nvPr/>
              </p:nvSpPr>
              <p:spPr>
                <a:xfrm>
                  <a:off x="2437923" y="3083635"/>
                  <a:ext cx="4227500" cy="2857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6E2A1"/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cxnSp>
              <p:nvCxnSpPr>
                <p:cNvPr id="62" name="直線接點 61">
                  <a:extLst>
                    <a:ext uri="{FF2B5EF4-FFF2-40B4-BE49-F238E27FC236}">
                      <a16:creationId xmlns:a16="http://schemas.microsoft.com/office/drawing/2014/main" id="{5EE65E7C-A808-4355-98C9-9BF92FBC3D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46779" y="3230404"/>
                  <a:ext cx="3959999" cy="2764"/>
                </a:xfrm>
                <a:prstGeom prst="line">
                  <a:avLst/>
                </a:prstGeom>
                <a:solidFill>
                  <a:srgbClr val="B6E2A1"/>
                </a:solidFill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橢圓 51">
                <a:extLst>
                  <a:ext uri="{FF2B5EF4-FFF2-40B4-BE49-F238E27FC236}">
                    <a16:creationId xmlns:a16="http://schemas.microsoft.com/office/drawing/2014/main" id="{CEEBDD2C-4857-43E5-AA50-1E138F851768}"/>
                  </a:ext>
                </a:extLst>
              </p:cNvPr>
              <p:cNvSpPr/>
              <p:nvPr/>
            </p:nvSpPr>
            <p:spPr>
              <a:xfrm>
                <a:off x="4739243" y="2420493"/>
                <a:ext cx="180000" cy="180000"/>
              </a:xfrm>
              <a:prstGeom prst="ellipse">
                <a:avLst/>
              </a:prstGeom>
              <a:solidFill>
                <a:srgbClr val="80BFFF"/>
              </a:solidFill>
              <a:ln>
                <a:solidFill>
                  <a:srgbClr val="80B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 err="1">
                    <a:solidFill>
                      <a:schemeClr val="tx1"/>
                    </a:solidFill>
                  </a:rPr>
                  <a:t>i</a:t>
                </a:r>
                <a:endParaRPr lang="zh-TW" alt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" name="接點: 肘形 53">
                <a:extLst>
                  <a:ext uri="{FF2B5EF4-FFF2-40B4-BE49-F238E27FC236}">
                    <a16:creationId xmlns:a16="http://schemas.microsoft.com/office/drawing/2014/main" id="{FDB4717A-EB8B-4581-A033-E55BCE18851C}"/>
                  </a:ext>
                </a:extLst>
              </p:cNvPr>
              <p:cNvCxnSpPr>
                <a:cxnSpLocks/>
                <a:stCxn id="48" idx="1"/>
                <a:endCxn id="60" idx="1"/>
              </p:cNvCxnSpPr>
              <p:nvPr/>
            </p:nvCxnSpPr>
            <p:spPr>
              <a:xfrm rot="10800000">
                <a:off x="3446021" y="2501889"/>
                <a:ext cx="403538" cy="827623"/>
              </a:xfrm>
              <a:prstGeom prst="bentConnector3">
                <a:avLst>
                  <a:gd name="adj1" fmla="val 156649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6" name="接點: 肘形 55">
                <a:extLst>
                  <a:ext uri="{FF2B5EF4-FFF2-40B4-BE49-F238E27FC236}">
                    <a16:creationId xmlns:a16="http://schemas.microsoft.com/office/drawing/2014/main" id="{D5411121-B546-41B0-9ECF-6116E197DDAA}"/>
                  </a:ext>
                </a:extLst>
              </p:cNvPr>
              <p:cNvCxnSpPr>
                <a:cxnSpLocks/>
                <a:stCxn id="60" idx="3"/>
                <a:endCxn id="48" idx="3"/>
              </p:cNvCxnSpPr>
              <p:nvPr/>
            </p:nvCxnSpPr>
            <p:spPr>
              <a:xfrm flipH="1">
                <a:off x="5801127" y="2501888"/>
                <a:ext cx="335122" cy="827623"/>
              </a:xfrm>
              <a:prstGeom prst="bentConnector3">
                <a:avLst>
                  <a:gd name="adj1" fmla="val -68214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DE808612-20FA-4DE4-A1DB-1EE588F5AD2E}"/>
                  </a:ext>
                </a:extLst>
              </p:cNvPr>
              <p:cNvSpPr txBox="1"/>
              <p:nvPr/>
            </p:nvSpPr>
            <p:spPr>
              <a:xfrm>
                <a:off x="3446021" y="1878439"/>
                <a:ext cx="2758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dirty="0"/>
                  <a:t>[1, 2, 3, 4, 5, 6, 7]</a:t>
                </a:r>
                <a:endParaRPr lang="zh-TW" altLang="en-US" dirty="0"/>
              </a:p>
            </p:txBody>
          </p:sp>
        </p:grpSp>
      </p:grpSp>
      <p:grpSp>
        <p:nvGrpSpPr>
          <p:cNvPr id="88" name="群組 87">
            <a:extLst>
              <a:ext uri="{FF2B5EF4-FFF2-40B4-BE49-F238E27FC236}">
                <a16:creationId xmlns:a16="http://schemas.microsoft.com/office/drawing/2014/main" id="{8B2E3C9F-CD4B-480A-8249-F7C71AE6DD85}"/>
              </a:ext>
            </a:extLst>
          </p:cNvPr>
          <p:cNvGrpSpPr/>
          <p:nvPr/>
        </p:nvGrpSpPr>
        <p:grpSpPr>
          <a:xfrm>
            <a:off x="8552806" y="3879925"/>
            <a:ext cx="1505594" cy="538468"/>
            <a:chOff x="10178406" y="3264368"/>
            <a:chExt cx="1505594" cy="538468"/>
          </a:xfrm>
        </p:grpSpPr>
        <p:grpSp>
          <p:nvGrpSpPr>
            <p:cNvPr id="89" name="群組 88">
              <a:extLst>
                <a:ext uri="{FF2B5EF4-FFF2-40B4-BE49-F238E27FC236}">
                  <a16:creationId xmlns:a16="http://schemas.microsoft.com/office/drawing/2014/main" id="{F4A49230-2140-45AA-8DA8-10DF87501773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91" name="箭號: 五邊形 90">
                <a:extLst>
                  <a:ext uri="{FF2B5EF4-FFF2-40B4-BE49-F238E27FC236}">
                    <a16:creationId xmlns:a16="http://schemas.microsoft.com/office/drawing/2014/main" id="{A2D7CC86-D7F9-4206-8AA8-451F68D7A75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4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6B1506A1-FD79-409C-9E6B-5BB0D366EB91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3" name="文字方塊 92">
                <a:extLst>
                  <a:ext uri="{FF2B5EF4-FFF2-40B4-BE49-F238E27FC236}">
                    <a16:creationId xmlns:a16="http://schemas.microsoft.com/office/drawing/2014/main" id="{D41F01C6-4BD9-4367-B7B1-08161C5E479B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CF1D5963-A7EF-4A18-81F4-6002EECCCF5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5802BB4A-7B3D-4A90-B000-CEBEA7C25FE3}"/>
              </a:ext>
            </a:extLst>
          </p:cNvPr>
          <p:cNvGrpSpPr/>
          <p:nvPr/>
        </p:nvGrpSpPr>
        <p:grpSpPr>
          <a:xfrm>
            <a:off x="6572465" y="3834635"/>
            <a:ext cx="1572170" cy="614723"/>
            <a:chOff x="6922902" y="3154462"/>
            <a:chExt cx="1572170" cy="614723"/>
          </a:xfrm>
        </p:grpSpPr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7E7E5798-88E9-4E2F-9F1F-D53684BB1CA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7B0B2BBA-98C7-4C74-A026-F0A72B5C064D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6C34BC30-78FA-460F-B811-7DA53289F378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28EE4855-733C-4156-AD55-0C165A13434A}"/>
              </a:ext>
            </a:extLst>
          </p:cNvPr>
          <p:cNvGrpSpPr/>
          <p:nvPr/>
        </p:nvGrpSpPr>
        <p:grpSpPr>
          <a:xfrm flipV="1">
            <a:off x="7520951" y="3831707"/>
            <a:ext cx="1110488" cy="671106"/>
            <a:chOff x="7535897" y="3243687"/>
            <a:chExt cx="1030649" cy="750280"/>
          </a:xfrm>
        </p:grpSpPr>
        <p:pic>
          <p:nvPicPr>
            <p:cNvPr id="6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31E8BEE0-EC30-4AF8-AF20-09C7BBEF6B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9F16C847-DA84-40EB-AA9F-F3CC3C41CCE3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73E694BD-921D-4775-8639-CEC40C592E9E}"/>
              </a:ext>
            </a:extLst>
          </p:cNvPr>
          <p:cNvSpPr txBox="1"/>
          <p:nvPr/>
        </p:nvSpPr>
        <p:spPr>
          <a:xfrm>
            <a:off x="6395721" y="4613313"/>
            <a:ext cx="1985248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 結束值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(1, </a:t>
            </a:r>
            <a:r>
              <a:rPr lang="zh-TW" altLang="en-US" b="1" dirty="0">
                <a:highlight>
                  <a:srgbClr val="DEEBF7"/>
                </a:highlight>
              </a:rPr>
              <a:t>  </a:t>
            </a:r>
            <a:r>
              <a:rPr lang="en-US" altLang="zh-TW" b="1" dirty="0">
                <a:highlight>
                  <a:srgbClr val="DEEBF7"/>
                </a:highlight>
              </a:rPr>
              <a:t>7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1):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49327807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140C4BB1-B540-404E-9E16-43DB6491BC3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2363" y="40056"/>
          <a:ext cx="1572170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4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3291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FA7F4B20-AC58-43A0-8D6F-1B3838042C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65719" y="40056"/>
          <a:ext cx="1623397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533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1843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3384C717-D043-427B-9794-71939C663542}"/>
              </a:ext>
            </a:extLst>
          </p:cNvPr>
          <p:cNvGrpSpPr/>
          <p:nvPr/>
        </p:nvGrpSpPr>
        <p:grpSpPr>
          <a:xfrm>
            <a:off x="6558274" y="542062"/>
            <a:ext cx="1505594" cy="538468"/>
            <a:chOff x="10178406" y="3264368"/>
            <a:chExt cx="1505594" cy="538468"/>
          </a:xfrm>
        </p:grpSpPr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53B6C35A-77F0-42BF-89F1-23713BD3EA1E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31" name="箭號: 五邊形 30">
                <a:extLst>
                  <a:ext uri="{FF2B5EF4-FFF2-40B4-BE49-F238E27FC236}">
                    <a16:creationId xmlns:a16="http://schemas.microsoft.com/office/drawing/2014/main" id="{9EA1F276-7BF8-4A37-BEDC-32C036E0753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5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92EF2AE-8E1C-47A5-B214-D7AD9DDA0B4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66629D76-9EF2-4E23-956B-3C4032EB1521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93E17986-D4CE-4993-BDAF-EAFE62EEB4CB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DED4CD47-E5CB-49F8-9267-6AEC1F56F899}"/>
              </a:ext>
            </a:extLst>
          </p:cNvPr>
          <p:cNvGrpSpPr/>
          <p:nvPr/>
        </p:nvGrpSpPr>
        <p:grpSpPr>
          <a:xfrm>
            <a:off x="4563296" y="420928"/>
            <a:ext cx="1572170" cy="614723"/>
            <a:chOff x="6922902" y="3154462"/>
            <a:chExt cx="1572170" cy="614723"/>
          </a:xfrm>
        </p:grpSpPr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C68A9BB-DDDE-4AF4-8DD9-E4047673BD57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CF4F8C6-8B36-49C4-96F9-CA7176EDAEA4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34489D71-247C-4E40-9DDB-1EF16EA2FBDF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08D61C94-7FB6-4847-9E23-2D2BC8DDA252}"/>
              </a:ext>
            </a:extLst>
          </p:cNvPr>
          <p:cNvGrpSpPr/>
          <p:nvPr/>
        </p:nvGrpSpPr>
        <p:grpSpPr>
          <a:xfrm flipV="1">
            <a:off x="5511782" y="426467"/>
            <a:ext cx="1110488" cy="671106"/>
            <a:chOff x="7535897" y="3243687"/>
            <a:chExt cx="1030649" cy="750280"/>
          </a:xfrm>
        </p:grpSpPr>
        <p:pic>
          <p:nvPicPr>
            <p:cNvPr id="39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926523F4-F4EA-4253-BC9D-9A37E9DD1C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2BB38E54-323B-4F9A-A838-E5CD6CF56F78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9D18EF79-8064-401C-9F5D-F6294F5FB664}"/>
              </a:ext>
            </a:extLst>
          </p:cNvPr>
          <p:cNvGrpSpPr/>
          <p:nvPr/>
        </p:nvGrpSpPr>
        <p:grpSpPr>
          <a:xfrm>
            <a:off x="6558274" y="1124734"/>
            <a:ext cx="1505594" cy="538468"/>
            <a:chOff x="10178406" y="3264368"/>
            <a:chExt cx="1505594" cy="538468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F84B0A0B-6BE2-4766-9FA7-F7BDA29591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4" name="箭號: 五邊形 43">
                <a:extLst>
                  <a:ext uri="{FF2B5EF4-FFF2-40B4-BE49-F238E27FC236}">
                    <a16:creationId xmlns:a16="http://schemas.microsoft.com/office/drawing/2014/main" id="{ED6224FA-07BC-40A7-A647-F108A5272BD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8730A035-7B96-4FCB-AC12-7513F7CE9EE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3B6B2D53-7E64-4420-AE17-B58416235C22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7F609BD-36C0-470A-8CB7-45534BA28853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AFE93AEA-042A-4ADF-91E6-8E0293F473EE}"/>
              </a:ext>
            </a:extLst>
          </p:cNvPr>
          <p:cNvGrpSpPr/>
          <p:nvPr/>
        </p:nvGrpSpPr>
        <p:grpSpPr>
          <a:xfrm>
            <a:off x="4569468" y="1027659"/>
            <a:ext cx="1572170" cy="614723"/>
            <a:chOff x="6922902" y="3154462"/>
            <a:chExt cx="1572170" cy="614723"/>
          </a:xfrm>
        </p:grpSpPr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A2C4019-E5EA-49B5-9A46-F753BFBEFB2B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489AD17-9D14-4481-B021-98607A76E275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AEA88BCD-196B-4025-A866-6D72A4B9652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DDFC5CA3-AB7E-4B82-937D-1BDB93BBEA40}"/>
              </a:ext>
            </a:extLst>
          </p:cNvPr>
          <p:cNvGrpSpPr/>
          <p:nvPr/>
        </p:nvGrpSpPr>
        <p:grpSpPr>
          <a:xfrm flipV="1">
            <a:off x="5517954" y="1024731"/>
            <a:ext cx="1110488" cy="671106"/>
            <a:chOff x="7535897" y="3243687"/>
            <a:chExt cx="1030649" cy="750280"/>
          </a:xfrm>
        </p:grpSpPr>
        <p:pic>
          <p:nvPicPr>
            <p:cNvPr id="52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B94C8195-B876-4D66-8233-E9A4DA149A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AE4414DA-BBF6-4182-88A6-D39D1A2FC56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7C140FCB-710A-4CBA-B6EF-39CCAD3EA736}"/>
              </a:ext>
            </a:extLst>
          </p:cNvPr>
          <p:cNvGrpSpPr/>
          <p:nvPr/>
        </p:nvGrpSpPr>
        <p:grpSpPr>
          <a:xfrm>
            <a:off x="6551406" y="1724075"/>
            <a:ext cx="1505594" cy="538468"/>
            <a:chOff x="10178406" y="3264368"/>
            <a:chExt cx="1505594" cy="538468"/>
          </a:xfrm>
        </p:grpSpPr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A73003E7-B590-498C-BF91-7F8C78832F79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0" name="箭號: 五邊形 69">
                <a:extLst>
                  <a:ext uri="{FF2B5EF4-FFF2-40B4-BE49-F238E27FC236}">
                    <a16:creationId xmlns:a16="http://schemas.microsoft.com/office/drawing/2014/main" id="{CD83CCC5-B599-412B-B9DA-A4840A8B79D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E60A6CE0-5E38-41E8-918C-0C4ADDDC177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F3E3B1FC-61C6-4A38-ABD4-A016E4258450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1923C4CC-A0FF-46B2-BBAE-8D49618647DF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24E4573E-9A8E-49A1-B1B8-DE8342BEB641}"/>
              </a:ext>
            </a:extLst>
          </p:cNvPr>
          <p:cNvGrpSpPr/>
          <p:nvPr/>
        </p:nvGrpSpPr>
        <p:grpSpPr>
          <a:xfrm>
            <a:off x="4562600" y="1627000"/>
            <a:ext cx="1572170" cy="614723"/>
            <a:chOff x="6922902" y="3154462"/>
            <a:chExt cx="1572170" cy="614723"/>
          </a:xfrm>
        </p:grpSpPr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C14FA8A6-0C06-49DB-BD5F-DA0BA6D3AEE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646819F5-9BAD-4239-8DB4-C34353F064F2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6A04F7A0-39AF-4528-8012-A8D5E9DF63F9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ACACABC3-11E7-4DBB-ADA0-C79CC5B9F62F}"/>
              </a:ext>
            </a:extLst>
          </p:cNvPr>
          <p:cNvGrpSpPr/>
          <p:nvPr/>
        </p:nvGrpSpPr>
        <p:grpSpPr>
          <a:xfrm flipV="1">
            <a:off x="5511086" y="1624072"/>
            <a:ext cx="1110488" cy="671106"/>
            <a:chOff x="7535897" y="3243687"/>
            <a:chExt cx="1030649" cy="750280"/>
          </a:xfrm>
        </p:grpSpPr>
        <p:pic>
          <p:nvPicPr>
            <p:cNvPr id="7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0F4CCEE3-1C38-4FC2-BAF2-CC39954AB3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63B6ED52-A38B-4AB3-B81A-613CD9FA0FBE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93" name="矩形 92">
            <a:extLst>
              <a:ext uri="{FF2B5EF4-FFF2-40B4-BE49-F238E27FC236}">
                <a16:creationId xmlns:a16="http://schemas.microsoft.com/office/drawing/2014/main" id="{245618A4-EFEF-46EE-962B-13B3ABA21084}"/>
              </a:ext>
            </a:extLst>
          </p:cNvPr>
          <p:cNvSpPr/>
          <p:nvPr/>
        </p:nvSpPr>
        <p:spPr>
          <a:xfrm>
            <a:off x="160105" y="5081237"/>
            <a:ext cx="2473027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:90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6262662E-9424-410B-AB1D-1A9B5F89F614}"/>
              </a:ext>
            </a:extLst>
          </p:cNvPr>
          <p:cNvCxnSpPr>
            <a:cxnSpLocks/>
            <a:stCxn id="95" idx="2"/>
            <a:endCxn id="110" idx="0"/>
          </p:cNvCxnSpPr>
          <p:nvPr/>
        </p:nvCxnSpPr>
        <p:spPr>
          <a:xfrm>
            <a:off x="7254094" y="4534706"/>
            <a:ext cx="0" cy="22709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4" name="群組 153">
            <a:extLst>
              <a:ext uri="{FF2B5EF4-FFF2-40B4-BE49-F238E27FC236}">
                <a16:creationId xmlns:a16="http://schemas.microsoft.com/office/drawing/2014/main" id="{E8B3BFD5-3713-4857-A396-3C16A47C4EC0}"/>
              </a:ext>
            </a:extLst>
          </p:cNvPr>
          <p:cNvGrpSpPr/>
          <p:nvPr/>
        </p:nvGrpSpPr>
        <p:grpSpPr>
          <a:xfrm>
            <a:off x="6017443" y="3135690"/>
            <a:ext cx="2440763" cy="2218584"/>
            <a:chOff x="5761341" y="2836021"/>
            <a:chExt cx="2440763" cy="2218584"/>
          </a:xfrm>
        </p:grpSpPr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615E7A8A-34F1-4072-8F49-F7C60EFD7230}"/>
                </a:ext>
              </a:extLst>
            </p:cNvPr>
            <p:cNvSpPr txBox="1"/>
            <p:nvPr/>
          </p:nvSpPr>
          <p:spPr>
            <a:xfrm>
              <a:off x="5926932" y="3811844"/>
              <a:ext cx="2142119" cy="423193"/>
            </a:xfrm>
            <a:prstGeom prst="rect">
              <a:avLst/>
            </a:prstGeom>
            <a:solidFill>
              <a:srgbClr val="DEEBF7"/>
            </a:solidFill>
            <a:ln w="38100">
              <a:solidFill>
                <a:srgbClr val="DEEBF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變數                  函式    </a:t>
              </a:r>
              <a:endParaRPr lang="en-US" altLang="zh-TW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1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score = int(input("90")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97" name="群組 96">
              <a:extLst>
                <a:ext uri="{FF2B5EF4-FFF2-40B4-BE49-F238E27FC236}">
                  <a16:creationId xmlns:a16="http://schemas.microsoft.com/office/drawing/2014/main" id="{B091F0B8-CDEB-48F2-B134-2D4D4D49D614}"/>
                </a:ext>
              </a:extLst>
            </p:cNvPr>
            <p:cNvGrpSpPr/>
            <p:nvPr/>
          </p:nvGrpSpPr>
          <p:grpSpPr>
            <a:xfrm>
              <a:off x="5761341" y="3215416"/>
              <a:ext cx="2440763" cy="369330"/>
              <a:chOff x="2660660" y="3083635"/>
              <a:chExt cx="3835484" cy="285749"/>
            </a:xfrm>
          </p:grpSpPr>
          <p:sp>
            <p:nvSpPr>
              <p:cNvPr id="102" name="矩形: 圓角 101">
                <a:extLst>
                  <a:ext uri="{FF2B5EF4-FFF2-40B4-BE49-F238E27FC236}">
                    <a16:creationId xmlns:a16="http://schemas.microsoft.com/office/drawing/2014/main" id="{37838EF8-B4C0-406F-9D1A-BBB28CD77C56}"/>
                  </a:ext>
                </a:extLst>
              </p:cNvPr>
              <p:cNvSpPr/>
              <p:nvPr/>
            </p:nvSpPr>
            <p:spPr>
              <a:xfrm>
                <a:off x="2660660" y="3083635"/>
                <a:ext cx="3835484" cy="285749"/>
              </a:xfrm>
              <a:prstGeom prst="roundRect">
                <a:avLst>
                  <a:gd name="adj" fmla="val 50000"/>
                </a:avLst>
              </a:prstGeom>
              <a:solidFill>
                <a:srgbClr val="B6E2A1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cxnSp>
            <p:nvCxnSpPr>
              <p:cNvPr id="103" name="直線接點 102">
                <a:extLst>
                  <a:ext uri="{FF2B5EF4-FFF2-40B4-BE49-F238E27FC236}">
                    <a16:creationId xmlns:a16="http://schemas.microsoft.com/office/drawing/2014/main" id="{2342A509-C99F-487F-BBD3-824B145703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9316" y="3230404"/>
                <a:ext cx="3224571" cy="2764"/>
              </a:xfrm>
              <a:prstGeom prst="line">
                <a:avLst/>
              </a:prstGeom>
              <a:solidFill>
                <a:srgbClr val="B6E2A1"/>
              </a:solidFill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9" name="接點: 肘形 98">
              <a:extLst>
                <a:ext uri="{FF2B5EF4-FFF2-40B4-BE49-F238E27FC236}">
                  <a16:creationId xmlns:a16="http://schemas.microsoft.com/office/drawing/2014/main" id="{A8E6AAFA-9139-4AF9-8AF6-2D57FBB6D27D}"/>
                </a:ext>
              </a:extLst>
            </p:cNvPr>
            <p:cNvCxnSpPr>
              <a:cxnSpLocks/>
              <a:stCxn id="110" idx="1"/>
              <a:endCxn id="102" idx="1"/>
            </p:cNvCxnSpPr>
            <p:nvPr/>
          </p:nvCxnSpPr>
          <p:spPr>
            <a:xfrm rot="10800000">
              <a:off x="5761342" y="3400082"/>
              <a:ext cx="46909" cy="1358289"/>
            </a:xfrm>
            <a:prstGeom prst="bentConnector3">
              <a:avLst>
                <a:gd name="adj1" fmla="val 587327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0" name="接點: 肘形 99">
              <a:extLst>
                <a:ext uri="{FF2B5EF4-FFF2-40B4-BE49-F238E27FC236}">
                  <a16:creationId xmlns:a16="http://schemas.microsoft.com/office/drawing/2014/main" id="{38E37443-013C-4D45-A5A6-5B020841C6ED}"/>
                </a:ext>
              </a:extLst>
            </p:cNvPr>
            <p:cNvCxnSpPr>
              <a:cxnSpLocks/>
              <a:stCxn id="102" idx="3"/>
              <a:endCxn id="95" idx="3"/>
            </p:cNvCxnSpPr>
            <p:nvPr/>
          </p:nvCxnSpPr>
          <p:spPr>
            <a:xfrm flipH="1">
              <a:off x="8069051" y="3400081"/>
              <a:ext cx="133053" cy="623360"/>
            </a:xfrm>
            <a:prstGeom prst="bentConnector3">
              <a:avLst>
                <a:gd name="adj1" fmla="val -171811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8A631908-0F78-408F-88F3-175193E80C5B}"/>
                </a:ext>
              </a:extLst>
            </p:cNvPr>
            <p:cNvSpPr txBox="1"/>
            <p:nvPr/>
          </p:nvSpPr>
          <p:spPr>
            <a:xfrm>
              <a:off x="5909283" y="2836021"/>
              <a:ext cx="2110859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dirty="0"/>
                <a:t>[1,2,3,4,5]</a:t>
              </a:r>
              <a:endParaRPr lang="zh-TW" altLang="en-US" dirty="0"/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008E5EED-64D9-4A6B-8BB2-5CF1259837B3}"/>
                </a:ext>
              </a:extLst>
            </p:cNvPr>
            <p:cNvSpPr txBox="1"/>
            <p:nvPr/>
          </p:nvSpPr>
          <p:spPr>
            <a:xfrm>
              <a:off x="5808250" y="4462135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sum  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sum              score</a:t>
              </a: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55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xx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DFE0150D-C550-481B-8594-22D7E72ABF59}"/>
              </a:ext>
            </a:extLst>
          </p:cNvPr>
          <p:cNvGrpSpPr/>
          <p:nvPr/>
        </p:nvGrpSpPr>
        <p:grpSpPr>
          <a:xfrm>
            <a:off x="6558274" y="2311749"/>
            <a:ext cx="1505594" cy="538468"/>
            <a:chOff x="10178406" y="3264368"/>
            <a:chExt cx="1505594" cy="538468"/>
          </a:xfrm>
        </p:grpSpPr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89CB036E-23FC-4B4F-AF31-1915A2963D2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8" name="箭號: 五邊形 57">
                <a:extLst>
                  <a:ext uri="{FF2B5EF4-FFF2-40B4-BE49-F238E27FC236}">
                    <a16:creationId xmlns:a16="http://schemas.microsoft.com/office/drawing/2014/main" id="{A7EEF8C0-5A37-4D46-B7BE-B8931C78ED3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90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6A7EFA62-884B-4D3C-83B5-914FA7399283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BDE3530A-FC2B-4091-8A9D-7D7513BC075E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5C083C11-FB68-4963-8937-A83BC680D008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8AF51C5A-FD79-4EB3-B4B9-936BA5B9EFC2}"/>
              </a:ext>
            </a:extLst>
          </p:cNvPr>
          <p:cNvGrpSpPr/>
          <p:nvPr/>
        </p:nvGrpSpPr>
        <p:grpSpPr>
          <a:xfrm>
            <a:off x="4569468" y="2214674"/>
            <a:ext cx="1572170" cy="614723"/>
            <a:chOff x="6922902" y="3154462"/>
            <a:chExt cx="1572170" cy="614723"/>
          </a:xfrm>
        </p:grpSpPr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AAABB8AD-DCBD-435D-8252-4A555C7C87D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F54D4B47-5CD6-48C8-BA96-C51B6FDBB203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score</a:t>
              </a: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FC2B33AF-B2CE-45F0-99B6-51CBAE401C42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7D998DD9-124D-4BD1-B675-1D0DA6B8F2C8}"/>
              </a:ext>
            </a:extLst>
          </p:cNvPr>
          <p:cNvGrpSpPr/>
          <p:nvPr/>
        </p:nvGrpSpPr>
        <p:grpSpPr>
          <a:xfrm flipV="1">
            <a:off x="5517954" y="2211746"/>
            <a:ext cx="1110488" cy="671106"/>
            <a:chOff x="7535897" y="3243687"/>
            <a:chExt cx="1030649" cy="750280"/>
          </a:xfrm>
        </p:grpSpPr>
        <p:pic>
          <p:nvPicPr>
            <p:cNvPr id="66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17452921-6B63-433D-9055-C01E5D4F95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C61E055-84CC-4C91-81B0-AFA7D18B1F03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81" name="橢圓 80">
            <a:extLst>
              <a:ext uri="{FF2B5EF4-FFF2-40B4-BE49-F238E27FC236}">
                <a16:creationId xmlns:a16="http://schemas.microsoft.com/office/drawing/2014/main" id="{B79BEE13-6E08-4E71-90C1-68DC7A6A4F1C}"/>
              </a:ext>
            </a:extLst>
          </p:cNvPr>
          <p:cNvSpPr/>
          <p:nvPr/>
        </p:nvSpPr>
        <p:spPr>
          <a:xfrm>
            <a:off x="6377074" y="3617711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7CB4C78B-1428-4C0B-8996-B4B151A9B6C3}"/>
              </a:ext>
            </a:extLst>
          </p:cNvPr>
          <p:cNvSpPr/>
          <p:nvPr/>
        </p:nvSpPr>
        <p:spPr>
          <a:xfrm>
            <a:off x="236305" y="100089"/>
            <a:ext cx="3854431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請輸入幾次考試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0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score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考試成績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sum + score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平均為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",sum/n)</a:t>
            </a:r>
          </a:p>
        </p:txBody>
      </p:sp>
      <p:sp>
        <p:nvSpPr>
          <p:cNvPr id="83" name="箭號: 向右 82">
            <a:extLst>
              <a:ext uri="{FF2B5EF4-FFF2-40B4-BE49-F238E27FC236}">
                <a16:creationId xmlns:a16="http://schemas.microsoft.com/office/drawing/2014/main" id="{8E7433EF-C4CB-422B-BBC6-DF1C3FD07AD0}"/>
              </a:ext>
            </a:extLst>
          </p:cNvPr>
          <p:cNvSpPr/>
          <p:nvPr/>
        </p:nvSpPr>
        <p:spPr>
          <a:xfrm>
            <a:off x="304800" y="1350366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528EA069-666E-4309-9A01-A879B9788185}"/>
              </a:ext>
            </a:extLst>
          </p:cNvPr>
          <p:cNvSpPr txBox="1"/>
          <p:nvPr/>
        </p:nvSpPr>
        <p:spPr>
          <a:xfrm>
            <a:off x="3627234" y="3045591"/>
            <a:ext cx="2361882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      </a:t>
            </a:r>
            <a:r>
              <a:rPr lang="zh-TW" altLang="en-US" sz="700" b="1" dirty="0"/>
              <a:t>  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 結束值   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</a:t>
            </a:r>
            <a:r>
              <a:rPr lang="en-US" altLang="zh-TW" b="1" dirty="0">
                <a:highlight>
                  <a:srgbClr val="DEEBF7"/>
                </a:highlight>
              </a:rPr>
              <a:t>  1  </a:t>
            </a:r>
            <a:r>
              <a:rPr lang="en-US" altLang="zh-TW" b="1" dirty="0"/>
              <a:t>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5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</a:t>
            </a:r>
            <a:r>
              <a:rPr lang="en-US" altLang="zh-TW" b="1" dirty="0">
                <a:highlight>
                  <a:srgbClr val="DEEBF7"/>
                </a:highlight>
              </a:rPr>
              <a:t>  1 </a:t>
            </a:r>
            <a:r>
              <a:rPr lang="en-US" altLang="zh-TW" b="1" dirty="0"/>
              <a:t>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555992749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140C4BB1-B540-404E-9E16-43DB6491BC3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2363" y="40056"/>
          <a:ext cx="1572170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4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3291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FA7F4B20-AC58-43A0-8D6F-1B3838042C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65719" y="40056"/>
          <a:ext cx="1623397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533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1843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3384C717-D043-427B-9794-71939C663542}"/>
              </a:ext>
            </a:extLst>
          </p:cNvPr>
          <p:cNvGrpSpPr/>
          <p:nvPr/>
        </p:nvGrpSpPr>
        <p:grpSpPr>
          <a:xfrm>
            <a:off x="6558274" y="542062"/>
            <a:ext cx="1505594" cy="538468"/>
            <a:chOff x="10178406" y="3264368"/>
            <a:chExt cx="1505594" cy="538468"/>
          </a:xfrm>
        </p:grpSpPr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53B6C35A-77F0-42BF-89F1-23713BD3EA1E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31" name="箭號: 五邊形 30">
                <a:extLst>
                  <a:ext uri="{FF2B5EF4-FFF2-40B4-BE49-F238E27FC236}">
                    <a16:creationId xmlns:a16="http://schemas.microsoft.com/office/drawing/2014/main" id="{9EA1F276-7BF8-4A37-BEDC-32C036E0753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5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92EF2AE-8E1C-47A5-B214-D7AD9DDA0B4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66629D76-9EF2-4E23-956B-3C4032EB1521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93E17986-D4CE-4993-BDAF-EAFE62EEB4CB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DED4CD47-E5CB-49F8-9267-6AEC1F56F899}"/>
              </a:ext>
            </a:extLst>
          </p:cNvPr>
          <p:cNvGrpSpPr/>
          <p:nvPr/>
        </p:nvGrpSpPr>
        <p:grpSpPr>
          <a:xfrm>
            <a:off x="4563296" y="420928"/>
            <a:ext cx="1572170" cy="614723"/>
            <a:chOff x="6922902" y="3154462"/>
            <a:chExt cx="1572170" cy="614723"/>
          </a:xfrm>
        </p:grpSpPr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C68A9BB-DDDE-4AF4-8DD9-E4047673BD57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CF4F8C6-8B36-49C4-96F9-CA7176EDAEA4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34489D71-247C-4E40-9DDB-1EF16EA2FBDF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08D61C94-7FB6-4847-9E23-2D2BC8DDA252}"/>
              </a:ext>
            </a:extLst>
          </p:cNvPr>
          <p:cNvGrpSpPr/>
          <p:nvPr/>
        </p:nvGrpSpPr>
        <p:grpSpPr>
          <a:xfrm flipV="1">
            <a:off x="5511782" y="426467"/>
            <a:ext cx="1110488" cy="671106"/>
            <a:chOff x="7535897" y="3243687"/>
            <a:chExt cx="1030649" cy="750280"/>
          </a:xfrm>
        </p:grpSpPr>
        <p:pic>
          <p:nvPicPr>
            <p:cNvPr id="39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926523F4-F4EA-4253-BC9D-9A37E9DD1C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2BB38E54-323B-4F9A-A838-E5CD6CF56F78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9D18EF79-8064-401C-9F5D-F6294F5FB664}"/>
              </a:ext>
            </a:extLst>
          </p:cNvPr>
          <p:cNvGrpSpPr/>
          <p:nvPr/>
        </p:nvGrpSpPr>
        <p:grpSpPr>
          <a:xfrm>
            <a:off x="6558274" y="1124734"/>
            <a:ext cx="1505594" cy="538468"/>
            <a:chOff x="10178406" y="3264368"/>
            <a:chExt cx="1505594" cy="538468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F84B0A0B-6BE2-4766-9FA7-F7BDA29591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4" name="箭號: 五邊形 43">
                <a:extLst>
                  <a:ext uri="{FF2B5EF4-FFF2-40B4-BE49-F238E27FC236}">
                    <a16:creationId xmlns:a16="http://schemas.microsoft.com/office/drawing/2014/main" id="{ED6224FA-07BC-40A7-A647-F108A5272BD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8730A035-7B96-4FCB-AC12-7513F7CE9EE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3B6B2D53-7E64-4420-AE17-B58416235C22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7F609BD-36C0-470A-8CB7-45534BA28853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AFE93AEA-042A-4ADF-91E6-8E0293F473EE}"/>
              </a:ext>
            </a:extLst>
          </p:cNvPr>
          <p:cNvGrpSpPr/>
          <p:nvPr/>
        </p:nvGrpSpPr>
        <p:grpSpPr>
          <a:xfrm>
            <a:off x="4569468" y="1027659"/>
            <a:ext cx="1572170" cy="614723"/>
            <a:chOff x="6922902" y="3154462"/>
            <a:chExt cx="1572170" cy="614723"/>
          </a:xfrm>
        </p:grpSpPr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A2C4019-E5EA-49B5-9A46-F753BFBEFB2B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489AD17-9D14-4481-B021-98607A76E275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AEA88BCD-196B-4025-A866-6D72A4B9652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DDFC5CA3-AB7E-4B82-937D-1BDB93BBEA40}"/>
              </a:ext>
            </a:extLst>
          </p:cNvPr>
          <p:cNvGrpSpPr/>
          <p:nvPr/>
        </p:nvGrpSpPr>
        <p:grpSpPr>
          <a:xfrm flipV="1">
            <a:off x="5517954" y="1024731"/>
            <a:ext cx="1110488" cy="671106"/>
            <a:chOff x="7535897" y="3243687"/>
            <a:chExt cx="1030649" cy="750280"/>
          </a:xfrm>
        </p:grpSpPr>
        <p:pic>
          <p:nvPicPr>
            <p:cNvPr id="52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B94C8195-B876-4D66-8233-E9A4DA149A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AE4414DA-BBF6-4182-88A6-D39D1A2FC56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7C140FCB-710A-4CBA-B6EF-39CCAD3EA736}"/>
              </a:ext>
            </a:extLst>
          </p:cNvPr>
          <p:cNvGrpSpPr/>
          <p:nvPr/>
        </p:nvGrpSpPr>
        <p:grpSpPr>
          <a:xfrm>
            <a:off x="6551406" y="1724075"/>
            <a:ext cx="1505594" cy="538468"/>
            <a:chOff x="10178406" y="3264368"/>
            <a:chExt cx="1505594" cy="538468"/>
          </a:xfrm>
        </p:grpSpPr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A73003E7-B590-498C-BF91-7F8C78832F79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0" name="箭號: 五邊形 69">
                <a:extLst>
                  <a:ext uri="{FF2B5EF4-FFF2-40B4-BE49-F238E27FC236}">
                    <a16:creationId xmlns:a16="http://schemas.microsoft.com/office/drawing/2014/main" id="{CD83CCC5-B599-412B-B9DA-A4840A8B79D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E60A6CE0-5E38-41E8-918C-0C4ADDDC177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F3E3B1FC-61C6-4A38-ABD4-A016E4258450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1923C4CC-A0FF-46B2-BBAE-8D49618647DF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24E4573E-9A8E-49A1-B1B8-DE8342BEB641}"/>
              </a:ext>
            </a:extLst>
          </p:cNvPr>
          <p:cNvGrpSpPr/>
          <p:nvPr/>
        </p:nvGrpSpPr>
        <p:grpSpPr>
          <a:xfrm>
            <a:off x="4562600" y="1627000"/>
            <a:ext cx="1572170" cy="614723"/>
            <a:chOff x="6922902" y="3154462"/>
            <a:chExt cx="1572170" cy="614723"/>
          </a:xfrm>
        </p:grpSpPr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C14FA8A6-0C06-49DB-BD5F-DA0BA6D3AEE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646819F5-9BAD-4239-8DB4-C34353F064F2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6A04F7A0-39AF-4528-8012-A8D5E9DF63F9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ACACABC3-11E7-4DBB-ADA0-C79CC5B9F62F}"/>
              </a:ext>
            </a:extLst>
          </p:cNvPr>
          <p:cNvGrpSpPr/>
          <p:nvPr/>
        </p:nvGrpSpPr>
        <p:grpSpPr>
          <a:xfrm flipV="1">
            <a:off x="5511086" y="1624072"/>
            <a:ext cx="1110488" cy="671106"/>
            <a:chOff x="7535897" y="3243687"/>
            <a:chExt cx="1030649" cy="750280"/>
          </a:xfrm>
        </p:grpSpPr>
        <p:pic>
          <p:nvPicPr>
            <p:cNvPr id="7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0F4CCEE3-1C38-4FC2-BAF2-CC39954AB3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63B6ED52-A38B-4AB3-B81A-613CD9FA0FBE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93" name="矩形 92">
            <a:extLst>
              <a:ext uri="{FF2B5EF4-FFF2-40B4-BE49-F238E27FC236}">
                <a16:creationId xmlns:a16="http://schemas.microsoft.com/office/drawing/2014/main" id="{245618A4-EFEF-46EE-962B-13B3ABA21084}"/>
              </a:ext>
            </a:extLst>
          </p:cNvPr>
          <p:cNvSpPr/>
          <p:nvPr/>
        </p:nvSpPr>
        <p:spPr>
          <a:xfrm>
            <a:off x="160105" y="5081237"/>
            <a:ext cx="2473027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:90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DFE0150D-C550-481B-8594-22D7E72ABF59}"/>
              </a:ext>
            </a:extLst>
          </p:cNvPr>
          <p:cNvGrpSpPr/>
          <p:nvPr/>
        </p:nvGrpSpPr>
        <p:grpSpPr>
          <a:xfrm>
            <a:off x="6558274" y="2311749"/>
            <a:ext cx="1505594" cy="538468"/>
            <a:chOff x="10178406" y="3264368"/>
            <a:chExt cx="1505594" cy="538468"/>
          </a:xfrm>
        </p:grpSpPr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89CB036E-23FC-4B4F-AF31-1915A2963D2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8" name="箭號: 五邊形 57">
                <a:extLst>
                  <a:ext uri="{FF2B5EF4-FFF2-40B4-BE49-F238E27FC236}">
                    <a16:creationId xmlns:a16="http://schemas.microsoft.com/office/drawing/2014/main" id="{A7EEF8C0-5A37-4D46-B7BE-B8931C78ED3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90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6A7EFA62-884B-4D3C-83B5-914FA7399283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BDE3530A-FC2B-4091-8A9D-7D7513BC075E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5C083C11-FB68-4963-8937-A83BC680D008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8AF51C5A-FD79-4EB3-B4B9-936BA5B9EFC2}"/>
              </a:ext>
            </a:extLst>
          </p:cNvPr>
          <p:cNvGrpSpPr/>
          <p:nvPr/>
        </p:nvGrpSpPr>
        <p:grpSpPr>
          <a:xfrm>
            <a:off x="4569468" y="2214674"/>
            <a:ext cx="1572170" cy="614723"/>
            <a:chOff x="6922902" y="3154462"/>
            <a:chExt cx="1572170" cy="614723"/>
          </a:xfrm>
        </p:grpSpPr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AAABB8AD-DCBD-435D-8252-4A555C7C87D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F54D4B47-5CD6-48C8-BA96-C51B6FDBB203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score</a:t>
              </a: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FC2B33AF-B2CE-45F0-99B6-51CBAE401C42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7D998DD9-124D-4BD1-B675-1D0DA6B8F2C8}"/>
              </a:ext>
            </a:extLst>
          </p:cNvPr>
          <p:cNvGrpSpPr/>
          <p:nvPr/>
        </p:nvGrpSpPr>
        <p:grpSpPr>
          <a:xfrm flipV="1">
            <a:off x="5517954" y="2211746"/>
            <a:ext cx="1110488" cy="671106"/>
            <a:chOff x="7535897" y="3243687"/>
            <a:chExt cx="1030649" cy="750280"/>
          </a:xfrm>
        </p:grpSpPr>
        <p:pic>
          <p:nvPicPr>
            <p:cNvPr id="66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17452921-6B63-433D-9055-C01E5D4F95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C61E055-84CC-4C91-81B0-AFA7D18B1F03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82" name="矩形 81">
            <a:extLst>
              <a:ext uri="{FF2B5EF4-FFF2-40B4-BE49-F238E27FC236}">
                <a16:creationId xmlns:a16="http://schemas.microsoft.com/office/drawing/2014/main" id="{7CB4C78B-1428-4C0B-8996-B4B151A9B6C3}"/>
              </a:ext>
            </a:extLst>
          </p:cNvPr>
          <p:cNvSpPr/>
          <p:nvPr/>
        </p:nvSpPr>
        <p:spPr>
          <a:xfrm>
            <a:off x="236305" y="100089"/>
            <a:ext cx="3854431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請輸入幾次考試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0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score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考試成績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sum + score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平均為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",sum/n)</a:t>
            </a:r>
          </a:p>
        </p:txBody>
      </p:sp>
      <p:sp>
        <p:nvSpPr>
          <p:cNvPr id="83" name="箭號: 向右 82">
            <a:extLst>
              <a:ext uri="{FF2B5EF4-FFF2-40B4-BE49-F238E27FC236}">
                <a16:creationId xmlns:a16="http://schemas.microsoft.com/office/drawing/2014/main" id="{8E7433EF-C4CB-422B-BBC6-DF1C3FD07AD0}"/>
              </a:ext>
            </a:extLst>
          </p:cNvPr>
          <p:cNvSpPr/>
          <p:nvPr/>
        </p:nvSpPr>
        <p:spPr>
          <a:xfrm>
            <a:off x="304800" y="1745002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4" name="群組 103">
            <a:extLst>
              <a:ext uri="{FF2B5EF4-FFF2-40B4-BE49-F238E27FC236}">
                <a16:creationId xmlns:a16="http://schemas.microsoft.com/office/drawing/2014/main" id="{3DB2DF69-CADE-49F0-AF61-856D86C228EA}"/>
              </a:ext>
            </a:extLst>
          </p:cNvPr>
          <p:cNvGrpSpPr/>
          <p:nvPr/>
        </p:nvGrpSpPr>
        <p:grpSpPr>
          <a:xfrm>
            <a:off x="6017443" y="3135690"/>
            <a:ext cx="2440763" cy="2218584"/>
            <a:chOff x="5761341" y="2836021"/>
            <a:chExt cx="2440763" cy="2218584"/>
          </a:xfrm>
        </p:grpSpPr>
        <p:sp>
          <p:nvSpPr>
            <p:cNvPr id="105" name="文字方塊 104">
              <a:extLst>
                <a:ext uri="{FF2B5EF4-FFF2-40B4-BE49-F238E27FC236}">
                  <a16:creationId xmlns:a16="http://schemas.microsoft.com/office/drawing/2014/main" id="{5BEDD899-3222-42AF-B235-04938D61D900}"/>
                </a:ext>
              </a:extLst>
            </p:cNvPr>
            <p:cNvSpPr txBox="1"/>
            <p:nvPr/>
          </p:nvSpPr>
          <p:spPr>
            <a:xfrm>
              <a:off x="5926932" y="3811844"/>
              <a:ext cx="2142119" cy="423193"/>
            </a:xfrm>
            <a:prstGeom prst="rect">
              <a:avLst/>
            </a:prstGeom>
            <a:solidFill>
              <a:srgbClr val="DEEBF7"/>
            </a:solidFill>
            <a:ln w="38100">
              <a:solidFill>
                <a:srgbClr val="DEEBF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變數                  函式    </a:t>
              </a:r>
              <a:endParaRPr lang="en-US" altLang="zh-TW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1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score = int(input("90")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106" name="群組 105">
              <a:extLst>
                <a:ext uri="{FF2B5EF4-FFF2-40B4-BE49-F238E27FC236}">
                  <a16:creationId xmlns:a16="http://schemas.microsoft.com/office/drawing/2014/main" id="{BF5E16E8-3221-46C5-8D36-1B7F11B4A492}"/>
                </a:ext>
              </a:extLst>
            </p:cNvPr>
            <p:cNvGrpSpPr/>
            <p:nvPr/>
          </p:nvGrpSpPr>
          <p:grpSpPr>
            <a:xfrm>
              <a:off x="5761341" y="3215416"/>
              <a:ext cx="2440763" cy="369330"/>
              <a:chOff x="2660660" y="3083635"/>
              <a:chExt cx="3835484" cy="285749"/>
            </a:xfrm>
          </p:grpSpPr>
          <p:sp>
            <p:nvSpPr>
              <p:cNvPr id="114" name="矩形: 圓角 113">
                <a:extLst>
                  <a:ext uri="{FF2B5EF4-FFF2-40B4-BE49-F238E27FC236}">
                    <a16:creationId xmlns:a16="http://schemas.microsoft.com/office/drawing/2014/main" id="{3562DE9D-1FC2-43E8-9800-508BA7EF3450}"/>
                  </a:ext>
                </a:extLst>
              </p:cNvPr>
              <p:cNvSpPr/>
              <p:nvPr/>
            </p:nvSpPr>
            <p:spPr>
              <a:xfrm>
                <a:off x="2660660" y="3083635"/>
                <a:ext cx="3835484" cy="285749"/>
              </a:xfrm>
              <a:prstGeom prst="roundRect">
                <a:avLst>
                  <a:gd name="adj" fmla="val 50000"/>
                </a:avLst>
              </a:prstGeom>
              <a:solidFill>
                <a:srgbClr val="B6E2A1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cxnSp>
            <p:nvCxnSpPr>
              <p:cNvPr id="115" name="直線接點 114">
                <a:extLst>
                  <a:ext uri="{FF2B5EF4-FFF2-40B4-BE49-F238E27FC236}">
                    <a16:creationId xmlns:a16="http://schemas.microsoft.com/office/drawing/2014/main" id="{622C2D68-A9DD-4BD1-9ECB-002F4D5074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9316" y="3230404"/>
                <a:ext cx="3224571" cy="2764"/>
              </a:xfrm>
              <a:prstGeom prst="line">
                <a:avLst/>
              </a:prstGeom>
              <a:solidFill>
                <a:srgbClr val="B6E2A1"/>
              </a:solidFill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接點: 肘形 107">
              <a:extLst>
                <a:ext uri="{FF2B5EF4-FFF2-40B4-BE49-F238E27FC236}">
                  <a16:creationId xmlns:a16="http://schemas.microsoft.com/office/drawing/2014/main" id="{2AE92C33-B39C-4825-B718-F88E1B12AACC}"/>
                </a:ext>
              </a:extLst>
            </p:cNvPr>
            <p:cNvCxnSpPr>
              <a:cxnSpLocks/>
              <a:stCxn id="113" idx="1"/>
              <a:endCxn id="114" idx="1"/>
            </p:cNvCxnSpPr>
            <p:nvPr/>
          </p:nvCxnSpPr>
          <p:spPr>
            <a:xfrm rot="10800000">
              <a:off x="5761342" y="3400082"/>
              <a:ext cx="46909" cy="1358289"/>
            </a:xfrm>
            <a:prstGeom prst="bentConnector3">
              <a:avLst>
                <a:gd name="adj1" fmla="val 587327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1" name="接點: 肘形 110">
              <a:extLst>
                <a:ext uri="{FF2B5EF4-FFF2-40B4-BE49-F238E27FC236}">
                  <a16:creationId xmlns:a16="http://schemas.microsoft.com/office/drawing/2014/main" id="{4796E6E6-64B6-497B-A730-77BC652E53B5}"/>
                </a:ext>
              </a:extLst>
            </p:cNvPr>
            <p:cNvCxnSpPr>
              <a:cxnSpLocks/>
              <a:stCxn id="114" idx="3"/>
              <a:endCxn id="105" idx="3"/>
            </p:cNvCxnSpPr>
            <p:nvPr/>
          </p:nvCxnSpPr>
          <p:spPr>
            <a:xfrm flipH="1">
              <a:off x="8069051" y="3400081"/>
              <a:ext cx="133053" cy="623360"/>
            </a:xfrm>
            <a:prstGeom prst="bentConnector3">
              <a:avLst>
                <a:gd name="adj1" fmla="val -171811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1BBD0228-9F23-400C-91B2-003800C08C8B}"/>
                </a:ext>
              </a:extLst>
            </p:cNvPr>
            <p:cNvSpPr txBox="1"/>
            <p:nvPr/>
          </p:nvSpPr>
          <p:spPr>
            <a:xfrm>
              <a:off x="5909283" y="2836021"/>
              <a:ext cx="2110859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dirty="0"/>
                <a:t>[1,2,3,4,5]</a:t>
              </a:r>
              <a:endParaRPr lang="zh-TW" altLang="en-US" dirty="0"/>
            </a:p>
          </p:txBody>
        </p:sp>
        <p:sp>
          <p:nvSpPr>
            <p:cNvPr id="113" name="文字方塊 112">
              <a:extLst>
                <a:ext uri="{FF2B5EF4-FFF2-40B4-BE49-F238E27FC236}">
                  <a16:creationId xmlns:a16="http://schemas.microsoft.com/office/drawing/2014/main" id="{1E2E53DF-07F1-439A-838C-791314340359}"/>
                </a:ext>
              </a:extLst>
            </p:cNvPr>
            <p:cNvSpPr txBox="1"/>
            <p:nvPr/>
          </p:nvSpPr>
          <p:spPr>
            <a:xfrm>
              <a:off x="5808250" y="4462135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sum  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sum              score</a:t>
              </a: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55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90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16" name="橢圓 115">
            <a:extLst>
              <a:ext uri="{FF2B5EF4-FFF2-40B4-BE49-F238E27FC236}">
                <a16:creationId xmlns:a16="http://schemas.microsoft.com/office/drawing/2014/main" id="{C170DC1E-CABC-466C-A938-AC22AE540BDA}"/>
              </a:ext>
            </a:extLst>
          </p:cNvPr>
          <p:cNvSpPr/>
          <p:nvPr/>
        </p:nvSpPr>
        <p:spPr>
          <a:xfrm>
            <a:off x="6377074" y="3617711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255648D5-22DC-4FA6-8CE7-A3E6F4F6CFBD}"/>
              </a:ext>
            </a:extLst>
          </p:cNvPr>
          <p:cNvCxnSpPr>
            <a:cxnSpLocks/>
          </p:cNvCxnSpPr>
          <p:nvPr/>
        </p:nvCxnSpPr>
        <p:spPr>
          <a:xfrm>
            <a:off x="7254094" y="4534706"/>
            <a:ext cx="0" cy="22709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4B29B3B3-4081-483D-AAE2-B7C36C291B47}"/>
              </a:ext>
            </a:extLst>
          </p:cNvPr>
          <p:cNvSpPr txBox="1"/>
          <p:nvPr/>
        </p:nvSpPr>
        <p:spPr>
          <a:xfrm>
            <a:off x="3627234" y="3045591"/>
            <a:ext cx="2361882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      </a:t>
            </a:r>
            <a:r>
              <a:rPr lang="zh-TW" altLang="en-US" sz="700" b="1" dirty="0"/>
              <a:t>  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 結束值   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</a:t>
            </a:r>
            <a:r>
              <a:rPr lang="en-US" altLang="zh-TW" b="1" dirty="0">
                <a:highlight>
                  <a:srgbClr val="DEEBF7"/>
                </a:highlight>
              </a:rPr>
              <a:t>  1  </a:t>
            </a:r>
            <a:r>
              <a:rPr lang="en-US" altLang="zh-TW" b="1" dirty="0"/>
              <a:t>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5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</a:t>
            </a:r>
            <a:r>
              <a:rPr lang="en-US" altLang="zh-TW" b="1" dirty="0">
                <a:highlight>
                  <a:srgbClr val="DEEBF7"/>
                </a:highlight>
              </a:rPr>
              <a:t>  1 </a:t>
            </a:r>
            <a:r>
              <a:rPr lang="en-US" altLang="zh-TW" b="1" dirty="0"/>
              <a:t>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843773373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140C4BB1-B540-404E-9E16-43DB6491BC3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2363" y="40056"/>
          <a:ext cx="1572170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4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3291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FA7F4B20-AC58-43A0-8D6F-1B3838042C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65719" y="40056"/>
          <a:ext cx="1623397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533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1843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3384C717-D043-427B-9794-71939C663542}"/>
              </a:ext>
            </a:extLst>
          </p:cNvPr>
          <p:cNvGrpSpPr/>
          <p:nvPr/>
        </p:nvGrpSpPr>
        <p:grpSpPr>
          <a:xfrm>
            <a:off x="6558274" y="542062"/>
            <a:ext cx="1505594" cy="538468"/>
            <a:chOff x="10178406" y="3264368"/>
            <a:chExt cx="1505594" cy="538468"/>
          </a:xfrm>
        </p:grpSpPr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53B6C35A-77F0-42BF-89F1-23713BD3EA1E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31" name="箭號: 五邊形 30">
                <a:extLst>
                  <a:ext uri="{FF2B5EF4-FFF2-40B4-BE49-F238E27FC236}">
                    <a16:creationId xmlns:a16="http://schemas.microsoft.com/office/drawing/2014/main" id="{9EA1F276-7BF8-4A37-BEDC-32C036E0753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5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92EF2AE-8E1C-47A5-B214-D7AD9DDA0B4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66629D76-9EF2-4E23-956B-3C4032EB1521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93E17986-D4CE-4993-BDAF-EAFE62EEB4CB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DED4CD47-E5CB-49F8-9267-6AEC1F56F899}"/>
              </a:ext>
            </a:extLst>
          </p:cNvPr>
          <p:cNvGrpSpPr/>
          <p:nvPr/>
        </p:nvGrpSpPr>
        <p:grpSpPr>
          <a:xfrm>
            <a:off x="4563296" y="420928"/>
            <a:ext cx="1572170" cy="614723"/>
            <a:chOff x="6922902" y="3154462"/>
            <a:chExt cx="1572170" cy="614723"/>
          </a:xfrm>
        </p:grpSpPr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C68A9BB-DDDE-4AF4-8DD9-E4047673BD57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CF4F8C6-8B36-49C4-96F9-CA7176EDAEA4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34489D71-247C-4E40-9DDB-1EF16EA2FBDF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08D61C94-7FB6-4847-9E23-2D2BC8DDA252}"/>
              </a:ext>
            </a:extLst>
          </p:cNvPr>
          <p:cNvGrpSpPr/>
          <p:nvPr/>
        </p:nvGrpSpPr>
        <p:grpSpPr>
          <a:xfrm flipV="1">
            <a:off x="5511782" y="426467"/>
            <a:ext cx="1110488" cy="671106"/>
            <a:chOff x="7535897" y="3243687"/>
            <a:chExt cx="1030649" cy="750280"/>
          </a:xfrm>
        </p:grpSpPr>
        <p:pic>
          <p:nvPicPr>
            <p:cNvPr id="39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926523F4-F4EA-4253-BC9D-9A37E9DD1C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2BB38E54-323B-4F9A-A838-E5CD6CF56F78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9D18EF79-8064-401C-9F5D-F6294F5FB664}"/>
              </a:ext>
            </a:extLst>
          </p:cNvPr>
          <p:cNvGrpSpPr/>
          <p:nvPr/>
        </p:nvGrpSpPr>
        <p:grpSpPr>
          <a:xfrm>
            <a:off x="6558274" y="1124734"/>
            <a:ext cx="1505594" cy="538468"/>
            <a:chOff x="10178406" y="3264368"/>
            <a:chExt cx="1505594" cy="538468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F84B0A0B-6BE2-4766-9FA7-F7BDA29591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4" name="箭號: 五邊形 43">
                <a:extLst>
                  <a:ext uri="{FF2B5EF4-FFF2-40B4-BE49-F238E27FC236}">
                    <a16:creationId xmlns:a16="http://schemas.microsoft.com/office/drawing/2014/main" id="{ED6224FA-07BC-40A7-A647-F108A5272BD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90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8730A035-7B96-4FCB-AC12-7513F7CE9EE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3B6B2D53-7E64-4420-AE17-B58416235C22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7F609BD-36C0-470A-8CB7-45534BA28853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AFE93AEA-042A-4ADF-91E6-8E0293F473EE}"/>
              </a:ext>
            </a:extLst>
          </p:cNvPr>
          <p:cNvGrpSpPr/>
          <p:nvPr/>
        </p:nvGrpSpPr>
        <p:grpSpPr>
          <a:xfrm>
            <a:off x="4569468" y="1027659"/>
            <a:ext cx="1572170" cy="614723"/>
            <a:chOff x="6922902" y="3154462"/>
            <a:chExt cx="1572170" cy="614723"/>
          </a:xfrm>
        </p:grpSpPr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A2C4019-E5EA-49B5-9A46-F753BFBEFB2B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489AD17-9D14-4481-B021-98607A76E275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AEA88BCD-196B-4025-A866-6D72A4B9652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DDFC5CA3-AB7E-4B82-937D-1BDB93BBEA40}"/>
              </a:ext>
            </a:extLst>
          </p:cNvPr>
          <p:cNvGrpSpPr/>
          <p:nvPr/>
        </p:nvGrpSpPr>
        <p:grpSpPr>
          <a:xfrm flipV="1">
            <a:off x="5517954" y="1024731"/>
            <a:ext cx="1110488" cy="671106"/>
            <a:chOff x="7535897" y="3243687"/>
            <a:chExt cx="1030649" cy="750280"/>
          </a:xfrm>
        </p:grpSpPr>
        <p:pic>
          <p:nvPicPr>
            <p:cNvPr id="52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B94C8195-B876-4D66-8233-E9A4DA149A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AE4414DA-BBF6-4182-88A6-D39D1A2FC56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7C140FCB-710A-4CBA-B6EF-39CCAD3EA736}"/>
              </a:ext>
            </a:extLst>
          </p:cNvPr>
          <p:cNvGrpSpPr/>
          <p:nvPr/>
        </p:nvGrpSpPr>
        <p:grpSpPr>
          <a:xfrm>
            <a:off x="6551406" y="1724075"/>
            <a:ext cx="1505594" cy="538468"/>
            <a:chOff x="10178406" y="3264368"/>
            <a:chExt cx="1505594" cy="538468"/>
          </a:xfrm>
        </p:grpSpPr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A73003E7-B590-498C-BF91-7F8C78832F79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0" name="箭號: 五邊形 69">
                <a:extLst>
                  <a:ext uri="{FF2B5EF4-FFF2-40B4-BE49-F238E27FC236}">
                    <a16:creationId xmlns:a16="http://schemas.microsoft.com/office/drawing/2014/main" id="{CD83CCC5-B599-412B-B9DA-A4840A8B79D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E60A6CE0-5E38-41E8-918C-0C4ADDDC177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F3E3B1FC-61C6-4A38-ABD4-A016E4258450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1923C4CC-A0FF-46B2-BBAE-8D49618647DF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24E4573E-9A8E-49A1-B1B8-DE8342BEB641}"/>
              </a:ext>
            </a:extLst>
          </p:cNvPr>
          <p:cNvGrpSpPr/>
          <p:nvPr/>
        </p:nvGrpSpPr>
        <p:grpSpPr>
          <a:xfrm>
            <a:off x="4562600" y="1627000"/>
            <a:ext cx="1572170" cy="614723"/>
            <a:chOff x="6922902" y="3154462"/>
            <a:chExt cx="1572170" cy="614723"/>
          </a:xfrm>
        </p:grpSpPr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C14FA8A6-0C06-49DB-BD5F-DA0BA6D3AEE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646819F5-9BAD-4239-8DB4-C34353F064F2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6A04F7A0-39AF-4528-8012-A8D5E9DF63F9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ACACABC3-11E7-4DBB-ADA0-C79CC5B9F62F}"/>
              </a:ext>
            </a:extLst>
          </p:cNvPr>
          <p:cNvGrpSpPr/>
          <p:nvPr/>
        </p:nvGrpSpPr>
        <p:grpSpPr>
          <a:xfrm flipV="1">
            <a:off x="5511086" y="1624072"/>
            <a:ext cx="1110488" cy="671106"/>
            <a:chOff x="7535897" y="3243687"/>
            <a:chExt cx="1030649" cy="750280"/>
          </a:xfrm>
        </p:grpSpPr>
        <p:pic>
          <p:nvPicPr>
            <p:cNvPr id="7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0F4CCEE3-1C38-4FC2-BAF2-CC39954AB3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63B6ED52-A38B-4AB3-B81A-613CD9FA0FBE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93" name="矩形 92">
            <a:extLst>
              <a:ext uri="{FF2B5EF4-FFF2-40B4-BE49-F238E27FC236}">
                <a16:creationId xmlns:a16="http://schemas.microsoft.com/office/drawing/2014/main" id="{245618A4-EFEF-46EE-962B-13B3ABA21084}"/>
              </a:ext>
            </a:extLst>
          </p:cNvPr>
          <p:cNvSpPr/>
          <p:nvPr/>
        </p:nvSpPr>
        <p:spPr>
          <a:xfrm>
            <a:off x="160105" y="5081237"/>
            <a:ext cx="2473027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:90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DFE0150D-C550-481B-8594-22D7E72ABF59}"/>
              </a:ext>
            </a:extLst>
          </p:cNvPr>
          <p:cNvGrpSpPr/>
          <p:nvPr/>
        </p:nvGrpSpPr>
        <p:grpSpPr>
          <a:xfrm>
            <a:off x="6558274" y="2311749"/>
            <a:ext cx="1505594" cy="538468"/>
            <a:chOff x="10178406" y="3264368"/>
            <a:chExt cx="1505594" cy="538468"/>
          </a:xfrm>
        </p:grpSpPr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89CB036E-23FC-4B4F-AF31-1915A2963D2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8" name="箭號: 五邊形 57">
                <a:extLst>
                  <a:ext uri="{FF2B5EF4-FFF2-40B4-BE49-F238E27FC236}">
                    <a16:creationId xmlns:a16="http://schemas.microsoft.com/office/drawing/2014/main" id="{A7EEF8C0-5A37-4D46-B7BE-B8931C78ED3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90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6A7EFA62-884B-4D3C-83B5-914FA7399283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BDE3530A-FC2B-4091-8A9D-7D7513BC075E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5C083C11-FB68-4963-8937-A83BC680D008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8AF51C5A-FD79-4EB3-B4B9-936BA5B9EFC2}"/>
              </a:ext>
            </a:extLst>
          </p:cNvPr>
          <p:cNvGrpSpPr/>
          <p:nvPr/>
        </p:nvGrpSpPr>
        <p:grpSpPr>
          <a:xfrm>
            <a:off x="4569468" y="2214674"/>
            <a:ext cx="1572170" cy="614723"/>
            <a:chOff x="6922902" y="3154462"/>
            <a:chExt cx="1572170" cy="614723"/>
          </a:xfrm>
        </p:grpSpPr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AAABB8AD-DCBD-435D-8252-4A555C7C87D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F54D4B47-5CD6-48C8-BA96-C51B6FDBB203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score</a:t>
              </a: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FC2B33AF-B2CE-45F0-99B6-51CBAE401C42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7D998DD9-124D-4BD1-B675-1D0DA6B8F2C8}"/>
              </a:ext>
            </a:extLst>
          </p:cNvPr>
          <p:cNvGrpSpPr/>
          <p:nvPr/>
        </p:nvGrpSpPr>
        <p:grpSpPr>
          <a:xfrm flipV="1">
            <a:off x="5517954" y="2211746"/>
            <a:ext cx="1110488" cy="671106"/>
            <a:chOff x="7535897" y="3243687"/>
            <a:chExt cx="1030649" cy="750280"/>
          </a:xfrm>
        </p:grpSpPr>
        <p:pic>
          <p:nvPicPr>
            <p:cNvPr id="66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17452921-6B63-433D-9055-C01E5D4F95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C61E055-84CC-4C91-81B0-AFA7D18B1F03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82" name="矩形 81">
            <a:extLst>
              <a:ext uri="{FF2B5EF4-FFF2-40B4-BE49-F238E27FC236}">
                <a16:creationId xmlns:a16="http://schemas.microsoft.com/office/drawing/2014/main" id="{7CB4C78B-1428-4C0B-8996-B4B151A9B6C3}"/>
              </a:ext>
            </a:extLst>
          </p:cNvPr>
          <p:cNvSpPr/>
          <p:nvPr/>
        </p:nvSpPr>
        <p:spPr>
          <a:xfrm>
            <a:off x="236305" y="100089"/>
            <a:ext cx="3854431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請輸入幾次考試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0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score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考試成績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sum + score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平均為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",sum/n)</a:t>
            </a:r>
          </a:p>
        </p:txBody>
      </p:sp>
      <p:sp>
        <p:nvSpPr>
          <p:cNvPr id="83" name="箭號: 向右 82">
            <a:extLst>
              <a:ext uri="{FF2B5EF4-FFF2-40B4-BE49-F238E27FC236}">
                <a16:creationId xmlns:a16="http://schemas.microsoft.com/office/drawing/2014/main" id="{8E7433EF-C4CB-422B-BBC6-DF1C3FD07AD0}"/>
              </a:ext>
            </a:extLst>
          </p:cNvPr>
          <p:cNvSpPr/>
          <p:nvPr/>
        </p:nvSpPr>
        <p:spPr>
          <a:xfrm>
            <a:off x="304800" y="1745002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4" name="群組 103">
            <a:extLst>
              <a:ext uri="{FF2B5EF4-FFF2-40B4-BE49-F238E27FC236}">
                <a16:creationId xmlns:a16="http://schemas.microsoft.com/office/drawing/2014/main" id="{3DB2DF69-CADE-49F0-AF61-856D86C228EA}"/>
              </a:ext>
            </a:extLst>
          </p:cNvPr>
          <p:cNvGrpSpPr/>
          <p:nvPr/>
        </p:nvGrpSpPr>
        <p:grpSpPr>
          <a:xfrm>
            <a:off x="6017443" y="3135690"/>
            <a:ext cx="2440763" cy="2218584"/>
            <a:chOff x="5761341" y="2836021"/>
            <a:chExt cx="2440763" cy="2218584"/>
          </a:xfrm>
        </p:grpSpPr>
        <p:sp>
          <p:nvSpPr>
            <p:cNvPr id="105" name="文字方塊 104">
              <a:extLst>
                <a:ext uri="{FF2B5EF4-FFF2-40B4-BE49-F238E27FC236}">
                  <a16:creationId xmlns:a16="http://schemas.microsoft.com/office/drawing/2014/main" id="{5BEDD899-3222-42AF-B235-04938D61D900}"/>
                </a:ext>
              </a:extLst>
            </p:cNvPr>
            <p:cNvSpPr txBox="1"/>
            <p:nvPr/>
          </p:nvSpPr>
          <p:spPr>
            <a:xfrm>
              <a:off x="5926932" y="3811844"/>
              <a:ext cx="2142119" cy="423193"/>
            </a:xfrm>
            <a:prstGeom prst="rect">
              <a:avLst/>
            </a:prstGeom>
            <a:solidFill>
              <a:srgbClr val="DEEBF7"/>
            </a:solidFill>
            <a:ln w="38100">
              <a:solidFill>
                <a:srgbClr val="DEEBF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變數                  函式    </a:t>
              </a:r>
              <a:endParaRPr lang="en-US" altLang="zh-TW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1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score = int(input("90")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106" name="群組 105">
              <a:extLst>
                <a:ext uri="{FF2B5EF4-FFF2-40B4-BE49-F238E27FC236}">
                  <a16:creationId xmlns:a16="http://schemas.microsoft.com/office/drawing/2014/main" id="{BF5E16E8-3221-46C5-8D36-1B7F11B4A492}"/>
                </a:ext>
              </a:extLst>
            </p:cNvPr>
            <p:cNvGrpSpPr/>
            <p:nvPr/>
          </p:nvGrpSpPr>
          <p:grpSpPr>
            <a:xfrm>
              <a:off x="5761341" y="3215416"/>
              <a:ext cx="2440763" cy="369330"/>
              <a:chOff x="2660660" y="3083635"/>
              <a:chExt cx="3835484" cy="285749"/>
            </a:xfrm>
          </p:grpSpPr>
          <p:sp>
            <p:nvSpPr>
              <p:cNvPr id="114" name="矩形: 圓角 113">
                <a:extLst>
                  <a:ext uri="{FF2B5EF4-FFF2-40B4-BE49-F238E27FC236}">
                    <a16:creationId xmlns:a16="http://schemas.microsoft.com/office/drawing/2014/main" id="{3562DE9D-1FC2-43E8-9800-508BA7EF3450}"/>
                  </a:ext>
                </a:extLst>
              </p:cNvPr>
              <p:cNvSpPr/>
              <p:nvPr/>
            </p:nvSpPr>
            <p:spPr>
              <a:xfrm>
                <a:off x="2660660" y="3083635"/>
                <a:ext cx="3835484" cy="285749"/>
              </a:xfrm>
              <a:prstGeom prst="roundRect">
                <a:avLst>
                  <a:gd name="adj" fmla="val 50000"/>
                </a:avLst>
              </a:prstGeom>
              <a:solidFill>
                <a:srgbClr val="B6E2A1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cxnSp>
            <p:nvCxnSpPr>
              <p:cNvPr id="115" name="直線接點 114">
                <a:extLst>
                  <a:ext uri="{FF2B5EF4-FFF2-40B4-BE49-F238E27FC236}">
                    <a16:creationId xmlns:a16="http://schemas.microsoft.com/office/drawing/2014/main" id="{622C2D68-A9DD-4BD1-9ECB-002F4D5074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9316" y="3230404"/>
                <a:ext cx="3224571" cy="2764"/>
              </a:xfrm>
              <a:prstGeom prst="line">
                <a:avLst/>
              </a:prstGeom>
              <a:solidFill>
                <a:srgbClr val="B6E2A1"/>
              </a:solidFill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接點: 肘形 107">
              <a:extLst>
                <a:ext uri="{FF2B5EF4-FFF2-40B4-BE49-F238E27FC236}">
                  <a16:creationId xmlns:a16="http://schemas.microsoft.com/office/drawing/2014/main" id="{2AE92C33-B39C-4825-B718-F88E1B12AACC}"/>
                </a:ext>
              </a:extLst>
            </p:cNvPr>
            <p:cNvCxnSpPr>
              <a:cxnSpLocks/>
              <a:stCxn id="113" idx="1"/>
              <a:endCxn id="114" idx="1"/>
            </p:cNvCxnSpPr>
            <p:nvPr/>
          </p:nvCxnSpPr>
          <p:spPr>
            <a:xfrm rot="10800000">
              <a:off x="5761342" y="3400082"/>
              <a:ext cx="46909" cy="1358289"/>
            </a:xfrm>
            <a:prstGeom prst="bentConnector3">
              <a:avLst>
                <a:gd name="adj1" fmla="val 587327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1" name="接點: 肘形 110">
              <a:extLst>
                <a:ext uri="{FF2B5EF4-FFF2-40B4-BE49-F238E27FC236}">
                  <a16:creationId xmlns:a16="http://schemas.microsoft.com/office/drawing/2014/main" id="{4796E6E6-64B6-497B-A730-77BC652E53B5}"/>
                </a:ext>
              </a:extLst>
            </p:cNvPr>
            <p:cNvCxnSpPr>
              <a:cxnSpLocks/>
              <a:stCxn id="114" idx="3"/>
              <a:endCxn id="105" idx="3"/>
            </p:cNvCxnSpPr>
            <p:nvPr/>
          </p:nvCxnSpPr>
          <p:spPr>
            <a:xfrm flipH="1">
              <a:off x="8069051" y="3400081"/>
              <a:ext cx="133053" cy="623360"/>
            </a:xfrm>
            <a:prstGeom prst="bentConnector3">
              <a:avLst>
                <a:gd name="adj1" fmla="val -171811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1BBD0228-9F23-400C-91B2-003800C08C8B}"/>
                </a:ext>
              </a:extLst>
            </p:cNvPr>
            <p:cNvSpPr txBox="1"/>
            <p:nvPr/>
          </p:nvSpPr>
          <p:spPr>
            <a:xfrm>
              <a:off x="5909283" y="2836021"/>
              <a:ext cx="2110859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dirty="0"/>
                <a:t>[1,2,3,4,5]</a:t>
              </a:r>
              <a:endParaRPr lang="zh-TW" altLang="en-US" dirty="0"/>
            </a:p>
          </p:txBody>
        </p:sp>
        <p:sp>
          <p:nvSpPr>
            <p:cNvPr id="113" name="文字方塊 112">
              <a:extLst>
                <a:ext uri="{FF2B5EF4-FFF2-40B4-BE49-F238E27FC236}">
                  <a16:creationId xmlns:a16="http://schemas.microsoft.com/office/drawing/2014/main" id="{1E2E53DF-07F1-439A-838C-791314340359}"/>
                </a:ext>
              </a:extLst>
            </p:cNvPr>
            <p:cNvSpPr txBox="1"/>
            <p:nvPr/>
          </p:nvSpPr>
          <p:spPr>
            <a:xfrm>
              <a:off x="5808250" y="4462135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sum  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sum              score</a:t>
              </a: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90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90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16" name="橢圓 115">
            <a:extLst>
              <a:ext uri="{FF2B5EF4-FFF2-40B4-BE49-F238E27FC236}">
                <a16:creationId xmlns:a16="http://schemas.microsoft.com/office/drawing/2014/main" id="{C170DC1E-CABC-466C-A938-AC22AE540BDA}"/>
              </a:ext>
            </a:extLst>
          </p:cNvPr>
          <p:cNvSpPr/>
          <p:nvPr/>
        </p:nvSpPr>
        <p:spPr>
          <a:xfrm>
            <a:off x="6377074" y="3617711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255648D5-22DC-4FA6-8CE7-A3E6F4F6CFBD}"/>
              </a:ext>
            </a:extLst>
          </p:cNvPr>
          <p:cNvCxnSpPr>
            <a:cxnSpLocks/>
          </p:cNvCxnSpPr>
          <p:nvPr/>
        </p:nvCxnSpPr>
        <p:spPr>
          <a:xfrm>
            <a:off x="7254094" y="4534706"/>
            <a:ext cx="0" cy="22709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6AB6F2F9-81F6-4D5F-B181-C10EC6945965}"/>
              </a:ext>
            </a:extLst>
          </p:cNvPr>
          <p:cNvSpPr txBox="1"/>
          <p:nvPr/>
        </p:nvSpPr>
        <p:spPr>
          <a:xfrm>
            <a:off x="3627234" y="3045591"/>
            <a:ext cx="2361882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      </a:t>
            </a:r>
            <a:r>
              <a:rPr lang="zh-TW" altLang="en-US" sz="700" b="1" dirty="0"/>
              <a:t>  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 結束值   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</a:t>
            </a:r>
            <a:r>
              <a:rPr lang="en-US" altLang="zh-TW" b="1" dirty="0">
                <a:highlight>
                  <a:srgbClr val="DEEBF7"/>
                </a:highlight>
              </a:rPr>
              <a:t>  1  </a:t>
            </a:r>
            <a:r>
              <a:rPr lang="en-US" altLang="zh-TW" b="1" dirty="0"/>
              <a:t>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5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</a:t>
            </a:r>
            <a:r>
              <a:rPr lang="en-US" altLang="zh-TW" b="1" dirty="0">
                <a:highlight>
                  <a:srgbClr val="DEEBF7"/>
                </a:highlight>
              </a:rPr>
              <a:t>  1 </a:t>
            </a:r>
            <a:r>
              <a:rPr lang="en-US" altLang="zh-TW" b="1" dirty="0"/>
              <a:t>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66190553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140C4BB1-B540-404E-9E16-43DB6491BC3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2363" y="40056"/>
          <a:ext cx="1572170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4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3291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FA7F4B20-AC58-43A0-8D6F-1B3838042C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65719" y="40056"/>
          <a:ext cx="1623397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533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1843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3384C717-D043-427B-9794-71939C663542}"/>
              </a:ext>
            </a:extLst>
          </p:cNvPr>
          <p:cNvGrpSpPr/>
          <p:nvPr/>
        </p:nvGrpSpPr>
        <p:grpSpPr>
          <a:xfrm>
            <a:off x="6558274" y="542062"/>
            <a:ext cx="1505594" cy="538468"/>
            <a:chOff x="10178406" y="3264368"/>
            <a:chExt cx="1505594" cy="538468"/>
          </a:xfrm>
        </p:grpSpPr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53B6C35A-77F0-42BF-89F1-23713BD3EA1E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31" name="箭號: 五邊形 30">
                <a:extLst>
                  <a:ext uri="{FF2B5EF4-FFF2-40B4-BE49-F238E27FC236}">
                    <a16:creationId xmlns:a16="http://schemas.microsoft.com/office/drawing/2014/main" id="{9EA1F276-7BF8-4A37-BEDC-32C036E0753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5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92EF2AE-8E1C-47A5-B214-D7AD9DDA0B4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66629D76-9EF2-4E23-956B-3C4032EB1521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93E17986-D4CE-4993-BDAF-EAFE62EEB4CB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DED4CD47-E5CB-49F8-9267-6AEC1F56F899}"/>
              </a:ext>
            </a:extLst>
          </p:cNvPr>
          <p:cNvGrpSpPr/>
          <p:nvPr/>
        </p:nvGrpSpPr>
        <p:grpSpPr>
          <a:xfrm>
            <a:off x="4563296" y="420928"/>
            <a:ext cx="1572170" cy="614723"/>
            <a:chOff x="6922902" y="3154462"/>
            <a:chExt cx="1572170" cy="614723"/>
          </a:xfrm>
        </p:grpSpPr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C68A9BB-DDDE-4AF4-8DD9-E4047673BD57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CF4F8C6-8B36-49C4-96F9-CA7176EDAEA4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34489D71-247C-4E40-9DDB-1EF16EA2FBDF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08D61C94-7FB6-4847-9E23-2D2BC8DDA252}"/>
              </a:ext>
            </a:extLst>
          </p:cNvPr>
          <p:cNvGrpSpPr/>
          <p:nvPr/>
        </p:nvGrpSpPr>
        <p:grpSpPr>
          <a:xfrm flipV="1">
            <a:off x="5511782" y="426467"/>
            <a:ext cx="1110488" cy="671106"/>
            <a:chOff x="7535897" y="3243687"/>
            <a:chExt cx="1030649" cy="750280"/>
          </a:xfrm>
        </p:grpSpPr>
        <p:pic>
          <p:nvPicPr>
            <p:cNvPr id="39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926523F4-F4EA-4253-BC9D-9A37E9DD1C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2BB38E54-323B-4F9A-A838-E5CD6CF56F78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9D18EF79-8064-401C-9F5D-F6294F5FB664}"/>
              </a:ext>
            </a:extLst>
          </p:cNvPr>
          <p:cNvGrpSpPr/>
          <p:nvPr/>
        </p:nvGrpSpPr>
        <p:grpSpPr>
          <a:xfrm>
            <a:off x="6558274" y="1124734"/>
            <a:ext cx="1505594" cy="538468"/>
            <a:chOff x="10178406" y="3264368"/>
            <a:chExt cx="1505594" cy="538468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F84B0A0B-6BE2-4766-9FA7-F7BDA29591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4" name="箭號: 五邊形 43">
                <a:extLst>
                  <a:ext uri="{FF2B5EF4-FFF2-40B4-BE49-F238E27FC236}">
                    <a16:creationId xmlns:a16="http://schemas.microsoft.com/office/drawing/2014/main" id="{ED6224FA-07BC-40A7-A647-F108A5272BD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90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8730A035-7B96-4FCB-AC12-7513F7CE9EE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3B6B2D53-7E64-4420-AE17-B58416235C22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7F609BD-36C0-470A-8CB7-45534BA28853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AFE93AEA-042A-4ADF-91E6-8E0293F473EE}"/>
              </a:ext>
            </a:extLst>
          </p:cNvPr>
          <p:cNvGrpSpPr/>
          <p:nvPr/>
        </p:nvGrpSpPr>
        <p:grpSpPr>
          <a:xfrm>
            <a:off x="4569468" y="1027659"/>
            <a:ext cx="1572170" cy="614723"/>
            <a:chOff x="6922902" y="3154462"/>
            <a:chExt cx="1572170" cy="614723"/>
          </a:xfrm>
        </p:grpSpPr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A2C4019-E5EA-49B5-9A46-F753BFBEFB2B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489AD17-9D14-4481-B021-98607A76E275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AEA88BCD-196B-4025-A866-6D72A4B9652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DDFC5CA3-AB7E-4B82-937D-1BDB93BBEA40}"/>
              </a:ext>
            </a:extLst>
          </p:cNvPr>
          <p:cNvGrpSpPr/>
          <p:nvPr/>
        </p:nvGrpSpPr>
        <p:grpSpPr>
          <a:xfrm flipV="1">
            <a:off x="5517954" y="1024731"/>
            <a:ext cx="1110488" cy="671106"/>
            <a:chOff x="7535897" y="3243687"/>
            <a:chExt cx="1030649" cy="750280"/>
          </a:xfrm>
        </p:grpSpPr>
        <p:pic>
          <p:nvPicPr>
            <p:cNvPr id="52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B94C8195-B876-4D66-8233-E9A4DA149A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AE4414DA-BBF6-4182-88A6-D39D1A2FC56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7C140FCB-710A-4CBA-B6EF-39CCAD3EA736}"/>
              </a:ext>
            </a:extLst>
          </p:cNvPr>
          <p:cNvGrpSpPr/>
          <p:nvPr/>
        </p:nvGrpSpPr>
        <p:grpSpPr>
          <a:xfrm>
            <a:off x="6551406" y="1724075"/>
            <a:ext cx="1505594" cy="538468"/>
            <a:chOff x="10178406" y="3264368"/>
            <a:chExt cx="1505594" cy="538468"/>
          </a:xfrm>
        </p:grpSpPr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A73003E7-B590-498C-BF91-7F8C78832F79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0" name="箭號: 五邊形 69">
                <a:extLst>
                  <a:ext uri="{FF2B5EF4-FFF2-40B4-BE49-F238E27FC236}">
                    <a16:creationId xmlns:a16="http://schemas.microsoft.com/office/drawing/2014/main" id="{CD83CCC5-B599-412B-B9DA-A4840A8B79D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2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E60A6CE0-5E38-41E8-918C-0C4ADDDC177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F3E3B1FC-61C6-4A38-ABD4-A016E4258450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1923C4CC-A0FF-46B2-BBAE-8D49618647DF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24E4573E-9A8E-49A1-B1B8-DE8342BEB641}"/>
              </a:ext>
            </a:extLst>
          </p:cNvPr>
          <p:cNvGrpSpPr/>
          <p:nvPr/>
        </p:nvGrpSpPr>
        <p:grpSpPr>
          <a:xfrm>
            <a:off x="4562600" y="1627000"/>
            <a:ext cx="1572170" cy="614723"/>
            <a:chOff x="6922902" y="3154462"/>
            <a:chExt cx="1572170" cy="614723"/>
          </a:xfrm>
        </p:grpSpPr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C14FA8A6-0C06-49DB-BD5F-DA0BA6D3AEE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646819F5-9BAD-4239-8DB4-C34353F064F2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6A04F7A0-39AF-4528-8012-A8D5E9DF63F9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ACACABC3-11E7-4DBB-ADA0-C79CC5B9F62F}"/>
              </a:ext>
            </a:extLst>
          </p:cNvPr>
          <p:cNvGrpSpPr/>
          <p:nvPr/>
        </p:nvGrpSpPr>
        <p:grpSpPr>
          <a:xfrm flipV="1">
            <a:off x="5511086" y="1624072"/>
            <a:ext cx="1110488" cy="671106"/>
            <a:chOff x="7535897" y="3243687"/>
            <a:chExt cx="1030649" cy="750280"/>
          </a:xfrm>
        </p:grpSpPr>
        <p:pic>
          <p:nvPicPr>
            <p:cNvPr id="7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0F4CCEE3-1C38-4FC2-BAF2-CC39954AB3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63B6ED52-A38B-4AB3-B81A-613CD9FA0FBE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93" name="矩形 92">
            <a:extLst>
              <a:ext uri="{FF2B5EF4-FFF2-40B4-BE49-F238E27FC236}">
                <a16:creationId xmlns:a16="http://schemas.microsoft.com/office/drawing/2014/main" id="{245618A4-EFEF-46EE-962B-13B3ABA21084}"/>
              </a:ext>
            </a:extLst>
          </p:cNvPr>
          <p:cNvSpPr/>
          <p:nvPr/>
        </p:nvSpPr>
        <p:spPr>
          <a:xfrm>
            <a:off x="160105" y="5081237"/>
            <a:ext cx="2473027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:90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6262662E-9424-410B-AB1D-1A9B5F89F614}"/>
              </a:ext>
            </a:extLst>
          </p:cNvPr>
          <p:cNvCxnSpPr>
            <a:cxnSpLocks/>
            <a:stCxn id="95" idx="2"/>
            <a:endCxn id="110" idx="0"/>
          </p:cNvCxnSpPr>
          <p:nvPr/>
        </p:nvCxnSpPr>
        <p:spPr>
          <a:xfrm>
            <a:off x="7254094" y="4534706"/>
            <a:ext cx="0" cy="22709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4" name="群組 153">
            <a:extLst>
              <a:ext uri="{FF2B5EF4-FFF2-40B4-BE49-F238E27FC236}">
                <a16:creationId xmlns:a16="http://schemas.microsoft.com/office/drawing/2014/main" id="{E8B3BFD5-3713-4857-A396-3C16A47C4EC0}"/>
              </a:ext>
            </a:extLst>
          </p:cNvPr>
          <p:cNvGrpSpPr/>
          <p:nvPr/>
        </p:nvGrpSpPr>
        <p:grpSpPr>
          <a:xfrm>
            <a:off x="6017443" y="3135690"/>
            <a:ext cx="2440763" cy="2218584"/>
            <a:chOff x="5761341" y="2836021"/>
            <a:chExt cx="2440763" cy="2218584"/>
          </a:xfrm>
        </p:grpSpPr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615E7A8A-34F1-4072-8F49-F7C60EFD7230}"/>
                </a:ext>
              </a:extLst>
            </p:cNvPr>
            <p:cNvSpPr txBox="1"/>
            <p:nvPr/>
          </p:nvSpPr>
          <p:spPr>
            <a:xfrm>
              <a:off x="5926932" y="3811844"/>
              <a:ext cx="2142119" cy="423193"/>
            </a:xfrm>
            <a:prstGeom prst="rect">
              <a:avLst/>
            </a:prstGeom>
            <a:solidFill>
              <a:srgbClr val="DEEBF7"/>
            </a:solidFill>
            <a:ln w="38100">
              <a:solidFill>
                <a:srgbClr val="DEEBF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變數                  函式    </a:t>
              </a:r>
              <a:endParaRPr lang="en-US" altLang="zh-TW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1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score = int(input("   ")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97" name="群組 96">
              <a:extLst>
                <a:ext uri="{FF2B5EF4-FFF2-40B4-BE49-F238E27FC236}">
                  <a16:creationId xmlns:a16="http://schemas.microsoft.com/office/drawing/2014/main" id="{B091F0B8-CDEB-48F2-B134-2D4D4D49D614}"/>
                </a:ext>
              </a:extLst>
            </p:cNvPr>
            <p:cNvGrpSpPr/>
            <p:nvPr/>
          </p:nvGrpSpPr>
          <p:grpSpPr>
            <a:xfrm>
              <a:off x="5761341" y="3215416"/>
              <a:ext cx="2440763" cy="369330"/>
              <a:chOff x="2660660" y="3083635"/>
              <a:chExt cx="3835484" cy="285749"/>
            </a:xfrm>
          </p:grpSpPr>
          <p:sp>
            <p:nvSpPr>
              <p:cNvPr id="102" name="矩形: 圓角 101">
                <a:extLst>
                  <a:ext uri="{FF2B5EF4-FFF2-40B4-BE49-F238E27FC236}">
                    <a16:creationId xmlns:a16="http://schemas.microsoft.com/office/drawing/2014/main" id="{37838EF8-B4C0-406F-9D1A-BBB28CD77C56}"/>
                  </a:ext>
                </a:extLst>
              </p:cNvPr>
              <p:cNvSpPr/>
              <p:nvPr/>
            </p:nvSpPr>
            <p:spPr>
              <a:xfrm>
                <a:off x="2660660" y="3083635"/>
                <a:ext cx="3835484" cy="285749"/>
              </a:xfrm>
              <a:prstGeom prst="roundRect">
                <a:avLst>
                  <a:gd name="adj" fmla="val 50000"/>
                </a:avLst>
              </a:prstGeom>
              <a:solidFill>
                <a:srgbClr val="B6E2A1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cxnSp>
            <p:nvCxnSpPr>
              <p:cNvPr id="103" name="直線接點 102">
                <a:extLst>
                  <a:ext uri="{FF2B5EF4-FFF2-40B4-BE49-F238E27FC236}">
                    <a16:creationId xmlns:a16="http://schemas.microsoft.com/office/drawing/2014/main" id="{2342A509-C99F-487F-BBD3-824B145703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9316" y="3230404"/>
                <a:ext cx="3224571" cy="2764"/>
              </a:xfrm>
              <a:prstGeom prst="line">
                <a:avLst/>
              </a:prstGeom>
              <a:solidFill>
                <a:srgbClr val="B6E2A1"/>
              </a:solidFill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9" name="接點: 肘形 98">
              <a:extLst>
                <a:ext uri="{FF2B5EF4-FFF2-40B4-BE49-F238E27FC236}">
                  <a16:creationId xmlns:a16="http://schemas.microsoft.com/office/drawing/2014/main" id="{A8E6AAFA-9139-4AF9-8AF6-2D57FBB6D27D}"/>
                </a:ext>
              </a:extLst>
            </p:cNvPr>
            <p:cNvCxnSpPr>
              <a:cxnSpLocks/>
              <a:stCxn id="110" idx="1"/>
              <a:endCxn id="102" idx="1"/>
            </p:cNvCxnSpPr>
            <p:nvPr/>
          </p:nvCxnSpPr>
          <p:spPr>
            <a:xfrm rot="10800000">
              <a:off x="5761342" y="3400082"/>
              <a:ext cx="46909" cy="1358289"/>
            </a:xfrm>
            <a:prstGeom prst="bentConnector3">
              <a:avLst>
                <a:gd name="adj1" fmla="val 587327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0" name="接點: 肘形 99">
              <a:extLst>
                <a:ext uri="{FF2B5EF4-FFF2-40B4-BE49-F238E27FC236}">
                  <a16:creationId xmlns:a16="http://schemas.microsoft.com/office/drawing/2014/main" id="{38E37443-013C-4D45-A5A6-5B020841C6ED}"/>
                </a:ext>
              </a:extLst>
            </p:cNvPr>
            <p:cNvCxnSpPr>
              <a:cxnSpLocks/>
              <a:stCxn id="102" idx="3"/>
              <a:endCxn id="95" idx="3"/>
            </p:cNvCxnSpPr>
            <p:nvPr/>
          </p:nvCxnSpPr>
          <p:spPr>
            <a:xfrm flipH="1">
              <a:off x="8069051" y="3400081"/>
              <a:ext cx="133053" cy="623360"/>
            </a:xfrm>
            <a:prstGeom prst="bentConnector3">
              <a:avLst>
                <a:gd name="adj1" fmla="val -171811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8A631908-0F78-408F-88F3-175193E80C5B}"/>
                </a:ext>
              </a:extLst>
            </p:cNvPr>
            <p:cNvSpPr txBox="1"/>
            <p:nvPr/>
          </p:nvSpPr>
          <p:spPr>
            <a:xfrm>
              <a:off x="5909283" y="2836021"/>
              <a:ext cx="2110859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dirty="0"/>
                <a:t>[1,2,3,4,5]</a:t>
              </a:r>
              <a:endParaRPr lang="zh-TW" altLang="en-US" dirty="0"/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008E5EED-64D9-4A6B-8BB2-5CF1259837B3}"/>
                </a:ext>
              </a:extLst>
            </p:cNvPr>
            <p:cNvSpPr txBox="1"/>
            <p:nvPr/>
          </p:nvSpPr>
          <p:spPr>
            <a:xfrm>
              <a:off x="5808250" y="4462135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sum  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sum              score</a:t>
              </a: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55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xx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DFE0150D-C550-481B-8594-22D7E72ABF59}"/>
              </a:ext>
            </a:extLst>
          </p:cNvPr>
          <p:cNvGrpSpPr/>
          <p:nvPr/>
        </p:nvGrpSpPr>
        <p:grpSpPr>
          <a:xfrm>
            <a:off x="6558274" y="2311749"/>
            <a:ext cx="1505594" cy="538468"/>
            <a:chOff x="10178406" y="3264368"/>
            <a:chExt cx="1505594" cy="538468"/>
          </a:xfrm>
        </p:grpSpPr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89CB036E-23FC-4B4F-AF31-1915A2963D2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8" name="箭號: 五邊形 57">
                <a:extLst>
                  <a:ext uri="{FF2B5EF4-FFF2-40B4-BE49-F238E27FC236}">
                    <a16:creationId xmlns:a16="http://schemas.microsoft.com/office/drawing/2014/main" id="{A7EEF8C0-5A37-4D46-B7BE-B8931C78ED3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90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6A7EFA62-884B-4D3C-83B5-914FA7399283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BDE3530A-FC2B-4091-8A9D-7D7513BC075E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5C083C11-FB68-4963-8937-A83BC680D008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8AF51C5A-FD79-4EB3-B4B9-936BA5B9EFC2}"/>
              </a:ext>
            </a:extLst>
          </p:cNvPr>
          <p:cNvGrpSpPr/>
          <p:nvPr/>
        </p:nvGrpSpPr>
        <p:grpSpPr>
          <a:xfrm>
            <a:off x="4569468" y="2214674"/>
            <a:ext cx="1572170" cy="614723"/>
            <a:chOff x="6922902" y="3154462"/>
            <a:chExt cx="1572170" cy="614723"/>
          </a:xfrm>
        </p:grpSpPr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AAABB8AD-DCBD-435D-8252-4A555C7C87D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F54D4B47-5CD6-48C8-BA96-C51B6FDBB203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score</a:t>
              </a: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FC2B33AF-B2CE-45F0-99B6-51CBAE401C42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7D998DD9-124D-4BD1-B675-1D0DA6B8F2C8}"/>
              </a:ext>
            </a:extLst>
          </p:cNvPr>
          <p:cNvGrpSpPr/>
          <p:nvPr/>
        </p:nvGrpSpPr>
        <p:grpSpPr>
          <a:xfrm flipV="1">
            <a:off x="5517954" y="2211746"/>
            <a:ext cx="1110488" cy="671106"/>
            <a:chOff x="7535897" y="3243687"/>
            <a:chExt cx="1030649" cy="750280"/>
          </a:xfrm>
        </p:grpSpPr>
        <p:pic>
          <p:nvPicPr>
            <p:cNvPr id="66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17452921-6B63-433D-9055-C01E5D4F95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C61E055-84CC-4C91-81B0-AFA7D18B1F03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81" name="橢圓 80">
            <a:extLst>
              <a:ext uri="{FF2B5EF4-FFF2-40B4-BE49-F238E27FC236}">
                <a16:creationId xmlns:a16="http://schemas.microsoft.com/office/drawing/2014/main" id="{B79BEE13-6E08-4E71-90C1-68DC7A6A4F1C}"/>
              </a:ext>
            </a:extLst>
          </p:cNvPr>
          <p:cNvSpPr/>
          <p:nvPr/>
        </p:nvSpPr>
        <p:spPr>
          <a:xfrm>
            <a:off x="6733209" y="3617711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7CB4C78B-1428-4C0B-8996-B4B151A9B6C3}"/>
              </a:ext>
            </a:extLst>
          </p:cNvPr>
          <p:cNvSpPr/>
          <p:nvPr/>
        </p:nvSpPr>
        <p:spPr>
          <a:xfrm>
            <a:off x="236305" y="100089"/>
            <a:ext cx="3854431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請輸入幾次考試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0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score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考試成績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sum + score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平均為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",sum/n)</a:t>
            </a:r>
          </a:p>
        </p:txBody>
      </p:sp>
      <p:sp>
        <p:nvSpPr>
          <p:cNvPr id="83" name="箭號: 向右 82">
            <a:extLst>
              <a:ext uri="{FF2B5EF4-FFF2-40B4-BE49-F238E27FC236}">
                <a16:creationId xmlns:a16="http://schemas.microsoft.com/office/drawing/2014/main" id="{8E7433EF-C4CB-422B-BBC6-DF1C3FD07AD0}"/>
              </a:ext>
            </a:extLst>
          </p:cNvPr>
          <p:cNvSpPr/>
          <p:nvPr/>
        </p:nvSpPr>
        <p:spPr>
          <a:xfrm>
            <a:off x="304800" y="994231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C18BA923-5138-4D00-A3C0-392D8281FAD1}"/>
              </a:ext>
            </a:extLst>
          </p:cNvPr>
          <p:cNvSpPr txBox="1"/>
          <p:nvPr/>
        </p:nvSpPr>
        <p:spPr>
          <a:xfrm>
            <a:off x="3627234" y="3045591"/>
            <a:ext cx="2361882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      </a:t>
            </a:r>
            <a:r>
              <a:rPr lang="zh-TW" altLang="en-US" sz="700" b="1" dirty="0"/>
              <a:t>  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 結束值   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</a:t>
            </a:r>
            <a:r>
              <a:rPr lang="en-US" altLang="zh-TW" b="1" dirty="0">
                <a:highlight>
                  <a:srgbClr val="DEEBF7"/>
                </a:highlight>
              </a:rPr>
              <a:t>  1  </a:t>
            </a:r>
            <a:r>
              <a:rPr lang="en-US" altLang="zh-TW" b="1" dirty="0"/>
              <a:t>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5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</a:t>
            </a:r>
            <a:r>
              <a:rPr lang="en-US" altLang="zh-TW" b="1" dirty="0">
                <a:highlight>
                  <a:srgbClr val="DEEBF7"/>
                </a:highlight>
              </a:rPr>
              <a:t>  1 </a:t>
            </a:r>
            <a:r>
              <a:rPr lang="en-US" altLang="zh-TW" b="1" dirty="0"/>
              <a:t>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332638599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140C4BB1-B540-404E-9E16-43DB6491BC3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2363" y="40056"/>
          <a:ext cx="1572170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4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3291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FA7F4B20-AC58-43A0-8D6F-1B3838042C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65719" y="40056"/>
          <a:ext cx="1623397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533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1843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3384C717-D043-427B-9794-71939C663542}"/>
              </a:ext>
            </a:extLst>
          </p:cNvPr>
          <p:cNvGrpSpPr/>
          <p:nvPr/>
        </p:nvGrpSpPr>
        <p:grpSpPr>
          <a:xfrm>
            <a:off x="6558274" y="542062"/>
            <a:ext cx="1505594" cy="538468"/>
            <a:chOff x="10178406" y="3264368"/>
            <a:chExt cx="1505594" cy="538468"/>
          </a:xfrm>
        </p:grpSpPr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53B6C35A-77F0-42BF-89F1-23713BD3EA1E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31" name="箭號: 五邊形 30">
                <a:extLst>
                  <a:ext uri="{FF2B5EF4-FFF2-40B4-BE49-F238E27FC236}">
                    <a16:creationId xmlns:a16="http://schemas.microsoft.com/office/drawing/2014/main" id="{9EA1F276-7BF8-4A37-BEDC-32C036E0753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5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92EF2AE-8E1C-47A5-B214-D7AD9DDA0B4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66629D76-9EF2-4E23-956B-3C4032EB1521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93E17986-D4CE-4993-BDAF-EAFE62EEB4CB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DED4CD47-E5CB-49F8-9267-6AEC1F56F899}"/>
              </a:ext>
            </a:extLst>
          </p:cNvPr>
          <p:cNvGrpSpPr/>
          <p:nvPr/>
        </p:nvGrpSpPr>
        <p:grpSpPr>
          <a:xfrm>
            <a:off x="4563296" y="420928"/>
            <a:ext cx="1572170" cy="614723"/>
            <a:chOff x="6922902" y="3154462"/>
            <a:chExt cx="1572170" cy="614723"/>
          </a:xfrm>
        </p:grpSpPr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C68A9BB-DDDE-4AF4-8DD9-E4047673BD57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CF4F8C6-8B36-49C4-96F9-CA7176EDAEA4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34489D71-247C-4E40-9DDB-1EF16EA2FBDF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08D61C94-7FB6-4847-9E23-2D2BC8DDA252}"/>
              </a:ext>
            </a:extLst>
          </p:cNvPr>
          <p:cNvGrpSpPr/>
          <p:nvPr/>
        </p:nvGrpSpPr>
        <p:grpSpPr>
          <a:xfrm flipV="1">
            <a:off x="5511782" y="426467"/>
            <a:ext cx="1110488" cy="671106"/>
            <a:chOff x="7535897" y="3243687"/>
            <a:chExt cx="1030649" cy="750280"/>
          </a:xfrm>
        </p:grpSpPr>
        <p:pic>
          <p:nvPicPr>
            <p:cNvPr id="39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926523F4-F4EA-4253-BC9D-9A37E9DD1C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2BB38E54-323B-4F9A-A838-E5CD6CF56F78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9D18EF79-8064-401C-9F5D-F6294F5FB664}"/>
              </a:ext>
            </a:extLst>
          </p:cNvPr>
          <p:cNvGrpSpPr/>
          <p:nvPr/>
        </p:nvGrpSpPr>
        <p:grpSpPr>
          <a:xfrm>
            <a:off x="6558274" y="1124734"/>
            <a:ext cx="1505594" cy="538468"/>
            <a:chOff x="10178406" y="3264368"/>
            <a:chExt cx="1505594" cy="538468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F84B0A0B-6BE2-4766-9FA7-F7BDA29591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4" name="箭號: 五邊形 43">
                <a:extLst>
                  <a:ext uri="{FF2B5EF4-FFF2-40B4-BE49-F238E27FC236}">
                    <a16:creationId xmlns:a16="http://schemas.microsoft.com/office/drawing/2014/main" id="{ED6224FA-07BC-40A7-A647-F108A5272BD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90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8730A035-7B96-4FCB-AC12-7513F7CE9EE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3B6B2D53-7E64-4420-AE17-B58416235C22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7F609BD-36C0-470A-8CB7-45534BA28853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AFE93AEA-042A-4ADF-91E6-8E0293F473EE}"/>
              </a:ext>
            </a:extLst>
          </p:cNvPr>
          <p:cNvGrpSpPr/>
          <p:nvPr/>
        </p:nvGrpSpPr>
        <p:grpSpPr>
          <a:xfrm>
            <a:off x="4569468" y="1027659"/>
            <a:ext cx="1572170" cy="614723"/>
            <a:chOff x="6922902" y="3154462"/>
            <a:chExt cx="1572170" cy="614723"/>
          </a:xfrm>
        </p:grpSpPr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A2C4019-E5EA-49B5-9A46-F753BFBEFB2B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489AD17-9D14-4481-B021-98607A76E275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AEA88BCD-196B-4025-A866-6D72A4B9652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DDFC5CA3-AB7E-4B82-937D-1BDB93BBEA40}"/>
              </a:ext>
            </a:extLst>
          </p:cNvPr>
          <p:cNvGrpSpPr/>
          <p:nvPr/>
        </p:nvGrpSpPr>
        <p:grpSpPr>
          <a:xfrm flipV="1">
            <a:off x="5517954" y="1024731"/>
            <a:ext cx="1110488" cy="671106"/>
            <a:chOff x="7535897" y="3243687"/>
            <a:chExt cx="1030649" cy="750280"/>
          </a:xfrm>
        </p:grpSpPr>
        <p:pic>
          <p:nvPicPr>
            <p:cNvPr id="52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B94C8195-B876-4D66-8233-E9A4DA149A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AE4414DA-BBF6-4182-88A6-D39D1A2FC56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7C140FCB-710A-4CBA-B6EF-39CCAD3EA736}"/>
              </a:ext>
            </a:extLst>
          </p:cNvPr>
          <p:cNvGrpSpPr/>
          <p:nvPr/>
        </p:nvGrpSpPr>
        <p:grpSpPr>
          <a:xfrm>
            <a:off x="6551406" y="1724075"/>
            <a:ext cx="1505594" cy="538468"/>
            <a:chOff x="10178406" y="3264368"/>
            <a:chExt cx="1505594" cy="538468"/>
          </a:xfrm>
        </p:grpSpPr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A73003E7-B590-498C-BF91-7F8C78832F79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0" name="箭號: 五邊形 69">
                <a:extLst>
                  <a:ext uri="{FF2B5EF4-FFF2-40B4-BE49-F238E27FC236}">
                    <a16:creationId xmlns:a16="http://schemas.microsoft.com/office/drawing/2014/main" id="{CD83CCC5-B599-412B-B9DA-A4840A8B79D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2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E60A6CE0-5E38-41E8-918C-0C4ADDDC177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F3E3B1FC-61C6-4A38-ABD4-A016E4258450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1923C4CC-A0FF-46B2-BBAE-8D49618647DF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24E4573E-9A8E-49A1-B1B8-DE8342BEB641}"/>
              </a:ext>
            </a:extLst>
          </p:cNvPr>
          <p:cNvGrpSpPr/>
          <p:nvPr/>
        </p:nvGrpSpPr>
        <p:grpSpPr>
          <a:xfrm>
            <a:off x="4562600" y="1627000"/>
            <a:ext cx="1572170" cy="614723"/>
            <a:chOff x="6922902" y="3154462"/>
            <a:chExt cx="1572170" cy="614723"/>
          </a:xfrm>
        </p:grpSpPr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C14FA8A6-0C06-49DB-BD5F-DA0BA6D3AEE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646819F5-9BAD-4239-8DB4-C34353F064F2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6A04F7A0-39AF-4528-8012-A8D5E9DF63F9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ACACABC3-11E7-4DBB-ADA0-C79CC5B9F62F}"/>
              </a:ext>
            </a:extLst>
          </p:cNvPr>
          <p:cNvGrpSpPr/>
          <p:nvPr/>
        </p:nvGrpSpPr>
        <p:grpSpPr>
          <a:xfrm flipV="1">
            <a:off x="5511086" y="1624072"/>
            <a:ext cx="1110488" cy="671106"/>
            <a:chOff x="7535897" y="3243687"/>
            <a:chExt cx="1030649" cy="750280"/>
          </a:xfrm>
        </p:grpSpPr>
        <p:pic>
          <p:nvPicPr>
            <p:cNvPr id="7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0F4CCEE3-1C38-4FC2-BAF2-CC39954AB3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63B6ED52-A38B-4AB3-B81A-613CD9FA0FBE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6262662E-9424-410B-AB1D-1A9B5F89F614}"/>
              </a:ext>
            </a:extLst>
          </p:cNvPr>
          <p:cNvCxnSpPr>
            <a:cxnSpLocks/>
            <a:stCxn id="95" idx="2"/>
            <a:endCxn id="110" idx="0"/>
          </p:cNvCxnSpPr>
          <p:nvPr/>
        </p:nvCxnSpPr>
        <p:spPr>
          <a:xfrm>
            <a:off x="7254094" y="4534706"/>
            <a:ext cx="0" cy="22709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4" name="群組 153">
            <a:extLst>
              <a:ext uri="{FF2B5EF4-FFF2-40B4-BE49-F238E27FC236}">
                <a16:creationId xmlns:a16="http://schemas.microsoft.com/office/drawing/2014/main" id="{E8B3BFD5-3713-4857-A396-3C16A47C4EC0}"/>
              </a:ext>
            </a:extLst>
          </p:cNvPr>
          <p:cNvGrpSpPr/>
          <p:nvPr/>
        </p:nvGrpSpPr>
        <p:grpSpPr>
          <a:xfrm>
            <a:off x="6017443" y="3135690"/>
            <a:ext cx="2440763" cy="2218584"/>
            <a:chOff x="5761341" y="2836021"/>
            <a:chExt cx="2440763" cy="2218584"/>
          </a:xfrm>
        </p:grpSpPr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615E7A8A-34F1-4072-8F49-F7C60EFD7230}"/>
                </a:ext>
              </a:extLst>
            </p:cNvPr>
            <p:cNvSpPr txBox="1"/>
            <p:nvPr/>
          </p:nvSpPr>
          <p:spPr>
            <a:xfrm>
              <a:off x="5926932" y="3811844"/>
              <a:ext cx="2142119" cy="423193"/>
            </a:xfrm>
            <a:prstGeom prst="rect">
              <a:avLst/>
            </a:prstGeom>
            <a:solidFill>
              <a:srgbClr val="DEEBF7"/>
            </a:solidFill>
            <a:ln w="38100">
              <a:solidFill>
                <a:srgbClr val="DEEBF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變數                  函式    </a:t>
              </a:r>
              <a:endParaRPr lang="en-US" altLang="zh-TW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1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score = int(input("89")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97" name="群組 96">
              <a:extLst>
                <a:ext uri="{FF2B5EF4-FFF2-40B4-BE49-F238E27FC236}">
                  <a16:creationId xmlns:a16="http://schemas.microsoft.com/office/drawing/2014/main" id="{B091F0B8-CDEB-48F2-B134-2D4D4D49D614}"/>
                </a:ext>
              </a:extLst>
            </p:cNvPr>
            <p:cNvGrpSpPr/>
            <p:nvPr/>
          </p:nvGrpSpPr>
          <p:grpSpPr>
            <a:xfrm>
              <a:off x="5761341" y="3215416"/>
              <a:ext cx="2440763" cy="369330"/>
              <a:chOff x="2660660" y="3083635"/>
              <a:chExt cx="3835484" cy="285749"/>
            </a:xfrm>
          </p:grpSpPr>
          <p:sp>
            <p:nvSpPr>
              <p:cNvPr id="102" name="矩形: 圓角 101">
                <a:extLst>
                  <a:ext uri="{FF2B5EF4-FFF2-40B4-BE49-F238E27FC236}">
                    <a16:creationId xmlns:a16="http://schemas.microsoft.com/office/drawing/2014/main" id="{37838EF8-B4C0-406F-9D1A-BBB28CD77C56}"/>
                  </a:ext>
                </a:extLst>
              </p:cNvPr>
              <p:cNvSpPr/>
              <p:nvPr/>
            </p:nvSpPr>
            <p:spPr>
              <a:xfrm>
                <a:off x="2660660" y="3083635"/>
                <a:ext cx="3835484" cy="285749"/>
              </a:xfrm>
              <a:prstGeom prst="roundRect">
                <a:avLst>
                  <a:gd name="adj" fmla="val 50000"/>
                </a:avLst>
              </a:prstGeom>
              <a:solidFill>
                <a:srgbClr val="B6E2A1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cxnSp>
            <p:nvCxnSpPr>
              <p:cNvPr id="103" name="直線接點 102">
                <a:extLst>
                  <a:ext uri="{FF2B5EF4-FFF2-40B4-BE49-F238E27FC236}">
                    <a16:creationId xmlns:a16="http://schemas.microsoft.com/office/drawing/2014/main" id="{2342A509-C99F-487F-BBD3-824B145703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9316" y="3230404"/>
                <a:ext cx="3224571" cy="2764"/>
              </a:xfrm>
              <a:prstGeom prst="line">
                <a:avLst/>
              </a:prstGeom>
              <a:solidFill>
                <a:srgbClr val="B6E2A1"/>
              </a:solidFill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9" name="接點: 肘形 98">
              <a:extLst>
                <a:ext uri="{FF2B5EF4-FFF2-40B4-BE49-F238E27FC236}">
                  <a16:creationId xmlns:a16="http://schemas.microsoft.com/office/drawing/2014/main" id="{A8E6AAFA-9139-4AF9-8AF6-2D57FBB6D27D}"/>
                </a:ext>
              </a:extLst>
            </p:cNvPr>
            <p:cNvCxnSpPr>
              <a:cxnSpLocks/>
              <a:stCxn id="110" idx="1"/>
              <a:endCxn id="102" idx="1"/>
            </p:cNvCxnSpPr>
            <p:nvPr/>
          </p:nvCxnSpPr>
          <p:spPr>
            <a:xfrm rot="10800000">
              <a:off x="5761342" y="3400082"/>
              <a:ext cx="46909" cy="1358289"/>
            </a:xfrm>
            <a:prstGeom prst="bentConnector3">
              <a:avLst>
                <a:gd name="adj1" fmla="val 587327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0" name="接點: 肘形 99">
              <a:extLst>
                <a:ext uri="{FF2B5EF4-FFF2-40B4-BE49-F238E27FC236}">
                  <a16:creationId xmlns:a16="http://schemas.microsoft.com/office/drawing/2014/main" id="{38E37443-013C-4D45-A5A6-5B020841C6ED}"/>
                </a:ext>
              </a:extLst>
            </p:cNvPr>
            <p:cNvCxnSpPr>
              <a:cxnSpLocks/>
              <a:stCxn id="102" idx="3"/>
              <a:endCxn id="95" idx="3"/>
            </p:cNvCxnSpPr>
            <p:nvPr/>
          </p:nvCxnSpPr>
          <p:spPr>
            <a:xfrm flipH="1">
              <a:off x="8069051" y="3400081"/>
              <a:ext cx="133053" cy="623360"/>
            </a:xfrm>
            <a:prstGeom prst="bentConnector3">
              <a:avLst>
                <a:gd name="adj1" fmla="val -171811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8A631908-0F78-408F-88F3-175193E80C5B}"/>
                </a:ext>
              </a:extLst>
            </p:cNvPr>
            <p:cNvSpPr txBox="1"/>
            <p:nvPr/>
          </p:nvSpPr>
          <p:spPr>
            <a:xfrm>
              <a:off x="5909283" y="2836021"/>
              <a:ext cx="2110859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dirty="0"/>
                <a:t>[1,2,3,4,5]</a:t>
              </a:r>
              <a:endParaRPr lang="zh-TW" altLang="en-US" dirty="0"/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008E5EED-64D9-4A6B-8BB2-5CF1259837B3}"/>
                </a:ext>
              </a:extLst>
            </p:cNvPr>
            <p:cNvSpPr txBox="1"/>
            <p:nvPr/>
          </p:nvSpPr>
          <p:spPr>
            <a:xfrm>
              <a:off x="5808250" y="4462135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sum  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sum              score</a:t>
              </a: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55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xx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DFE0150D-C550-481B-8594-22D7E72ABF59}"/>
              </a:ext>
            </a:extLst>
          </p:cNvPr>
          <p:cNvGrpSpPr/>
          <p:nvPr/>
        </p:nvGrpSpPr>
        <p:grpSpPr>
          <a:xfrm>
            <a:off x="6558274" y="2311749"/>
            <a:ext cx="1505594" cy="538468"/>
            <a:chOff x="10178406" y="3264368"/>
            <a:chExt cx="1505594" cy="538468"/>
          </a:xfrm>
        </p:grpSpPr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89CB036E-23FC-4B4F-AF31-1915A2963D2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8" name="箭號: 五邊形 57">
                <a:extLst>
                  <a:ext uri="{FF2B5EF4-FFF2-40B4-BE49-F238E27FC236}">
                    <a16:creationId xmlns:a16="http://schemas.microsoft.com/office/drawing/2014/main" id="{A7EEF8C0-5A37-4D46-B7BE-B8931C78ED3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89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6A7EFA62-884B-4D3C-83B5-914FA7399283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BDE3530A-FC2B-4091-8A9D-7D7513BC075E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5C083C11-FB68-4963-8937-A83BC680D008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8AF51C5A-FD79-4EB3-B4B9-936BA5B9EFC2}"/>
              </a:ext>
            </a:extLst>
          </p:cNvPr>
          <p:cNvGrpSpPr/>
          <p:nvPr/>
        </p:nvGrpSpPr>
        <p:grpSpPr>
          <a:xfrm>
            <a:off x="4569468" y="2214674"/>
            <a:ext cx="1572170" cy="614723"/>
            <a:chOff x="6922902" y="3154462"/>
            <a:chExt cx="1572170" cy="614723"/>
          </a:xfrm>
        </p:grpSpPr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AAABB8AD-DCBD-435D-8252-4A555C7C87D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F54D4B47-5CD6-48C8-BA96-C51B6FDBB203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score</a:t>
              </a: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FC2B33AF-B2CE-45F0-99B6-51CBAE401C42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7D998DD9-124D-4BD1-B675-1D0DA6B8F2C8}"/>
              </a:ext>
            </a:extLst>
          </p:cNvPr>
          <p:cNvGrpSpPr/>
          <p:nvPr/>
        </p:nvGrpSpPr>
        <p:grpSpPr>
          <a:xfrm flipV="1">
            <a:off x="5517954" y="2211746"/>
            <a:ext cx="1110488" cy="671106"/>
            <a:chOff x="7535897" y="3243687"/>
            <a:chExt cx="1030649" cy="750280"/>
          </a:xfrm>
        </p:grpSpPr>
        <p:pic>
          <p:nvPicPr>
            <p:cNvPr id="66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17452921-6B63-433D-9055-C01E5D4F95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C61E055-84CC-4C91-81B0-AFA7D18B1F03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81" name="橢圓 80">
            <a:extLst>
              <a:ext uri="{FF2B5EF4-FFF2-40B4-BE49-F238E27FC236}">
                <a16:creationId xmlns:a16="http://schemas.microsoft.com/office/drawing/2014/main" id="{B79BEE13-6E08-4E71-90C1-68DC7A6A4F1C}"/>
              </a:ext>
            </a:extLst>
          </p:cNvPr>
          <p:cNvSpPr/>
          <p:nvPr/>
        </p:nvSpPr>
        <p:spPr>
          <a:xfrm>
            <a:off x="6733209" y="3617711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7CB4C78B-1428-4C0B-8996-B4B151A9B6C3}"/>
              </a:ext>
            </a:extLst>
          </p:cNvPr>
          <p:cNvSpPr/>
          <p:nvPr/>
        </p:nvSpPr>
        <p:spPr>
          <a:xfrm>
            <a:off x="236305" y="100089"/>
            <a:ext cx="3854431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請輸入幾次考試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0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score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考試成績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sum + score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平均為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",sum/n)</a:t>
            </a:r>
          </a:p>
        </p:txBody>
      </p:sp>
      <p:sp>
        <p:nvSpPr>
          <p:cNvPr id="83" name="箭號: 向右 82">
            <a:extLst>
              <a:ext uri="{FF2B5EF4-FFF2-40B4-BE49-F238E27FC236}">
                <a16:creationId xmlns:a16="http://schemas.microsoft.com/office/drawing/2014/main" id="{8E7433EF-C4CB-422B-BBC6-DF1C3FD07AD0}"/>
              </a:ext>
            </a:extLst>
          </p:cNvPr>
          <p:cNvSpPr/>
          <p:nvPr/>
        </p:nvSpPr>
        <p:spPr>
          <a:xfrm>
            <a:off x="304800" y="1350365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5D87EBA-1D1F-4B31-9993-DEC4A9E8F457}"/>
              </a:ext>
            </a:extLst>
          </p:cNvPr>
          <p:cNvSpPr/>
          <p:nvPr/>
        </p:nvSpPr>
        <p:spPr>
          <a:xfrm>
            <a:off x="160105" y="5081237"/>
            <a:ext cx="2473027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:90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:89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83270E7D-9A1F-4AF1-B7AC-4435D88E7A6A}"/>
              </a:ext>
            </a:extLst>
          </p:cNvPr>
          <p:cNvSpPr txBox="1"/>
          <p:nvPr/>
        </p:nvSpPr>
        <p:spPr>
          <a:xfrm>
            <a:off x="3627234" y="3045591"/>
            <a:ext cx="2361882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      </a:t>
            </a:r>
            <a:r>
              <a:rPr lang="zh-TW" altLang="en-US" sz="700" b="1" dirty="0"/>
              <a:t>  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 結束值   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</a:t>
            </a:r>
            <a:r>
              <a:rPr lang="en-US" altLang="zh-TW" b="1" dirty="0">
                <a:highlight>
                  <a:srgbClr val="DEEBF7"/>
                </a:highlight>
              </a:rPr>
              <a:t>  1  </a:t>
            </a:r>
            <a:r>
              <a:rPr lang="en-US" altLang="zh-TW" b="1" dirty="0"/>
              <a:t>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5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</a:t>
            </a:r>
            <a:r>
              <a:rPr lang="en-US" altLang="zh-TW" b="1" dirty="0">
                <a:highlight>
                  <a:srgbClr val="DEEBF7"/>
                </a:highlight>
              </a:rPr>
              <a:t>  1 </a:t>
            </a:r>
            <a:r>
              <a:rPr lang="en-US" altLang="zh-TW" b="1" dirty="0"/>
              <a:t>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962598844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140C4BB1-B540-404E-9E16-43DB6491BC3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2363" y="40056"/>
          <a:ext cx="1572170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4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3291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FA7F4B20-AC58-43A0-8D6F-1B3838042C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65719" y="40056"/>
          <a:ext cx="1623397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533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1843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3384C717-D043-427B-9794-71939C663542}"/>
              </a:ext>
            </a:extLst>
          </p:cNvPr>
          <p:cNvGrpSpPr/>
          <p:nvPr/>
        </p:nvGrpSpPr>
        <p:grpSpPr>
          <a:xfrm>
            <a:off x="6558274" y="542062"/>
            <a:ext cx="1505594" cy="538468"/>
            <a:chOff x="10178406" y="3264368"/>
            <a:chExt cx="1505594" cy="538468"/>
          </a:xfrm>
        </p:grpSpPr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53B6C35A-77F0-42BF-89F1-23713BD3EA1E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31" name="箭號: 五邊形 30">
                <a:extLst>
                  <a:ext uri="{FF2B5EF4-FFF2-40B4-BE49-F238E27FC236}">
                    <a16:creationId xmlns:a16="http://schemas.microsoft.com/office/drawing/2014/main" id="{9EA1F276-7BF8-4A37-BEDC-32C036E0753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5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92EF2AE-8E1C-47A5-B214-D7AD9DDA0B4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66629D76-9EF2-4E23-956B-3C4032EB1521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93E17986-D4CE-4993-BDAF-EAFE62EEB4CB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DED4CD47-E5CB-49F8-9267-6AEC1F56F899}"/>
              </a:ext>
            </a:extLst>
          </p:cNvPr>
          <p:cNvGrpSpPr/>
          <p:nvPr/>
        </p:nvGrpSpPr>
        <p:grpSpPr>
          <a:xfrm>
            <a:off x="4563296" y="420928"/>
            <a:ext cx="1572170" cy="614723"/>
            <a:chOff x="6922902" y="3154462"/>
            <a:chExt cx="1572170" cy="614723"/>
          </a:xfrm>
        </p:grpSpPr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C68A9BB-DDDE-4AF4-8DD9-E4047673BD57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CF4F8C6-8B36-49C4-96F9-CA7176EDAEA4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34489D71-247C-4E40-9DDB-1EF16EA2FBDF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08D61C94-7FB6-4847-9E23-2D2BC8DDA252}"/>
              </a:ext>
            </a:extLst>
          </p:cNvPr>
          <p:cNvGrpSpPr/>
          <p:nvPr/>
        </p:nvGrpSpPr>
        <p:grpSpPr>
          <a:xfrm flipV="1">
            <a:off x="5511782" y="426467"/>
            <a:ext cx="1110488" cy="671106"/>
            <a:chOff x="7535897" y="3243687"/>
            <a:chExt cx="1030649" cy="750280"/>
          </a:xfrm>
        </p:grpSpPr>
        <p:pic>
          <p:nvPicPr>
            <p:cNvPr id="39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926523F4-F4EA-4253-BC9D-9A37E9DD1C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2BB38E54-323B-4F9A-A838-E5CD6CF56F78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9D18EF79-8064-401C-9F5D-F6294F5FB664}"/>
              </a:ext>
            </a:extLst>
          </p:cNvPr>
          <p:cNvGrpSpPr/>
          <p:nvPr/>
        </p:nvGrpSpPr>
        <p:grpSpPr>
          <a:xfrm>
            <a:off x="6558274" y="1124734"/>
            <a:ext cx="1505594" cy="538468"/>
            <a:chOff x="10178406" y="3264368"/>
            <a:chExt cx="1505594" cy="538468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F84B0A0B-6BE2-4766-9FA7-F7BDA29591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4" name="箭號: 五邊形 43">
                <a:extLst>
                  <a:ext uri="{FF2B5EF4-FFF2-40B4-BE49-F238E27FC236}">
                    <a16:creationId xmlns:a16="http://schemas.microsoft.com/office/drawing/2014/main" id="{ED6224FA-07BC-40A7-A647-F108A5272BD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90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8730A035-7B96-4FCB-AC12-7513F7CE9EE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3B6B2D53-7E64-4420-AE17-B58416235C22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7F609BD-36C0-470A-8CB7-45534BA28853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AFE93AEA-042A-4ADF-91E6-8E0293F473EE}"/>
              </a:ext>
            </a:extLst>
          </p:cNvPr>
          <p:cNvGrpSpPr/>
          <p:nvPr/>
        </p:nvGrpSpPr>
        <p:grpSpPr>
          <a:xfrm>
            <a:off x="4569468" y="1027659"/>
            <a:ext cx="1572170" cy="614723"/>
            <a:chOff x="6922902" y="3154462"/>
            <a:chExt cx="1572170" cy="614723"/>
          </a:xfrm>
        </p:grpSpPr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A2C4019-E5EA-49B5-9A46-F753BFBEFB2B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489AD17-9D14-4481-B021-98607A76E275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AEA88BCD-196B-4025-A866-6D72A4B9652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DDFC5CA3-AB7E-4B82-937D-1BDB93BBEA40}"/>
              </a:ext>
            </a:extLst>
          </p:cNvPr>
          <p:cNvGrpSpPr/>
          <p:nvPr/>
        </p:nvGrpSpPr>
        <p:grpSpPr>
          <a:xfrm flipV="1">
            <a:off x="5517954" y="1024731"/>
            <a:ext cx="1110488" cy="671106"/>
            <a:chOff x="7535897" y="3243687"/>
            <a:chExt cx="1030649" cy="750280"/>
          </a:xfrm>
        </p:grpSpPr>
        <p:pic>
          <p:nvPicPr>
            <p:cNvPr id="52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B94C8195-B876-4D66-8233-E9A4DA149A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AE4414DA-BBF6-4182-88A6-D39D1A2FC56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7C140FCB-710A-4CBA-B6EF-39CCAD3EA736}"/>
              </a:ext>
            </a:extLst>
          </p:cNvPr>
          <p:cNvGrpSpPr/>
          <p:nvPr/>
        </p:nvGrpSpPr>
        <p:grpSpPr>
          <a:xfrm>
            <a:off x="6551406" y="1724075"/>
            <a:ext cx="1505594" cy="538468"/>
            <a:chOff x="10178406" y="3264368"/>
            <a:chExt cx="1505594" cy="538468"/>
          </a:xfrm>
        </p:grpSpPr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A73003E7-B590-498C-BF91-7F8C78832F79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0" name="箭號: 五邊形 69">
                <a:extLst>
                  <a:ext uri="{FF2B5EF4-FFF2-40B4-BE49-F238E27FC236}">
                    <a16:creationId xmlns:a16="http://schemas.microsoft.com/office/drawing/2014/main" id="{CD83CCC5-B599-412B-B9DA-A4840A8B79D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2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E60A6CE0-5E38-41E8-918C-0C4ADDDC177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F3E3B1FC-61C6-4A38-ABD4-A016E4258450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1923C4CC-A0FF-46B2-BBAE-8D49618647DF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24E4573E-9A8E-49A1-B1B8-DE8342BEB641}"/>
              </a:ext>
            </a:extLst>
          </p:cNvPr>
          <p:cNvGrpSpPr/>
          <p:nvPr/>
        </p:nvGrpSpPr>
        <p:grpSpPr>
          <a:xfrm>
            <a:off x="4562600" y="1627000"/>
            <a:ext cx="1572170" cy="614723"/>
            <a:chOff x="6922902" y="3154462"/>
            <a:chExt cx="1572170" cy="614723"/>
          </a:xfrm>
        </p:grpSpPr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C14FA8A6-0C06-49DB-BD5F-DA0BA6D3AEE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646819F5-9BAD-4239-8DB4-C34353F064F2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6A04F7A0-39AF-4528-8012-A8D5E9DF63F9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ACACABC3-11E7-4DBB-ADA0-C79CC5B9F62F}"/>
              </a:ext>
            </a:extLst>
          </p:cNvPr>
          <p:cNvGrpSpPr/>
          <p:nvPr/>
        </p:nvGrpSpPr>
        <p:grpSpPr>
          <a:xfrm flipV="1">
            <a:off x="5511086" y="1624072"/>
            <a:ext cx="1110488" cy="671106"/>
            <a:chOff x="7535897" y="3243687"/>
            <a:chExt cx="1030649" cy="750280"/>
          </a:xfrm>
        </p:grpSpPr>
        <p:pic>
          <p:nvPicPr>
            <p:cNvPr id="7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0F4CCEE3-1C38-4FC2-BAF2-CC39954AB3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63B6ED52-A38B-4AB3-B81A-613CD9FA0FBE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DFE0150D-C550-481B-8594-22D7E72ABF59}"/>
              </a:ext>
            </a:extLst>
          </p:cNvPr>
          <p:cNvGrpSpPr/>
          <p:nvPr/>
        </p:nvGrpSpPr>
        <p:grpSpPr>
          <a:xfrm>
            <a:off x="6558274" y="2311749"/>
            <a:ext cx="1505594" cy="538468"/>
            <a:chOff x="10178406" y="3264368"/>
            <a:chExt cx="1505594" cy="538468"/>
          </a:xfrm>
        </p:grpSpPr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89CB036E-23FC-4B4F-AF31-1915A2963D2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8" name="箭號: 五邊形 57">
                <a:extLst>
                  <a:ext uri="{FF2B5EF4-FFF2-40B4-BE49-F238E27FC236}">
                    <a16:creationId xmlns:a16="http://schemas.microsoft.com/office/drawing/2014/main" id="{A7EEF8C0-5A37-4D46-B7BE-B8931C78ED3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89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6A7EFA62-884B-4D3C-83B5-914FA7399283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BDE3530A-FC2B-4091-8A9D-7D7513BC075E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5C083C11-FB68-4963-8937-A83BC680D008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8AF51C5A-FD79-4EB3-B4B9-936BA5B9EFC2}"/>
              </a:ext>
            </a:extLst>
          </p:cNvPr>
          <p:cNvGrpSpPr/>
          <p:nvPr/>
        </p:nvGrpSpPr>
        <p:grpSpPr>
          <a:xfrm>
            <a:off x="4569468" y="2214674"/>
            <a:ext cx="1572170" cy="614723"/>
            <a:chOff x="6922902" y="3154462"/>
            <a:chExt cx="1572170" cy="614723"/>
          </a:xfrm>
        </p:grpSpPr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AAABB8AD-DCBD-435D-8252-4A555C7C87D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F54D4B47-5CD6-48C8-BA96-C51B6FDBB203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score</a:t>
              </a: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FC2B33AF-B2CE-45F0-99B6-51CBAE401C42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7D998DD9-124D-4BD1-B675-1D0DA6B8F2C8}"/>
              </a:ext>
            </a:extLst>
          </p:cNvPr>
          <p:cNvGrpSpPr/>
          <p:nvPr/>
        </p:nvGrpSpPr>
        <p:grpSpPr>
          <a:xfrm flipV="1">
            <a:off x="5517954" y="2211746"/>
            <a:ext cx="1110488" cy="671106"/>
            <a:chOff x="7535897" y="3243687"/>
            <a:chExt cx="1030649" cy="750280"/>
          </a:xfrm>
        </p:grpSpPr>
        <p:pic>
          <p:nvPicPr>
            <p:cNvPr id="66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17452921-6B63-433D-9055-C01E5D4F95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C61E055-84CC-4C91-81B0-AFA7D18B1F03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82" name="矩形 81">
            <a:extLst>
              <a:ext uri="{FF2B5EF4-FFF2-40B4-BE49-F238E27FC236}">
                <a16:creationId xmlns:a16="http://schemas.microsoft.com/office/drawing/2014/main" id="{7CB4C78B-1428-4C0B-8996-B4B151A9B6C3}"/>
              </a:ext>
            </a:extLst>
          </p:cNvPr>
          <p:cNvSpPr/>
          <p:nvPr/>
        </p:nvSpPr>
        <p:spPr>
          <a:xfrm>
            <a:off x="236305" y="100089"/>
            <a:ext cx="3854431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請輸入幾次考試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0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score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考試成績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sum + score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平均為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",sum/n)</a:t>
            </a:r>
          </a:p>
        </p:txBody>
      </p:sp>
      <p:sp>
        <p:nvSpPr>
          <p:cNvPr id="83" name="箭號: 向右 82">
            <a:extLst>
              <a:ext uri="{FF2B5EF4-FFF2-40B4-BE49-F238E27FC236}">
                <a16:creationId xmlns:a16="http://schemas.microsoft.com/office/drawing/2014/main" id="{8E7433EF-C4CB-422B-BBC6-DF1C3FD07AD0}"/>
              </a:ext>
            </a:extLst>
          </p:cNvPr>
          <p:cNvSpPr/>
          <p:nvPr/>
        </p:nvSpPr>
        <p:spPr>
          <a:xfrm>
            <a:off x="304800" y="1725752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4" name="群組 103">
            <a:extLst>
              <a:ext uri="{FF2B5EF4-FFF2-40B4-BE49-F238E27FC236}">
                <a16:creationId xmlns:a16="http://schemas.microsoft.com/office/drawing/2014/main" id="{3DB2DF69-CADE-49F0-AF61-856D86C228EA}"/>
              </a:ext>
            </a:extLst>
          </p:cNvPr>
          <p:cNvGrpSpPr/>
          <p:nvPr/>
        </p:nvGrpSpPr>
        <p:grpSpPr>
          <a:xfrm>
            <a:off x="6017443" y="3135690"/>
            <a:ext cx="2440763" cy="2218584"/>
            <a:chOff x="5761341" y="2836021"/>
            <a:chExt cx="2440763" cy="2218584"/>
          </a:xfrm>
        </p:grpSpPr>
        <p:sp>
          <p:nvSpPr>
            <p:cNvPr id="105" name="文字方塊 104">
              <a:extLst>
                <a:ext uri="{FF2B5EF4-FFF2-40B4-BE49-F238E27FC236}">
                  <a16:creationId xmlns:a16="http://schemas.microsoft.com/office/drawing/2014/main" id="{5BEDD899-3222-42AF-B235-04938D61D900}"/>
                </a:ext>
              </a:extLst>
            </p:cNvPr>
            <p:cNvSpPr txBox="1"/>
            <p:nvPr/>
          </p:nvSpPr>
          <p:spPr>
            <a:xfrm>
              <a:off x="5926932" y="3811844"/>
              <a:ext cx="2142119" cy="423193"/>
            </a:xfrm>
            <a:prstGeom prst="rect">
              <a:avLst/>
            </a:prstGeom>
            <a:solidFill>
              <a:srgbClr val="DEEBF7"/>
            </a:solidFill>
            <a:ln w="38100">
              <a:solidFill>
                <a:srgbClr val="DEEBF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變數                  函式    </a:t>
              </a:r>
              <a:endParaRPr lang="en-US" altLang="zh-TW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1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score = int(input("89")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106" name="群組 105">
              <a:extLst>
                <a:ext uri="{FF2B5EF4-FFF2-40B4-BE49-F238E27FC236}">
                  <a16:creationId xmlns:a16="http://schemas.microsoft.com/office/drawing/2014/main" id="{BF5E16E8-3221-46C5-8D36-1B7F11B4A492}"/>
                </a:ext>
              </a:extLst>
            </p:cNvPr>
            <p:cNvGrpSpPr/>
            <p:nvPr/>
          </p:nvGrpSpPr>
          <p:grpSpPr>
            <a:xfrm>
              <a:off x="5761341" y="3215416"/>
              <a:ext cx="2440763" cy="369330"/>
              <a:chOff x="2660660" y="3083635"/>
              <a:chExt cx="3835484" cy="285749"/>
            </a:xfrm>
          </p:grpSpPr>
          <p:sp>
            <p:nvSpPr>
              <p:cNvPr id="114" name="矩形: 圓角 113">
                <a:extLst>
                  <a:ext uri="{FF2B5EF4-FFF2-40B4-BE49-F238E27FC236}">
                    <a16:creationId xmlns:a16="http://schemas.microsoft.com/office/drawing/2014/main" id="{3562DE9D-1FC2-43E8-9800-508BA7EF3450}"/>
                  </a:ext>
                </a:extLst>
              </p:cNvPr>
              <p:cNvSpPr/>
              <p:nvPr/>
            </p:nvSpPr>
            <p:spPr>
              <a:xfrm>
                <a:off x="2660660" y="3083635"/>
                <a:ext cx="3835484" cy="285749"/>
              </a:xfrm>
              <a:prstGeom prst="roundRect">
                <a:avLst>
                  <a:gd name="adj" fmla="val 50000"/>
                </a:avLst>
              </a:prstGeom>
              <a:solidFill>
                <a:srgbClr val="B6E2A1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cxnSp>
            <p:nvCxnSpPr>
              <p:cNvPr id="115" name="直線接點 114">
                <a:extLst>
                  <a:ext uri="{FF2B5EF4-FFF2-40B4-BE49-F238E27FC236}">
                    <a16:creationId xmlns:a16="http://schemas.microsoft.com/office/drawing/2014/main" id="{622C2D68-A9DD-4BD1-9ECB-002F4D5074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9316" y="3230404"/>
                <a:ext cx="3224571" cy="2764"/>
              </a:xfrm>
              <a:prstGeom prst="line">
                <a:avLst/>
              </a:prstGeom>
              <a:solidFill>
                <a:srgbClr val="B6E2A1"/>
              </a:solidFill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接點: 肘形 107">
              <a:extLst>
                <a:ext uri="{FF2B5EF4-FFF2-40B4-BE49-F238E27FC236}">
                  <a16:creationId xmlns:a16="http://schemas.microsoft.com/office/drawing/2014/main" id="{2AE92C33-B39C-4825-B718-F88E1B12AACC}"/>
                </a:ext>
              </a:extLst>
            </p:cNvPr>
            <p:cNvCxnSpPr>
              <a:cxnSpLocks/>
              <a:stCxn id="113" idx="1"/>
              <a:endCxn id="114" idx="1"/>
            </p:cNvCxnSpPr>
            <p:nvPr/>
          </p:nvCxnSpPr>
          <p:spPr>
            <a:xfrm rot="10800000">
              <a:off x="5761342" y="3400082"/>
              <a:ext cx="46909" cy="1358289"/>
            </a:xfrm>
            <a:prstGeom prst="bentConnector3">
              <a:avLst>
                <a:gd name="adj1" fmla="val 587327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1" name="接點: 肘形 110">
              <a:extLst>
                <a:ext uri="{FF2B5EF4-FFF2-40B4-BE49-F238E27FC236}">
                  <a16:creationId xmlns:a16="http://schemas.microsoft.com/office/drawing/2014/main" id="{4796E6E6-64B6-497B-A730-77BC652E53B5}"/>
                </a:ext>
              </a:extLst>
            </p:cNvPr>
            <p:cNvCxnSpPr>
              <a:cxnSpLocks/>
              <a:stCxn id="114" idx="3"/>
              <a:endCxn id="105" idx="3"/>
            </p:cNvCxnSpPr>
            <p:nvPr/>
          </p:nvCxnSpPr>
          <p:spPr>
            <a:xfrm flipH="1">
              <a:off x="8069051" y="3400081"/>
              <a:ext cx="133053" cy="623360"/>
            </a:xfrm>
            <a:prstGeom prst="bentConnector3">
              <a:avLst>
                <a:gd name="adj1" fmla="val -171811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1BBD0228-9F23-400C-91B2-003800C08C8B}"/>
                </a:ext>
              </a:extLst>
            </p:cNvPr>
            <p:cNvSpPr txBox="1"/>
            <p:nvPr/>
          </p:nvSpPr>
          <p:spPr>
            <a:xfrm>
              <a:off x="5909283" y="2836021"/>
              <a:ext cx="2110859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dirty="0"/>
                <a:t>[1,2,3,4,5]</a:t>
              </a:r>
              <a:endParaRPr lang="zh-TW" altLang="en-US" dirty="0"/>
            </a:p>
          </p:txBody>
        </p:sp>
        <p:sp>
          <p:nvSpPr>
            <p:cNvPr id="113" name="文字方塊 112">
              <a:extLst>
                <a:ext uri="{FF2B5EF4-FFF2-40B4-BE49-F238E27FC236}">
                  <a16:creationId xmlns:a16="http://schemas.microsoft.com/office/drawing/2014/main" id="{1E2E53DF-07F1-439A-838C-791314340359}"/>
                </a:ext>
              </a:extLst>
            </p:cNvPr>
            <p:cNvSpPr txBox="1"/>
            <p:nvPr/>
          </p:nvSpPr>
          <p:spPr>
            <a:xfrm>
              <a:off x="5808250" y="4462135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sum  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sum              score</a:t>
              </a: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55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90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89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255648D5-22DC-4FA6-8CE7-A3E6F4F6CFBD}"/>
              </a:ext>
            </a:extLst>
          </p:cNvPr>
          <p:cNvCxnSpPr>
            <a:cxnSpLocks/>
          </p:cNvCxnSpPr>
          <p:nvPr/>
        </p:nvCxnSpPr>
        <p:spPr>
          <a:xfrm>
            <a:off x="7254094" y="4534706"/>
            <a:ext cx="0" cy="22709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" name="橢圓 80">
            <a:extLst>
              <a:ext uri="{FF2B5EF4-FFF2-40B4-BE49-F238E27FC236}">
                <a16:creationId xmlns:a16="http://schemas.microsoft.com/office/drawing/2014/main" id="{7E901076-4E61-44B7-8AD2-2F404E33FE78}"/>
              </a:ext>
            </a:extLst>
          </p:cNvPr>
          <p:cNvSpPr/>
          <p:nvPr/>
        </p:nvSpPr>
        <p:spPr>
          <a:xfrm>
            <a:off x="6733209" y="3617711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DCEF7536-D955-436E-B9E2-FADD917B7C9E}"/>
              </a:ext>
            </a:extLst>
          </p:cNvPr>
          <p:cNvSpPr/>
          <p:nvPr/>
        </p:nvSpPr>
        <p:spPr>
          <a:xfrm>
            <a:off x="160105" y="5081237"/>
            <a:ext cx="2473027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:90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:89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8BE3AC74-3EE8-48E6-9ABB-9ACBA5073C90}"/>
              </a:ext>
            </a:extLst>
          </p:cNvPr>
          <p:cNvSpPr txBox="1"/>
          <p:nvPr/>
        </p:nvSpPr>
        <p:spPr>
          <a:xfrm>
            <a:off x="3627234" y="3045591"/>
            <a:ext cx="2361882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      </a:t>
            </a:r>
            <a:r>
              <a:rPr lang="zh-TW" altLang="en-US" sz="700" b="1" dirty="0"/>
              <a:t>  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 結束值   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</a:t>
            </a:r>
            <a:r>
              <a:rPr lang="en-US" altLang="zh-TW" b="1" dirty="0">
                <a:highlight>
                  <a:srgbClr val="DEEBF7"/>
                </a:highlight>
              </a:rPr>
              <a:t>  1  </a:t>
            </a:r>
            <a:r>
              <a:rPr lang="en-US" altLang="zh-TW" b="1" dirty="0"/>
              <a:t>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5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</a:t>
            </a:r>
            <a:r>
              <a:rPr lang="en-US" altLang="zh-TW" b="1" dirty="0">
                <a:highlight>
                  <a:srgbClr val="DEEBF7"/>
                </a:highlight>
              </a:rPr>
              <a:t>  1 </a:t>
            </a:r>
            <a:r>
              <a:rPr lang="en-US" altLang="zh-TW" b="1" dirty="0"/>
              <a:t>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7560537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140C4BB1-B540-404E-9E16-43DB6491BC3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2363" y="40056"/>
          <a:ext cx="1572170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4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3291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FA7F4B20-AC58-43A0-8D6F-1B3838042C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65719" y="40056"/>
          <a:ext cx="1623397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533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1843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3384C717-D043-427B-9794-71939C663542}"/>
              </a:ext>
            </a:extLst>
          </p:cNvPr>
          <p:cNvGrpSpPr/>
          <p:nvPr/>
        </p:nvGrpSpPr>
        <p:grpSpPr>
          <a:xfrm>
            <a:off x="6558274" y="542062"/>
            <a:ext cx="1505594" cy="538468"/>
            <a:chOff x="10178406" y="3264368"/>
            <a:chExt cx="1505594" cy="538468"/>
          </a:xfrm>
        </p:grpSpPr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53B6C35A-77F0-42BF-89F1-23713BD3EA1E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31" name="箭號: 五邊形 30">
                <a:extLst>
                  <a:ext uri="{FF2B5EF4-FFF2-40B4-BE49-F238E27FC236}">
                    <a16:creationId xmlns:a16="http://schemas.microsoft.com/office/drawing/2014/main" id="{9EA1F276-7BF8-4A37-BEDC-32C036E0753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5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92EF2AE-8E1C-47A5-B214-D7AD9DDA0B4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66629D76-9EF2-4E23-956B-3C4032EB1521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93E17986-D4CE-4993-BDAF-EAFE62EEB4CB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DED4CD47-E5CB-49F8-9267-6AEC1F56F899}"/>
              </a:ext>
            </a:extLst>
          </p:cNvPr>
          <p:cNvGrpSpPr/>
          <p:nvPr/>
        </p:nvGrpSpPr>
        <p:grpSpPr>
          <a:xfrm>
            <a:off x="4563296" y="420928"/>
            <a:ext cx="1572170" cy="614723"/>
            <a:chOff x="6922902" y="3154462"/>
            <a:chExt cx="1572170" cy="614723"/>
          </a:xfrm>
        </p:grpSpPr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C68A9BB-DDDE-4AF4-8DD9-E4047673BD57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CF4F8C6-8B36-49C4-96F9-CA7176EDAEA4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34489D71-247C-4E40-9DDB-1EF16EA2FBDF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08D61C94-7FB6-4847-9E23-2D2BC8DDA252}"/>
              </a:ext>
            </a:extLst>
          </p:cNvPr>
          <p:cNvGrpSpPr/>
          <p:nvPr/>
        </p:nvGrpSpPr>
        <p:grpSpPr>
          <a:xfrm flipV="1">
            <a:off x="5511782" y="426467"/>
            <a:ext cx="1110488" cy="671106"/>
            <a:chOff x="7535897" y="3243687"/>
            <a:chExt cx="1030649" cy="750280"/>
          </a:xfrm>
        </p:grpSpPr>
        <p:pic>
          <p:nvPicPr>
            <p:cNvPr id="39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926523F4-F4EA-4253-BC9D-9A37E9DD1C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2BB38E54-323B-4F9A-A838-E5CD6CF56F78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9D18EF79-8064-401C-9F5D-F6294F5FB664}"/>
              </a:ext>
            </a:extLst>
          </p:cNvPr>
          <p:cNvGrpSpPr/>
          <p:nvPr/>
        </p:nvGrpSpPr>
        <p:grpSpPr>
          <a:xfrm>
            <a:off x="6558274" y="1124734"/>
            <a:ext cx="1505594" cy="538468"/>
            <a:chOff x="10178406" y="3264368"/>
            <a:chExt cx="1505594" cy="538468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F84B0A0B-6BE2-4766-9FA7-F7BDA29591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4" name="箭號: 五邊形 43">
                <a:extLst>
                  <a:ext uri="{FF2B5EF4-FFF2-40B4-BE49-F238E27FC236}">
                    <a16:creationId xmlns:a16="http://schemas.microsoft.com/office/drawing/2014/main" id="{ED6224FA-07BC-40A7-A647-F108A5272BD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179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8730A035-7B96-4FCB-AC12-7513F7CE9EE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3B6B2D53-7E64-4420-AE17-B58416235C22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7F609BD-36C0-470A-8CB7-45534BA28853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AFE93AEA-042A-4ADF-91E6-8E0293F473EE}"/>
              </a:ext>
            </a:extLst>
          </p:cNvPr>
          <p:cNvGrpSpPr/>
          <p:nvPr/>
        </p:nvGrpSpPr>
        <p:grpSpPr>
          <a:xfrm>
            <a:off x="4569468" y="1027659"/>
            <a:ext cx="1572170" cy="614723"/>
            <a:chOff x="6922902" y="3154462"/>
            <a:chExt cx="1572170" cy="614723"/>
          </a:xfrm>
        </p:grpSpPr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A2C4019-E5EA-49B5-9A46-F753BFBEFB2B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489AD17-9D14-4481-B021-98607A76E275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AEA88BCD-196B-4025-A866-6D72A4B9652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DDFC5CA3-AB7E-4B82-937D-1BDB93BBEA40}"/>
              </a:ext>
            </a:extLst>
          </p:cNvPr>
          <p:cNvGrpSpPr/>
          <p:nvPr/>
        </p:nvGrpSpPr>
        <p:grpSpPr>
          <a:xfrm flipV="1">
            <a:off x="5517954" y="1024731"/>
            <a:ext cx="1110488" cy="671106"/>
            <a:chOff x="7535897" y="3243687"/>
            <a:chExt cx="1030649" cy="750280"/>
          </a:xfrm>
        </p:grpSpPr>
        <p:pic>
          <p:nvPicPr>
            <p:cNvPr id="52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B94C8195-B876-4D66-8233-E9A4DA149A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AE4414DA-BBF6-4182-88A6-D39D1A2FC56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7C140FCB-710A-4CBA-B6EF-39CCAD3EA736}"/>
              </a:ext>
            </a:extLst>
          </p:cNvPr>
          <p:cNvGrpSpPr/>
          <p:nvPr/>
        </p:nvGrpSpPr>
        <p:grpSpPr>
          <a:xfrm>
            <a:off x="6551406" y="1724075"/>
            <a:ext cx="1505594" cy="538468"/>
            <a:chOff x="10178406" y="3264368"/>
            <a:chExt cx="1505594" cy="538468"/>
          </a:xfrm>
        </p:grpSpPr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A73003E7-B590-498C-BF91-7F8C78832F79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0" name="箭號: 五邊形 69">
                <a:extLst>
                  <a:ext uri="{FF2B5EF4-FFF2-40B4-BE49-F238E27FC236}">
                    <a16:creationId xmlns:a16="http://schemas.microsoft.com/office/drawing/2014/main" id="{CD83CCC5-B599-412B-B9DA-A4840A8B79D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2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E60A6CE0-5E38-41E8-918C-0C4ADDDC177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F3E3B1FC-61C6-4A38-ABD4-A016E4258450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1923C4CC-A0FF-46B2-BBAE-8D49618647DF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24E4573E-9A8E-49A1-B1B8-DE8342BEB641}"/>
              </a:ext>
            </a:extLst>
          </p:cNvPr>
          <p:cNvGrpSpPr/>
          <p:nvPr/>
        </p:nvGrpSpPr>
        <p:grpSpPr>
          <a:xfrm>
            <a:off x="4562600" y="1627000"/>
            <a:ext cx="1572170" cy="614723"/>
            <a:chOff x="6922902" y="3154462"/>
            <a:chExt cx="1572170" cy="614723"/>
          </a:xfrm>
        </p:grpSpPr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C14FA8A6-0C06-49DB-BD5F-DA0BA6D3AEE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646819F5-9BAD-4239-8DB4-C34353F064F2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6A04F7A0-39AF-4528-8012-A8D5E9DF63F9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ACACABC3-11E7-4DBB-ADA0-C79CC5B9F62F}"/>
              </a:ext>
            </a:extLst>
          </p:cNvPr>
          <p:cNvGrpSpPr/>
          <p:nvPr/>
        </p:nvGrpSpPr>
        <p:grpSpPr>
          <a:xfrm flipV="1">
            <a:off x="5511086" y="1624072"/>
            <a:ext cx="1110488" cy="671106"/>
            <a:chOff x="7535897" y="3243687"/>
            <a:chExt cx="1030649" cy="750280"/>
          </a:xfrm>
        </p:grpSpPr>
        <p:pic>
          <p:nvPicPr>
            <p:cNvPr id="7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0F4CCEE3-1C38-4FC2-BAF2-CC39954AB3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63B6ED52-A38B-4AB3-B81A-613CD9FA0FBE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93" name="矩形 92">
            <a:extLst>
              <a:ext uri="{FF2B5EF4-FFF2-40B4-BE49-F238E27FC236}">
                <a16:creationId xmlns:a16="http://schemas.microsoft.com/office/drawing/2014/main" id="{245618A4-EFEF-46EE-962B-13B3ABA21084}"/>
              </a:ext>
            </a:extLst>
          </p:cNvPr>
          <p:cNvSpPr/>
          <p:nvPr/>
        </p:nvSpPr>
        <p:spPr>
          <a:xfrm>
            <a:off x="160105" y="5081237"/>
            <a:ext cx="2473027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:90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:89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DFE0150D-C550-481B-8594-22D7E72ABF59}"/>
              </a:ext>
            </a:extLst>
          </p:cNvPr>
          <p:cNvGrpSpPr/>
          <p:nvPr/>
        </p:nvGrpSpPr>
        <p:grpSpPr>
          <a:xfrm>
            <a:off x="6558274" y="2311749"/>
            <a:ext cx="1505594" cy="538468"/>
            <a:chOff x="10178406" y="3264368"/>
            <a:chExt cx="1505594" cy="538468"/>
          </a:xfrm>
        </p:grpSpPr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89CB036E-23FC-4B4F-AF31-1915A2963D2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8" name="箭號: 五邊形 57">
                <a:extLst>
                  <a:ext uri="{FF2B5EF4-FFF2-40B4-BE49-F238E27FC236}">
                    <a16:creationId xmlns:a16="http://schemas.microsoft.com/office/drawing/2014/main" id="{A7EEF8C0-5A37-4D46-B7BE-B8931C78ED3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89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6A7EFA62-884B-4D3C-83B5-914FA7399283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BDE3530A-FC2B-4091-8A9D-7D7513BC075E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5C083C11-FB68-4963-8937-A83BC680D008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8AF51C5A-FD79-4EB3-B4B9-936BA5B9EFC2}"/>
              </a:ext>
            </a:extLst>
          </p:cNvPr>
          <p:cNvGrpSpPr/>
          <p:nvPr/>
        </p:nvGrpSpPr>
        <p:grpSpPr>
          <a:xfrm>
            <a:off x="4569468" y="2214674"/>
            <a:ext cx="1572170" cy="614723"/>
            <a:chOff x="6922902" y="3154462"/>
            <a:chExt cx="1572170" cy="614723"/>
          </a:xfrm>
        </p:grpSpPr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AAABB8AD-DCBD-435D-8252-4A555C7C87D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F54D4B47-5CD6-48C8-BA96-C51B6FDBB203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score</a:t>
              </a: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FC2B33AF-B2CE-45F0-99B6-51CBAE401C42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7D998DD9-124D-4BD1-B675-1D0DA6B8F2C8}"/>
              </a:ext>
            </a:extLst>
          </p:cNvPr>
          <p:cNvGrpSpPr/>
          <p:nvPr/>
        </p:nvGrpSpPr>
        <p:grpSpPr>
          <a:xfrm flipV="1">
            <a:off x="5517954" y="2211746"/>
            <a:ext cx="1110488" cy="671106"/>
            <a:chOff x="7535897" y="3243687"/>
            <a:chExt cx="1030649" cy="750280"/>
          </a:xfrm>
        </p:grpSpPr>
        <p:pic>
          <p:nvPicPr>
            <p:cNvPr id="66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17452921-6B63-433D-9055-C01E5D4F95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C61E055-84CC-4C91-81B0-AFA7D18B1F03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82" name="矩形 81">
            <a:extLst>
              <a:ext uri="{FF2B5EF4-FFF2-40B4-BE49-F238E27FC236}">
                <a16:creationId xmlns:a16="http://schemas.microsoft.com/office/drawing/2014/main" id="{7CB4C78B-1428-4C0B-8996-B4B151A9B6C3}"/>
              </a:ext>
            </a:extLst>
          </p:cNvPr>
          <p:cNvSpPr/>
          <p:nvPr/>
        </p:nvSpPr>
        <p:spPr>
          <a:xfrm>
            <a:off x="236305" y="100089"/>
            <a:ext cx="3854431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請輸入幾次考試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0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score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考試成績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sum + score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平均為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",sum/n)</a:t>
            </a:r>
          </a:p>
        </p:txBody>
      </p:sp>
      <p:sp>
        <p:nvSpPr>
          <p:cNvPr id="83" name="箭號: 向右 82">
            <a:extLst>
              <a:ext uri="{FF2B5EF4-FFF2-40B4-BE49-F238E27FC236}">
                <a16:creationId xmlns:a16="http://schemas.microsoft.com/office/drawing/2014/main" id="{8E7433EF-C4CB-422B-BBC6-DF1C3FD07AD0}"/>
              </a:ext>
            </a:extLst>
          </p:cNvPr>
          <p:cNvSpPr/>
          <p:nvPr/>
        </p:nvSpPr>
        <p:spPr>
          <a:xfrm>
            <a:off x="304800" y="1745002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4" name="群組 103">
            <a:extLst>
              <a:ext uri="{FF2B5EF4-FFF2-40B4-BE49-F238E27FC236}">
                <a16:creationId xmlns:a16="http://schemas.microsoft.com/office/drawing/2014/main" id="{3DB2DF69-CADE-49F0-AF61-856D86C228EA}"/>
              </a:ext>
            </a:extLst>
          </p:cNvPr>
          <p:cNvGrpSpPr/>
          <p:nvPr/>
        </p:nvGrpSpPr>
        <p:grpSpPr>
          <a:xfrm>
            <a:off x="6017443" y="3135690"/>
            <a:ext cx="2440763" cy="2218584"/>
            <a:chOff x="5761341" y="2836021"/>
            <a:chExt cx="2440763" cy="2218584"/>
          </a:xfrm>
        </p:grpSpPr>
        <p:sp>
          <p:nvSpPr>
            <p:cNvPr id="105" name="文字方塊 104">
              <a:extLst>
                <a:ext uri="{FF2B5EF4-FFF2-40B4-BE49-F238E27FC236}">
                  <a16:creationId xmlns:a16="http://schemas.microsoft.com/office/drawing/2014/main" id="{5BEDD899-3222-42AF-B235-04938D61D900}"/>
                </a:ext>
              </a:extLst>
            </p:cNvPr>
            <p:cNvSpPr txBox="1"/>
            <p:nvPr/>
          </p:nvSpPr>
          <p:spPr>
            <a:xfrm>
              <a:off x="5926932" y="3811844"/>
              <a:ext cx="2142119" cy="423193"/>
            </a:xfrm>
            <a:prstGeom prst="rect">
              <a:avLst/>
            </a:prstGeom>
            <a:solidFill>
              <a:srgbClr val="DEEBF7"/>
            </a:solidFill>
            <a:ln w="38100">
              <a:solidFill>
                <a:srgbClr val="DEEBF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變數                  函式    </a:t>
              </a:r>
              <a:endParaRPr lang="en-US" altLang="zh-TW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1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score = int(input("89")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106" name="群組 105">
              <a:extLst>
                <a:ext uri="{FF2B5EF4-FFF2-40B4-BE49-F238E27FC236}">
                  <a16:creationId xmlns:a16="http://schemas.microsoft.com/office/drawing/2014/main" id="{BF5E16E8-3221-46C5-8D36-1B7F11B4A492}"/>
                </a:ext>
              </a:extLst>
            </p:cNvPr>
            <p:cNvGrpSpPr/>
            <p:nvPr/>
          </p:nvGrpSpPr>
          <p:grpSpPr>
            <a:xfrm>
              <a:off x="5761341" y="3215416"/>
              <a:ext cx="2440763" cy="369330"/>
              <a:chOff x="2660660" y="3083635"/>
              <a:chExt cx="3835484" cy="285749"/>
            </a:xfrm>
          </p:grpSpPr>
          <p:sp>
            <p:nvSpPr>
              <p:cNvPr id="114" name="矩形: 圓角 113">
                <a:extLst>
                  <a:ext uri="{FF2B5EF4-FFF2-40B4-BE49-F238E27FC236}">
                    <a16:creationId xmlns:a16="http://schemas.microsoft.com/office/drawing/2014/main" id="{3562DE9D-1FC2-43E8-9800-508BA7EF3450}"/>
                  </a:ext>
                </a:extLst>
              </p:cNvPr>
              <p:cNvSpPr/>
              <p:nvPr/>
            </p:nvSpPr>
            <p:spPr>
              <a:xfrm>
                <a:off x="2660660" y="3083635"/>
                <a:ext cx="3835484" cy="285749"/>
              </a:xfrm>
              <a:prstGeom prst="roundRect">
                <a:avLst>
                  <a:gd name="adj" fmla="val 50000"/>
                </a:avLst>
              </a:prstGeom>
              <a:solidFill>
                <a:srgbClr val="B6E2A1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cxnSp>
            <p:nvCxnSpPr>
              <p:cNvPr id="115" name="直線接點 114">
                <a:extLst>
                  <a:ext uri="{FF2B5EF4-FFF2-40B4-BE49-F238E27FC236}">
                    <a16:creationId xmlns:a16="http://schemas.microsoft.com/office/drawing/2014/main" id="{622C2D68-A9DD-4BD1-9ECB-002F4D5074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9316" y="3230404"/>
                <a:ext cx="3224571" cy="2764"/>
              </a:xfrm>
              <a:prstGeom prst="line">
                <a:avLst/>
              </a:prstGeom>
              <a:solidFill>
                <a:srgbClr val="B6E2A1"/>
              </a:solidFill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接點: 肘形 107">
              <a:extLst>
                <a:ext uri="{FF2B5EF4-FFF2-40B4-BE49-F238E27FC236}">
                  <a16:creationId xmlns:a16="http://schemas.microsoft.com/office/drawing/2014/main" id="{2AE92C33-B39C-4825-B718-F88E1B12AACC}"/>
                </a:ext>
              </a:extLst>
            </p:cNvPr>
            <p:cNvCxnSpPr>
              <a:cxnSpLocks/>
              <a:stCxn id="113" idx="1"/>
              <a:endCxn id="114" idx="1"/>
            </p:cNvCxnSpPr>
            <p:nvPr/>
          </p:nvCxnSpPr>
          <p:spPr>
            <a:xfrm rot="10800000">
              <a:off x="5761342" y="3400082"/>
              <a:ext cx="46909" cy="1358289"/>
            </a:xfrm>
            <a:prstGeom prst="bentConnector3">
              <a:avLst>
                <a:gd name="adj1" fmla="val 587327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1" name="接點: 肘形 110">
              <a:extLst>
                <a:ext uri="{FF2B5EF4-FFF2-40B4-BE49-F238E27FC236}">
                  <a16:creationId xmlns:a16="http://schemas.microsoft.com/office/drawing/2014/main" id="{4796E6E6-64B6-497B-A730-77BC652E53B5}"/>
                </a:ext>
              </a:extLst>
            </p:cNvPr>
            <p:cNvCxnSpPr>
              <a:cxnSpLocks/>
              <a:stCxn id="114" idx="3"/>
              <a:endCxn id="105" idx="3"/>
            </p:cNvCxnSpPr>
            <p:nvPr/>
          </p:nvCxnSpPr>
          <p:spPr>
            <a:xfrm flipH="1">
              <a:off x="8069051" y="3400081"/>
              <a:ext cx="133053" cy="623360"/>
            </a:xfrm>
            <a:prstGeom prst="bentConnector3">
              <a:avLst>
                <a:gd name="adj1" fmla="val -171811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1BBD0228-9F23-400C-91B2-003800C08C8B}"/>
                </a:ext>
              </a:extLst>
            </p:cNvPr>
            <p:cNvSpPr txBox="1"/>
            <p:nvPr/>
          </p:nvSpPr>
          <p:spPr>
            <a:xfrm>
              <a:off x="5909283" y="2836021"/>
              <a:ext cx="2110859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dirty="0"/>
                <a:t>[1,2,3,4,5]</a:t>
              </a:r>
              <a:endParaRPr lang="zh-TW" altLang="en-US" dirty="0"/>
            </a:p>
          </p:txBody>
        </p:sp>
        <p:sp>
          <p:nvSpPr>
            <p:cNvPr id="113" name="文字方塊 112">
              <a:extLst>
                <a:ext uri="{FF2B5EF4-FFF2-40B4-BE49-F238E27FC236}">
                  <a16:creationId xmlns:a16="http://schemas.microsoft.com/office/drawing/2014/main" id="{1E2E53DF-07F1-439A-838C-791314340359}"/>
                </a:ext>
              </a:extLst>
            </p:cNvPr>
            <p:cNvSpPr txBox="1"/>
            <p:nvPr/>
          </p:nvSpPr>
          <p:spPr>
            <a:xfrm>
              <a:off x="5808250" y="4462135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sum  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sum              score</a:t>
              </a: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179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90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89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255648D5-22DC-4FA6-8CE7-A3E6F4F6CFBD}"/>
              </a:ext>
            </a:extLst>
          </p:cNvPr>
          <p:cNvCxnSpPr>
            <a:cxnSpLocks/>
          </p:cNvCxnSpPr>
          <p:nvPr/>
        </p:nvCxnSpPr>
        <p:spPr>
          <a:xfrm>
            <a:off x="7254094" y="4534706"/>
            <a:ext cx="0" cy="22709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" name="橢圓 80">
            <a:extLst>
              <a:ext uri="{FF2B5EF4-FFF2-40B4-BE49-F238E27FC236}">
                <a16:creationId xmlns:a16="http://schemas.microsoft.com/office/drawing/2014/main" id="{2E4AE20E-DF95-4D7D-95CB-2E482974AE97}"/>
              </a:ext>
            </a:extLst>
          </p:cNvPr>
          <p:cNvSpPr/>
          <p:nvPr/>
        </p:nvSpPr>
        <p:spPr>
          <a:xfrm>
            <a:off x="6733209" y="3617711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C3A9B04C-F6A4-4CBC-AEA2-5F6FED89A747}"/>
              </a:ext>
            </a:extLst>
          </p:cNvPr>
          <p:cNvSpPr txBox="1"/>
          <p:nvPr/>
        </p:nvSpPr>
        <p:spPr>
          <a:xfrm>
            <a:off x="3627234" y="3045591"/>
            <a:ext cx="2361882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      </a:t>
            </a:r>
            <a:r>
              <a:rPr lang="zh-TW" altLang="en-US" sz="700" b="1" dirty="0"/>
              <a:t>  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 結束值   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</a:t>
            </a:r>
            <a:r>
              <a:rPr lang="en-US" altLang="zh-TW" b="1" dirty="0">
                <a:highlight>
                  <a:srgbClr val="DEEBF7"/>
                </a:highlight>
              </a:rPr>
              <a:t>  1  </a:t>
            </a:r>
            <a:r>
              <a:rPr lang="en-US" altLang="zh-TW" b="1" dirty="0"/>
              <a:t>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5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</a:t>
            </a:r>
            <a:r>
              <a:rPr lang="en-US" altLang="zh-TW" b="1" dirty="0">
                <a:highlight>
                  <a:srgbClr val="DEEBF7"/>
                </a:highlight>
              </a:rPr>
              <a:t>  1 </a:t>
            </a:r>
            <a:r>
              <a:rPr lang="en-US" altLang="zh-TW" b="1" dirty="0"/>
              <a:t>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014887095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140C4BB1-B540-404E-9E16-43DB6491BC3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2363" y="40056"/>
          <a:ext cx="1572170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4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3291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FA7F4B20-AC58-43A0-8D6F-1B3838042C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65719" y="40056"/>
          <a:ext cx="1623397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533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1843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3384C717-D043-427B-9794-71939C663542}"/>
              </a:ext>
            </a:extLst>
          </p:cNvPr>
          <p:cNvGrpSpPr/>
          <p:nvPr/>
        </p:nvGrpSpPr>
        <p:grpSpPr>
          <a:xfrm>
            <a:off x="6558274" y="542062"/>
            <a:ext cx="1505594" cy="538468"/>
            <a:chOff x="10178406" y="3264368"/>
            <a:chExt cx="1505594" cy="538468"/>
          </a:xfrm>
        </p:grpSpPr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53B6C35A-77F0-42BF-89F1-23713BD3EA1E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31" name="箭號: 五邊形 30">
                <a:extLst>
                  <a:ext uri="{FF2B5EF4-FFF2-40B4-BE49-F238E27FC236}">
                    <a16:creationId xmlns:a16="http://schemas.microsoft.com/office/drawing/2014/main" id="{9EA1F276-7BF8-4A37-BEDC-32C036E0753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5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92EF2AE-8E1C-47A5-B214-D7AD9DDA0B4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66629D76-9EF2-4E23-956B-3C4032EB1521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93E17986-D4CE-4993-BDAF-EAFE62EEB4CB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DED4CD47-E5CB-49F8-9267-6AEC1F56F899}"/>
              </a:ext>
            </a:extLst>
          </p:cNvPr>
          <p:cNvGrpSpPr/>
          <p:nvPr/>
        </p:nvGrpSpPr>
        <p:grpSpPr>
          <a:xfrm>
            <a:off x="4563296" y="420928"/>
            <a:ext cx="1572170" cy="614723"/>
            <a:chOff x="6922902" y="3154462"/>
            <a:chExt cx="1572170" cy="614723"/>
          </a:xfrm>
        </p:grpSpPr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C68A9BB-DDDE-4AF4-8DD9-E4047673BD57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CF4F8C6-8B36-49C4-96F9-CA7176EDAEA4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34489D71-247C-4E40-9DDB-1EF16EA2FBDF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08D61C94-7FB6-4847-9E23-2D2BC8DDA252}"/>
              </a:ext>
            </a:extLst>
          </p:cNvPr>
          <p:cNvGrpSpPr/>
          <p:nvPr/>
        </p:nvGrpSpPr>
        <p:grpSpPr>
          <a:xfrm flipV="1">
            <a:off x="5511782" y="426467"/>
            <a:ext cx="1110488" cy="671106"/>
            <a:chOff x="7535897" y="3243687"/>
            <a:chExt cx="1030649" cy="750280"/>
          </a:xfrm>
        </p:grpSpPr>
        <p:pic>
          <p:nvPicPr>
            <p:cNvPr id="39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926523F4-F4EA-4253-BC9D-9A37E9DD1C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2BB38E54-323B-4F9A-A838-E5CD6CF56F78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9D18EF79-8064-401C-9F5D-F6294F5FB664}"/>
              </a:ext>
            </a:extLst>
          </p:cNvPr>
          <p:cNvGrpSpPr/>
          <p:nvPr/>
        </p:nvGrpSpPr>
        <p:grpSpPr>
          <a:xfrm>
            <a:off x="6558274" y="1124734"/>
            <a:ext cx="1505594" cy="538468"/>
            <a:chOff x="10178406" y="3264368"/>
            <a:chExt cx="1505594" cy="538468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F84B0A0B-6BE2-4766-9FA7-F7BDA29591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4" name="箭號: 五邊形 43">
                <a:extLst>
                  <a:ext uri="{FF2B5EF4-FFF2-40B4-BE49-F238E27FC236}">
                    <a16:creationId xmlns:a16="http://schemas.microsoft.com/office/drawing/2014/main" id="{ED6224FA-07BC-40A7-A647-F108A5272BD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179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8730A035-7B96-4FCB-AC12-7513F7CE9EE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3B6B2D53-7E64-4420-AE17-B58416235C22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7F609BD-36C0-470A-8CB7-45534BA28853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AFE93AEA-042A-4ADF-91E6-8E0293F473EE}"/>
              </a:ext>
            </a:extLst>
          </p:cNvPr>
          <p:cNvGrpSpPr/>
          <p:nvPr/>
        </p:nvGrpSpPr>
        <p:grpSpPr>
          <a:xfrm>
            <a:off x="4569468" y="1027659"/>
            <a:ext cx="1572170" cy="614723"/>
            <a:chOff x="6922902" y="3154462"/>
            <a:chExt cx="1572170" cy="614723"/>
          </a:xfrm>
        </p:grpSpPr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A2C4019-E5EA-49B5-9A46-F753BFBEFB2B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489AD17-9D14-4481-B021-98607A76E275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AEA88BCD-196B-4025-A866-6D72A4B9652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DDFC5CA3-AB7E-4B82-937D-1BDB93BBEA40}"/>
              </a:ext>
            </a:extLst>
          </p:cNvPr>
          <p:cNvGrpSpPr/>
          <p:nvPr/>
        </p:nvGrpSpPr>
        <p:grpSpPr>
          <a:xfrm flipV="1">
            <a:off x="5517954" y="1024731"/>
            <a:ext cx="1110488" cy="671106"/>
            <a:chOff x="7535897" y="3243687"/>
            <a:chExt cx="1030649" cy="750280"/>
          </a:xfrm>
        </p:grpSpPr>
        <p:pic>
          <p:nvPicPr>
            <p:cNvPr id="52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B94C8195-B876-4D66-8233-E9A4DA149A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AE4414DA-BBF6-4182-88A6-D39D1A2FC56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7C140FCB-710A-4CBA-B6EF-39CCAD3EA736}"/>
              </a:ext>
            </a:extLst>
          </p:cNvPr>
          <p:cNvGrpSpPr/>
          <p:nvPr/>
        </p:nvGrpSpPr>
        <p:grpSpPr>
          <a:xfrm>
            <a:off x="6551406" y="1724075"/>
            <a:ext cx="1505594" cy="538468"/>
            <a:chOff x="10178406" y="3264368"/>
            <a:chExt cx="1505594" cy="538468"/>
          </a:xfrm>
        </p:grpSpPr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A73003E7-B590-498C-BF91-7F8C78832F79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0" name="箭號: 五邊形 69">
                <a:extLst>
                  <a:ext uri="{FF2B5EF4-FFF2-40B4-BE49-F238E27FC236}">
                    <a16:creationId xmlns:a16="http://schemas.microsoft.com/office/drawing/2014/main" id="{CD83CCC5-B599-412B-B9DA-A4840A8B79D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E60A6CE0-5E38-41E8-918C-0C4ADDDC177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F3E3B1FC-61C6-4A38-ABD4-A016E4258450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1923C4CC-A0FF-46B2-BBAE-8D49618647DF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24E4573E-9A8E-49A1-B1B8-DE8342BEB641}"/>
              </a:ext>
            </a:extLst>
          </p:cNvPr>
          <p:cNvGrpSpPr/>
          <p:nvPr/>
        </p:nvGrpSpPr>
        <p:grpSpPr>
          <a:xfrm>
            <a:off x="4562600" y="1627000"/>
            <a:ext cx="1572170" cy="614723"/>
            <a:chOff x="6922902" y="3154462"/>
            <a:chExt cx="1572170" cy="614723"/>
          </a:xfrm>
        </p:grpSpPr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C14FA8A6-0C06-49DB-BD5F-DA0BA6D3AEE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646819F5-9BAD-4239-8DB4-C34353F064F2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6A04F7A0-39AF-4528-8012-A8D5E9DF63F9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ACACABC3-11E7-4DBB-ADA0-C79CC5B9F62F}"/>
              </a:ext>
            </a:extLst>
          </p:cNvPr>
          <p:cNvGrpSpPr/>
          <p:nvPr/>
        </p:nvGrpSpPr>
        <p:grpSpPr>
          <a:xfrm flipV="1">
            <a:off x="5511086" y="1624072"/>
            <a:ext cx="1110488" cy="671106"/>
            <a:chOff x="7535897" y="3243687"/>
            <a:chExt cx="1030649" cy="750280"/>
          </a:xfrm>
        </p:grpSpPr>
        <p:pic>
          <p:nvPicPr>
            <p:cNvPr id="7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0F4CCEE3-1C38-4FC2-BAF2-CC39954AB3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63B6ED52-A38B-4AB3-B81A-613CD9FA0FBE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6262662E-9424-410B-AB1D-1A9B5F89F614}"/>
              </a:ext>
            </a:extLst>
          </p:cNvPr>
          <p:cNvCxnSpPr>
            <a:cxnSpLocks/>
            <a:stCxn id="95" idx="2"/>
            <a:endCxn id="110" idx="0"/>
          </p:cNvCxnSpPr>
          <p:nvPr/>
        </p:nvCxnSpPr>
        <p:spPr>
          <a:xfrm>
            <a:off x="7254094" y="4534706"/>
            <a:ext cx="0" cy="22709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4" name="群組 153">
            <a:extLst>
              <a:ext uri="{FF2B5EF4-FFF2-40B4-BE49-F238E27FC236}">
                <a16:creationId xmlns:a16="http://schemas.microsoft.com/office/drawing/2014/main" id="{E8B3BFD5-3713-4857-A396-3C16A47C4EC0}"/>
              </a:ext>
            </a:extLst>
          </p:cNvPr>
          <p:cNvGrpSpPr/>
          <p:nvPr/>
        </p:nvGrpSpPr>
        <p:grpSpPr>
          <a:xfrm>
            <a:off x="6017443" y="3135690"/>
            <a:ext cx="2440763" cy="2218584"/>
            <a:chOff x="5761341" y="2836021"/>
            <a:chExt cx="2440763" cy="2218584"/>
          </a:xfrm>
        </p:grpSpPr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615E7A8A-34F1-4072-8F49-F7C60EFD7230}"/>
                </a:ext>
              </a:extLst>
            </p:cNvPr>
            <p:cNvSpPr txBox="1"/>
            <p:nvPr/>
          </p:nvSpPr>
          <p:spPr>
            <a:xfrm>
              <a:off x="5926932" y="3811844"/>
              <a:ext cx="2142119" cy="423193"/>
            </a:xfrm>
            <a:prstGeom prst="rect">
              <a:avLst/>
            </a:prstGeom>
            <a:solidFill>
              <a:srgbClr val="DEEBF7"/>
            </a:solidFill>
            <a:ln w="38100">
              <a:solidFill>
                <a:srgbClr val="DEEBF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變數                  函式    </a:t>
              </a:r>
              <a:endParaRPr lang="en-US" altLang="zh-TW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1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score = int(input("   ")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97" name="群組 96">
              <a:extLst>
                <a:ext uri="{FF2B5EF4-FFF2-40B4-BE49-F238E27FC236}">
                  <a16:creationId xmlns:a16="http://schemas.microsoft.com/office/drawing/2014/main" id="{B091F0B8-CDEB-48F2-B134-2D4D4D49D614}"/>
                </a:ext>
              </a:extLst>
            </p:cNvPr>
            <p:cNvGrpSpPr/>
            <p:nvPr/>
          </p:nvGrpSpPr>
          <p:grpSpPr>
            <a:xfrm>
              <a:off x="5761341" y="3215416"/>
              <a:ext cx="2440763" cy="369330"/>
              <a:chOff x="2660660" y="3083635"/>
              <a:chExt cx="3835484" cy="285749"/>
            </a:xfrm>
          </p:grpSpPr>
          <p:sp>
            <p:nvSpPr>
              <p:cNvPr id="102" name="矩形: 圓角 101">
                <a:extLst>
                  <a:ext uri="{FF2B5EF4-FFF2-40B4-BE49-F238E27FC236}">
                    <a16:creationId xmlns:a16="http://schemas.microsoft.com/office/drawing/2014/main" id="{37838EF8-B4C0-406F-9D1A-BBB28CD77C56}"/>
                  </a:ext>
                </a:extLst>
              </p:cNvPr>
              <p:cNvSpPr/>
              <p:nvPr/>
            </p:nvSpPr>
            <p:spPr>
              <a:xfrm>
                <a:off x="2660660" y="3083635"/>
                <a:ext cx="3835484" cy="285749"/>
              </a:xfrm>
              <a:prstGeom prst="roundRect">
                <a:avLst>
                  <a:gd name="adj" fmla="val 50000"/>
                </a:avLst>
              </a:prstGeom>
              <a:solidFill>
                <a:srgbClr val="B6E2A1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cxnSp>
            <p:nvCxnSpPr>
              <p:cNvPr id="103" name="直線接點 102">
                <a:extLst>
                  <a:ext uri="{FF2B5EF4-FFF2-40B4-BE49-F238E27FC236}">
                    <a16:creationId xmlns:a16="http://schemas.microsoft.com/office/drawing/2014/main" id="{2342A509-C99F-487F-BBD3-824B145703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9316" y="3230404"/>
                <a:ext cx="3224571" cy="2764"/>
              </a:xfrm>
              <a:prstGeom prst="line">
                <a:avLst/>
              </a:prstGeom>
              <a:solidFill>
                <a:srgbClr val="B6E2A1"/>
              </a:solidFill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9" name="接點: 肘形 98">
              <a:extLst>
                <a:ext uri="{FF2B5EF4-FFF2-40B4-BE49-F238E27FC236}">
                  <a16:creationId xmlns:a16="http://schemas.microsoft.com/office/drawing/2014/main" id="{A8E6AAFA-9139-4AF9-8AF6-2D57FBB6D27D}"/>
                </a:ext>
              </a:extLst>
            </p:cNvPr>
            <p:cNvCxnSpPr>
              <a:cxnSpLocks/>
              <a:stCxn id="110" idx="1"/>
              <a:endCxn id="102" idx="1"/>
            </p:cNvCxnSpPr>
            <p:nvPr/>
          </p:nvCxnSpPr>
          <p:spPr>
            <a:xfrm rot="10800000">
              <a:off x="5761342" y="3400082"/>
              <a:ext cx="46909" cy="1358289"/>
            </a:xfrm>
            <a:prstGeom prst="bentConnector3">
              <a:avLst>
                <a:gd name="adj1" fmla="val 587327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0" name="接點: 肘形 99">
              <a:extLst>
                <a:ext uri="{FF2B5EF4-FFF2-40B4-BE49-F238E27FC236}">
                  <a16:creationId xmlns:a16="http://schemas.microsoft.com/office/drawing/2014/main" id="{38E37443-013C-4D45-A5A6-5B020841C6ED}"/>
                </a:ext>
              </a:extLst>
            </p:cNvPr>
            <p:cNvCxnSpPr>
              <a:cxnSpLocks/>
              <a:stCxn id="102" idx="3"/>
              <a:endCxn id="95" idx="3"/>
            </p:cNvCxnSpPr>
            <p:nvPr/>
          </p:nvCxnSpPr>
          <p:spPr>
            <a:xfrm flipH="1">
              <a:off x="8069051" y="3400081"/>
              <a:ext cx="133053" cy="623360"/>
            </a:xfrm>
            <a:prstGeom prst="bentConnector3">
              <a:avLst>
                <a:gd name="adj1" fmla="val -171811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8A631908-0F78-408F-88F3-175193E80C5B}"/>
                </a:ext>
              </a:extLst>
            </p:cNvPr>
            <p:cNvSpPr txBox="1"/>
            <p:nvPr/>
          </p:nvSpPr>
          <p:spPr>
            <a:xfrm>
              <a:off x="5909283" y="2836021"/>
              <a:ext cx="2110859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dirty="0"/>
                <a:t>[1,2,3,4,5]</a:t>
              </a:r>
              <a:endParaRPr lang="zh-TW" altLang="en-US" dirty="0"/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008E5EED-64D9-4A6B-8BB2-5CF1259837B3}"/>
                </a:ext>
              </a:extLst>
            </p:cNvPr>
            <p:cNvSpPr txBox="1"/>
            <p:nvPr/>
          </p:nvSpPr>
          <p:spPr>
            <a:xfrm>
              <a:off x="5808250" y="4462135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sum  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sum              score</a:t>
              </a: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55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xx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DFE0150D-C550-481B-8594-22D7E72ABF59}"/>
              </a:ext>
            </a:extLst>
          </p:cNvPr>
          <p:cNvGrpSpPr/>
          <p:nvPr/>
        </p:nvGrpSpPr>
        <p:grpSpPr>
          <a:xfrm>
            <a:off x="6558274" y="2311749"/>
            <a:ext cx="1505594" cy="538468"/>
            <a:chOff x="10178406" y="3264368"/>
            <a:chExt cx="1505594" cy="538468"/>
          </a:xfrm>
        </p:grpSpPr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89CB036E-23FC-4B4F-AF31-1915A2963D2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8" name="箭號: 五邊形 57">
                <a:extLst>
                  <a:ext uri="{FF2B5EF4-FFF2-40B4-BE49-F238E27FC236}">
                    <a16:creationId xmlns:a16="http://schemas.microsoft.com/office/drawing/2014/main" id="{A7EEF8C0-5A37-4D46-B7BE-B8931C78ED3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89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6A7EFA62-884B-4D3C-83B5-914FA7399283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BDE3530A-FC2B-4091-8A9D-7D7513BC075E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5C083C11-FB68-4963-8937-A83BC680D008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8AF51C5A-FD79-4EB3-B4B9-936BA5B9EFC2}"/>
              </a:ext>
            </a:extLst>
          </p:cNvPr>
          <p:cNvGrpSpPr/>
          <p:nvPr/>
        </p:nvGrpSpPr>
        <p:grpSpPr>
          <a:xfrm>
            <a:off x="4569468" y="2214674"/>
            <a:ext cx="1572170" cy="614723"/>
            <a:chOff x="6922902" y="3154462"/>
            <a:chExt cx="1572170" cy="614723"/>
          </a:xfrm>
        </p:grpSpPr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AAABB8AD-DCBD-435D-8252-4A555C7C87D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F54D4B47-5CD6-48C8-BA96-C51B6FDBB203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score</a:t>
              </a: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FC2B33AF-B2CE-45F0-99B6-51CBAE401C42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7D998DD9-124D-4BD1-B675-1D0DA6B8F2C8}"/>
              </a:ext>
            </a:extLst>
          </p:cNvPr>
          <p:cNvGrpSpPr/>
          <p:nvPr/>
        </p:nvGrpSpPr>
        <p:grpSpPr>
          <a:xfrm flipV="1">
            <a:off x="5517954" y="2211746"/>
            <a:ext cx="1110488" cy="671106"/>
            <a:chOff x="7535897" y="3243687"/>
            <a:chExt cx="1030649" cy="750280"/>
          </a:xfrm>
        </p:grpSpPr>
        <p:pic>
          <p:nvPicPr>
            <p:cNvPr id="66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17452921-6B63-433D-9055-C01E5D4F95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C61E055-84CC-4C91-81B0-AFA7D18B1F03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81" name="橢圓 80">
            <a:extLst>
              <a:ext uri="{FF2B5EF4-FFF2-40B4-BE49-F238E27FC236}">
                <a16:creationId xmlns:a16="http://schemas.microsoft.com/office/drawing/2014/main" id="{B79BEE13-6E08-4E71-90C1-68DC7A6A4F1C}"/>
              </a:ext>
            </a:extLst>
          </p:cNvPr>
          <p:cNvSpPr/>
          <p:nvPr/>
        </p:nvSpPr>
        <p:spPr>
          <a:xfrm>
            <a:off x="7118221" y="3617711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7CB4C78B-1428-4C0B-8996-B4B151A9B6C3}"/>
              </a:ext>
            </a:extLst>
          </p:cNvPr>
          <p:cNvSpPr/>
          <p:nvPr/>
        </p:nvSpPr>
        <p:spPr>
          <a:xfrm>
            <a:off x="236305" y="100089"/>
            <a:ext cx="3854431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請輸入幾次考試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0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score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考試成績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sum + score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平均為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",sum/n)</a:t>
            </a:r>
          </a:p>
        </p:txBody>
      </p:sp>
      <p:sp>
        <p:nvSpPr>
          <p:cNvPr id="83" name="箭號: 向右 82">
            <a:extLst>
              <a:ext uri="{FF2B5EF4-FFF2-40B4-BE49-F238E27FC236}">
                <a16:creationId xmlns:a16="http://schemas.microsoft.com/office/drawing/2014/main" id="{8E7433EF-C4CB-422B-BBC6-DF1C3FD07AD0}"/>
              </a:ext>
            </a:extLst>
          </p:cNvPr>
          <p:cNvSpPr/>
          <p:nvPr/>
        </p:nvSpPr>
        <p:spPr>
          <a:xfrm>
            <a:off x="304800" y="994231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728D1597-D549-4EDD-9BE9-CCF296F4D3DE}"/>
              </a:ext>
            </a:extLst>
          </p:cNvPr>
          <p:cNvSpPr/>
          <p:nvPr/>
        </p:nvSpPr>
        <p:spPr>
          <a:xfrm>
            <a:off x="160105" y="5081237"/>
            <a:ext cx="2473027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:90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:89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7E100AFD-0973-45E1-8F14-33B56991B19A}"/>
              </a:ext>
            </a:extLst>
          </p:cNvPr>
          <p:cNvSpPr txBox="1"/>
          <p:nvPr/>
        </p:nvSpPr>
        <p:spPr>
          <a:xfrm>
            <a:off x="3627234" y="3045591"/>
            <a:ext cx="2361882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      </a:t>
            </a:r>
            <a:r>
              <a:rPr lang="zh-TW" altLang="en-US" sz="700" b="1" dirty="0"/>
              <a:t>  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 結束值   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</a:t>
            </a:r>
            <a:r>
              <a:rPr lang="en-US" altLang="zh-TW" b="1" dirty="0">
                <a:highlight>
                  <a:srgbClr val="DEEBF7"/>
                </a:highlight>
              </a:rPr>
              <a:t>  1  </a:t>
            </a:r>
            <a:r>
              <a:rPr lang="en-US" altLang="zh-TW" b="1" dirty="0"/>
              <a:t>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5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</a:t>
            </a:r>
            <a:r>
              <a:rPr lang="en-US" altLang="zh-TW" b="1" dirty="0">
                <a:highlight>
                  <a:srgbClr val="DEEBF7"/>
                </a:highlight>
              </a:rPr>
              <a:t>  1 </a:t>
            </a:r>
            <a:r>
              <a:rPr lang="en-US" altLang="zh-TW" b="1" dirty="0"/>
              <a:t>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858708929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140C4BB1-B540-404E-9E16-43DB6491BC3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2363" y="40056"/>
          <a:ext cx="1572170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4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3291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FA7F4B20-AC58-43A0-8D6F-1B3838042C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65719" y="40056"/>
          <a:ext cx="1623397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533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1843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3384C717-D043-427B-9794-71939C663542}"/>
              </a:ext>
            </a:extLst>
          </p:cNvPr>
          <p:cNvGrpSpPr/>
          <p:nvPr/>
        </p:nvGrpSpPr>
        <p:grpSpPr>
          <a:xfrm>
            <a:off x="6558274" y="542062"/>
            <a:ext cx="1505594" cy="538468"/>
            <a:chOff x="10178406" y="3264368"/>
            <a:chExt cx="1505594" cy="538468"/>
          </a:xfrm>
        </p:grpSpPr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53B6C35A-77F0-42BF-89F1-23713BD3EA1E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31" name="箭號: 五邊形 30">
                <a:extLst>
                  <a:ext uri="{FF2B5EF4-FFF2-40B4-BE49-F238E27FC236}">
                    <a16:creationId xmlns:a16="http://schemas.microsoft.com/office/drawing/2014/main" id="{9EA1F276-7BF8-4A37-BEDC-32C036E0753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5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92EF2AE-8E1C-47A5-B214-D7AD9DDA0B4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66629D76-9EF2-4E23-956B-3C4032EB1521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93E17986-D4CE-4993-BDAF-EAFE62EEB4CB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DED4CD47-E5CB-49F8-9267-6AEC1F56F899}"/>
              </a:ext>
            </a:extLst>
          </p:cNvPr>
          <p:cNvGrpSpPr/>
          <p:nvPr/>
        </p:nvGrpSpPr>
        <p:grpSpPr>
          <a:xfrm>
            <a:off x="4563296" y="420928"/>
            <a:ext cx="1572170" cy="614723"/>
            <a:chOff x="6922902" y="3154462"/>
            <a:chExt cx="1572170" cy="614723"/>
          </a:xfrm>
        </p:grpSpPr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C68A9BB-DDDE-4AF4-8DD9-E4047673BD57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CF4F8C6-8B36-49C4-96F9-CA7176EDAEA4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34489D71-247C-4E40-9DDB-1EF16EA2FBDF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08D61C94-7FB6-4847-9E23-2D2BC8DDA252}"/>
              </a:ext>
            </a:extLst>
          </p:cNvPr>
          <p:cNvGrpSpPr/>
          <p:nvPr/>
        </p:nvGrpSpPr>
        <p:grpSpPr>
          <a:xfrm flipV="1">
            <a:off x="5511782" y="426467"/>
            <a:ext cx="1110488" cy="671106"/>
            <a:chOff x="7535897" y="3243687"/>
            <a:chExt cx="1030649" cy="750280"/>
          </a:xfrm>
        </p:grpSpPr>
        <p:pic>
          <p:nvPicPr>
            <p:cNvPr id="39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926523F4-F4EA-4253-BC9D-9A37E9DD1C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2BB38E54-323B-4F9A-A838-E5CD6CF56F78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9D18EF79-8064-401C-9F5D-F6294F5FB664}"/>
              </a:ext>
            </a:extLst>
          </p:cNvPr>
          <p:cNvGrpSpPr/>
          <p:nvPr/>
        </p:nvGrpSpPr>
        <p:grpSpPr>
          <a:xfrm>
            <a:off x="6558274" y="1124734"/>
            <a:ext cx="1505594" cy="538468"/>
            <a:chOff x="10178406" y="3264368"/>
            <a:chExt cx="1505594" cy="538468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F84B0A0B-6BE2-4766-9FA7-F7BDA29591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4" name="箭號: 五邊形 43">
                <a:extLst>
                  <a:ext uri="{FF2B5EF4-FFF2-40B4-BE49-F238E27FC236}">
                    <a16:creationId xmlns:a16="http://schemas.microsoft.com/office/drawing/2014/main" id="{ED6224FA-07BC-40A7-A647-F108A5272BD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179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8730A035-7B96-4FCB-AC12-7513F7CE9EE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3B6B2D53-7E64-4420-AE17-B58416235C22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7F609BD-36C0-470A-8CB7-45534BA28853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AFE93AEA-042A-4ADF-91E6-8E0293F473EE}"/>
              </a:ext>
            </a:extLst>
          </p:cNvPr>
          <p:cNvGrpSpPr/>
          <p:nvPr/>
        </p:nvGrpSpPr>
        <p:grpSpPr>
          <a:xfrm>
            <a:off x="4569468" y="1027659"/>
            <a:ext cx="1572170" cy="614723"/>
            <a:chOff x="6922902" y="3154462"/>
            <a:chExt cx="1572170" cy="614723"/>
          </a:xfrm>
        </p:grpSpPr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A2C4019-E5EA-49B5-9A46-F753BFBEFB2B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489AD17-9D14-4481-B021-98607A76E275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AEA88BCD-196B-4025-A866-6D72A4B9652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DDFC5CA3-AB7E-4B82-937D-1BDB93BBEA40}"/>
              </a:ext>
            </a:extLst>
          </p:cNvPr>
          <p:cNvGrpSpPr/>
          <p:nvPr/>
        </p:nvGrpSpPr>
        <p:grpSpPr>
          <a:xfrm flipV="1">
            <a:off x="5517954" y="1024731"/>
            <a:ext cx="1110488" cy="671106"/>
            <a:chOff x="7535897" y="3243687"/>
            <a:chExt cx="1030649" cy="750280"/>
          </a:xfrm>
        </p:grpSpPr>
        <p:pic>
          <p:nvPicPr>
            <p:cNvPr id="52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B94C8195-B876-4D66-8233-E9A4DA149A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AE4414DA-BBF6-4182-88A6-D39D1A2FC56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7C140FCB-710A-4CBA-B6EF-39CCAD3EA736}"/>
              </a:ext>
            </a:extLst>
          </p:cNvPr>
          <p:cNvGrpSpPr/>
          <p:nvPr/>
        </p:nvGrpSpPr>
        <p:grpSpPr>
          <a:xfrm>
            <a:off x="6551406" y="1724075"/>
            <a:ext cx="1505594" cy="538468"/>
            <a:chOff x="10178406" y="3264368"/>
            <a:chExt cx="1505594" cy="538468"/>
          </a:xfrm>
        </p:grpSpPr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A73003E7-B590-498C-BF91-7F8C78832F79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0" name="箭號: 五邊形 69">
                <a:extLst>
                  <a:ext uri="{FF2B5EF4-FFF2-40B4-BE49-F238E27FC236}">
                    <a16:creationId xmlns:a16="http://schemas.microsoft.com/office/drawing/2014/main" id="{CD83CCC5-B599-412B-B9DA-A4840A8B79D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E60A6CE0-5E38-41E8-918C-0C4ADDDC177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F3E3B1FC-61C6-4A38-ABD4-A016E4258450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1923C4CC-A0FF-46B2-BBAE-8D49618647DF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24E4573E-9A8E-49A1-B1B8-DE8342BEB641}"/>
              </a:ext>
            </a:extLst>
          </p:cNvPr>
          <p:cNvGrpSpPr/>
          <p:nvPr/>
        </p:nvGrpSpPr>
        <p:grpSpPr>
          <a:xfrm>
            <a:off x="4562600" y="1627000"/>
            <a:ext cx="1572170" cy="614723"/>
            <a:chOff x="6922902" y="3154462"/>
            <a:chExt cx="1572170" cy="614723"/>
          </a:xfrm>
        </p:grpSpPr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C14FA8A6-0C06-49DB-BD5F-DA0BA6D3AEE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646819F5-9BAD-4239-8DB4-C34353F064F2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6A04F7A0-39AF-4528-8012-A8D5E9DF63F9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ACACABC3-11E7-4DBB-ADA0-C79CC5B9F62F}"/>
              </a:ext>
            </a:extLst>
          </p:cNvPr>
          <p:cNvGrpSpPr/>
          <p:nvPr/>
        </p:nvGrpSpPr>
        <p:grpSpPr>
          <a:xfrm flipV="1">
            <a:off x="5511086" y="1624072"/>
            <a:ext cx="1110488" cy="671106"/>
            <a:chOff x="7535897" y="3243687"/>
            <a:chExt cx="1030649" cy="750280"/>
          </a:xfrm>
        </p:grpSpPr>
        <p:pic>
          <p:nvPicPr>
            <p:cNvPr id="7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0F4CCEE3-1C38-4FC2-BAF2-CC39954AB3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63B6ED52-A38B-4AB3-B81A-613CD9FA0FBE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6262662E-9424-410B-AB1D-1A9B5F89F614}"/>
              </a:ext>
            </a:extLst>
          </p:cNvPr>
          <p:cNvCxnSpPr>
            <a:cxnSpLocks/>
            <a:stCxn id="95" idx="2"/>
            <a:endCxn id="110" idx="0"/>
          </p:cNvCxnSpPr>
          <p:nvPr/>
        </p:nvCxnSpPr>
        <p:spPr>
          <a:xfrm>
            <a:off x="7254094" y="4534706"/>
            <a:ext cx="0" cy="22709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4" name="群組 153">
            <a:extLst>
              <a:ext uri="{FF2B5EF4-FFF2-40B4-BE49-F238E27FC236}">
                <a16:creationId xmlns:a16="http://schemas.microsoft.com/office/drawing/2014/main" id="{E8B3BFD5-3713-4857-A396-3C16A47C4EC0}"/>
              </a:ext>
            </a:extLst>
          </p:cNvPr>
          <p:cNvGrpSpPr/>
          <p:nvPr/>
        </p:nvGrpSpPr>
        <p:grpSpPr>
          <a:xfrm>
            <a:off x="6017443" y="3135690"/>
            <a:ext cx="2440763" cy="2218584"/>
            <a:chOff x="5761341" y="2836021"/>
            <a:chExt cx="2440763" cy="2218584"/>
          </a:xfrm>
        </p:grpSpPr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615E7A8A-34F1-4072-8F49-F7C60EFD7230}"/>
                </a:ext>
              </a:extLst>
            </p:cNvPr>
            <p:cNvSpPr txBox="1"/>
            <p:nvPr/>
          </p:nvSpPr>
          <p:spPr>
            <a:xfrm>
              <a:off x="5926932" y="3811844"/>
              <a:ext cx="2142119" cy="423193"/>
            </a:xfrm>
            <a:prstGeom prst="rect">
              <a:avLst/>
            </a:prstGeom>
            <a:solidFill>
              <a:srgbClr val="DEEBF7"/>
            </a:solidFill>
            <a:ln w="38100">
              <a:solidFill>
                <a:srgbClr val="DEEBF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變數                  函式    </a:t>
              </a:r>
              <a:endParaRPr lang="en-US" altLang="zh-TW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1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score = int(input("88")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97" name="群組 96">
              <a:extLst>
                <a:ext uri="{FF2B5EF4-FFF2-40B4-BE49-F238E27FC236}">
                  <a16:creationId xmlns:a16="http://schemas.microsoft.com/office/drawing/2014/main" id="{B091F0B8-CDEB-48F2-B134-2D4D4D49D614}"/>
                </a:ext>
              </a:extLst>
            </p:cNvPr>
            <p:cNvGrpSpPr/>
            <p:nvPr/>
          </p:nvGrpSpPr>
          <p:grpSpPr>
            <a:xfrm>
              <a:off x="5761341" y="3215416"/>
              <a:ext cx="2440763" cy="369330"/>
              <a:chOff x="2660660" y="3083635"/>
              <a:chExt cx="3835484" cy="285749"/>
            </a:xfrm>
          </p:grpSpPr>
          <p:sp>
            <p:nvSpPr>
              <p:cNvPr id="102" name="矩形: 圓角 101">
                <a:extLst>
                  <a:ext uri="{FF2B5EF4-FFF2-40B4-BE49-F238E27FC236}">
                    <a16:creationId xmlns:a16="http://schemas.microsoft.com/office/drawing/2014/main" id="{37838EF8-B4C0-406F-9D1A-BBB28CD77C56}"/>
                  </a:ext>
                </a:extLst>
              </p:cNvPr>
              <p:cNvSpPr/>
              <p:nvPr/>
            </p:nvSpPr>
            <p:spPr>
              <a:xfrm>
                <a:off x="2660660" y="3083635"/>
                <a:ext cx="3835484" cy="285749"/>
              </a:xfrm>
              <a:prstGeom prst="roundRect">
                <a:avLst>
                  <a:gd name="adj" fmla="val 50000"/>
                </a:avLst>
              </a:prstGeom>
              <a:solidFill>
                <a:srgbClr val="B6E2A1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cxnSp>
            <p:nvCxnSpPr>
              <p:cNvPr id="103" name="直線接點 102">
                <a:extLst>
                  <a:ext uri="{FF2B5EF4-FFF2-40B4-BE49-F238E27FC236}">
                    <a16:creationId xmlns:a16="http://schemas.microsoft.com/office/drawing/2014/main" id="{2342A509-C99F-487F-BBD3-824B145703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9316" y="3230404"/>
                <a:ext cx="3224571" cy="2764"/>
              </a:xfrm>
              <a:prstGeom prst="line">
                <a:avLst/>
              </a:prstGeom>
              <a:solidFill>
                <a:srgbClr val="B6E2A1"/>
              </a:solidFill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9" name="接點: 肘形 98">
              <a:extLst>
                <a:ext uri="{FF2B5EF4-FFF2-40B4-BE49-F238E27FC236}">
                  <a16:creationId xmlns:a16="http://schemas.microsoft.com/office/drawing/2014/main" id="{A8E6AAFA-9139-4AF9-8AF6-2D57FBB6D27D}"/>
                </a:ext>
              </a:extLst>
            </p:cNvPr>
            <p:cNvCxnSpPr>
              <a:cxnSpLocks/>
              <a:stCxn id="110" idx="1"/>
              <a:endCxn id="102" idx="1"/>
            </p:cNvCxnSpPr>
            <p:nvPr/>
          </p:nvCxnSpPr>
          <p:spPr>
            <a:xfrm rot="10800000">
              <a:off x="5761342" y="3400082"/>
              <a:ext cx="46909" cy="1358289"/>
            </a:xfrm>
            <a:prstGeom prst="bentConnector3">
              <a:avLst>
                <a:gd name="adj1" fmla="val 587327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0" name="接點: 肘形 99">
              <a:extLst>
                <a:ext uri="{FF2B5EF4-FFF2-40B4-BE49-F238E27FC236}">
                  <a16:creationId xmlns:a16="http://schemas.microsoft.com/office/drawing/2014/main" id="{38E37443-013C-4D45-A5A6-5B020841C6ED}"/>
                </a:ext>
              </a:extLst>
            </p:cNvPr>
            <p:cNvCxnSpPr>
              <a:cxnSpLocks/>
              <a:stCxn id="102" idx="3"/>
              <a:endCxn id="95" idx="3"/>
            </p:cNvCxnSpPr>
            <p:nvPr/>
          </p:nvCxnSpPr>
          <p:spPr>
            <a:xfrm flipH="1">
              <a:off x="8069051" y="3400081"/>
              <a:ext cx="133053" cy="623360"/>
            </a:xfrm>
            <a:prstGeom prst="bentConnector3">
              <a:avLst>
                <a:gd name="adj1" fmla="val -171811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8A631908-0F78-408F-88F3-175193E80C5B}"/>
                </a:ext>
              </a:extLst>
            </p:cNvPr>
            <p:cNvSpPr txBox="1"/>
            <p:nvPr/>
          </p:nvSpPr>
          <p:spPr>
            <a:xfrm>
              <a:off x="5909283" y="2836021"/>
              <a:ext cx="2110859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dirty="0"/>
                <a:t>[1,2,3,4,5]</a:t>
              </a:r>
              <a:endParaRPr lang="zh-TW" altLang="en-US" dirty="0"/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008E5EED-64D9-4A6B-8BB2-5CF1259837B3}"/>
                </a:ext>
              </a:extLst>
            </p:cNvPr>
            <p:cNvSpPr txBox="1"/>
            <p:nvPr/>
          </p:nvSpPr>
          <p:spPr>
            <a:xfrm>
              <a:off x="5808250" y="4462135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sum  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sum              score</a:t>
              </a: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55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xx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DFE0150D-C550-481B-8594-22D7E72ABF59}"/>
              </a:ext>
            </a:extLst>
          </p:cNvPr>
          <p:cNvGrpSpPr/>
          <p:nvPr/>
        </p:nvGrpSpPr>
        <p:grpSpPr>
          <a:xfrm>
            <a:off x="6558274" y="2311749"/>
            <a:ext cx="1505594" cy="538468"/>
            <a:chOff x="10178406" y="3264368"/>
            <a:chExt cx="1505594" cy="538468"/>
          </a:xfrm>
        </p:grpSpPr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89CB036E-23FC-4B4F-AF31-1915A2963D2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8" name="箭號: 五邊形 57">
                <a:extLst>
                  <a:ext uri="{FF2B5EF4-FFF2-40B4-BE49-F238E27FC236}">
                    <a16:creationId xmlns:a16="http://schemas.microsoft.com/office/drawing/2014/main" id="{A7EEF8C0-5A37-4D46-B7BE-B8931C78ED3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88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6A7EFA62-884B-4D3C-83B5-914FA7399283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BDE3530A-FC2B-4091-8A9D-7D7513BC075E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5C083C11-FB68-4963-8937-A83BC680D008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8AF51C5A-FD79-4EB3-B4B9-936BA5B9EFC2}"/>
              </a:ext>
            </a:extLst>
          </p:cNvPr>
          <p:cNvGrpSpPr/>
          <p:nvPr/>
        </p:nvGrpSpPr>
        <p:grpSpPr>
          <a:xfrm>
            <a:off x="4569468" y="2214674"/>
            <a:ext cx="1572170" cy="614723"/>
            <a:chOff x="6922902" y="3154462"/>
            <a:chExt cx="1572170" cy="614723"/>
          </a:xfrm>
        </p:grpSpPr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AAABB8AD-DCBD-435D-8252-4A555C7C87D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F54D4B47-5CD6-48C8-BA96-C51B6FDBB203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score</a:t>
              </a: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FC2B33AF-B2CE-45F0-99B6-51CBAE401C42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7D998DD9-124D-4BD1-B675-1D0DA6B8F2C8}"/>
              </a:ext>
            </a:extLst>
          </p:cNvPr>
          <p:cNvGrpSpPr/>
          <p:nvPr/>
        </p:nvGrpSpPr>
        <p:grpSpPr>
          <a:xfrm flipV="1">
            <a:off x="5517954" y="2211746"/>
            <a:ext cx="1110488" cy="671106"/>
            <a:chOff x="7535897" y="3243687"/>
            <a:chExt cx="1030649" cy="750280"/>
          </a:xfrm>
        </p:grpSpPr>
        <p:pic>
          <p:nvPicPr>
            <p:cNvPr id="66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17452921-6B63-433D-9055-C01E5D4F95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C61E055-84CC-4C91-81B0-AFA7D18B1F03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82" name="矩形 81">
            <a:extLst>
              <a:ext uri="{FF2B5EF4-FFF2-40B4-BE49-F238E27FC236}">
                <a16:creationId xmlns:a16="http://schemas.microsoft.com/office/drawing/2014/main" id="{7CB4C78B-1428-4C0B-8996-B4B151A9B6C3}"/>
              </a:ext>
            </a:extLst>
          </p:cNvPr>
          <p:cNvSpPr/>
          <p:nvPr/>
        </p:nvSpPr>
        <p:spPr>
          <a:xfrm>
            <a:off x="236305" y="100089"/>
            <a:ext cx="3854431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請輸入幾次考試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0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score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考試成績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sum + score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平均為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",sum/n)</a:t>
            </a:r>
          </a:p>
        </p:txBody>
      </p:sp>
      <p:sp>
        <p:nvSpPr>
          <p:cNvPr id="83" name="箭號: 向右 82">
            <a:extLst>
              <a:ext uri="{FF2B5EF4-FFF2-40B4-BE49-F238E27FC236}">
                <a16:creationId xmlns:a16="http://schemas.microsoft.com/office/drawing/2014/main" id="{8E7433EF-C4CB-422B-BBC6-DF1C3FD07AD0}"/>
              </a:ext>
            </a:extLst>
          </p:cNvPr>
          <p:cNvSpPr/>
          <p:nvPr/>
        </p:nvSpPr>
        <p:spPr>
          <a:xfrm>
            <a:off x="304800" y="1350365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5D87EBA-1D1F-4B31-9993-DEC4A9E8F457}"/>
              </a:ext>
            </a:extLst>
          </p:cNvPr>
          <p:cNvSpPr/>
          <p:nvPr/>
        </p:nvSpPr>
        <p:spPr>
          <a:xfrm>
            <a:off x="160105" y="5081237"/>
            <a:ext cx="2473027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:90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:89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:88 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4" name="橢圓 83">
            <a:extLst>
              <a:ext uri="{FF2B5EF4-FFF2-40B4-BE49-F238E27FC236}">
                <a16:creationId xmlns:a16="http://schemas.microsoft.com/office/drawing/2014/main" id="{0B68034A-247A-463F-91D8-115F5F4A72E0}"/>
              </a:ext>
            </a:extLst>
          </p:cNvPr>
          <p:cNvSpPr/>
          <p:nvPr/>
        </p:nvSpPr>
        <p:spPr>
          <a:xfrm>
            <a:off x="7118221" y="3617711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4B6C3C00-EB6D-43EA-847B-5B80CA7AE16D}"/>
              </a:ext>
            </a:extLst>
          </p:cNvPr>
          <p:cNvSpPr txBox="1"/>
          <p:nvPr/>
        </p:nvSpPr>
        <p:spPr>
          <a:xfrm>
            <a:off x="3627234" y="3045591"/>
            <a:ext cx="2361882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      </a:t>
            </a:r>
            <a:r>
              <a:rPr lang="zh-TW" altLang="en-US" sz="700" b="1" dirty="0"/>
              <a:t>  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 結束值   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</a:t>
            </a:r>
            <a:r>
              <a:rPr lang="en-US" altLang="zh-TW" b="1" dirty="0">
                <a:highlight>
                  <a:srgbClr val="DEEBF7"/>
                </a:highlight>
              </a:rPr>
              <a:t>  1  </a:t>
            </a:r>
            <a:r>
              <a:rPr lang="en-US" altLang="zh-TW" b="1" dirty="0"/>
              <a:t>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5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</a:t>
            </a:r>
            <a:r>
              <a:rPr lang="en-US" altLang="zh-TW" b="1" dirty="0">
                <a:highlight>
                  <a:srgbClr val="DEEBF7"/>
                </a:highlight>
              </a:rPr>
              <a:t>  1 </a:t>
            </a:r>
            <a:r>
              <a:rPr lang="en-US" altLang="zh-TW" b="1" dirty="0"/>
              <a:t>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732950164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140C4BB1-B540-404E-9E16-43DB6491BC3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2363" y="40056"/>
          <a:ext cx="1572170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4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3291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FA7F4B20-AC58-43A0-8D6F-1B3838042C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65719" y="40056"/>
          <a:ext cx="1623397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533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1843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3384C717-D043-427B-9794-71939C663542}"/>
              </a:ext>
            </a:extLst>
          </p:cNvPr>
          <p:cNvGrpSpPr/>
          <p:nvPr/>
        </p:nvGrpSpPr>
        <p:grpSpPr>
          <a:xfrm>
            <a:off x="6558274" y="542062"/>
            <a:ext cx="1505594" cy="538468"/>
            <a:chOff x="10178406" y="3264368"/>
            <a:chExt cx="1505594" cy="538468"/>
          </a:xfrm>
        </p:grpSpPr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53B6C35A-77F0-42BF-89F1-23713BD3EA1E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31" name="箭號: 五邊形 30">
                <a:extLst>
                  <a:ext uri="{FF2B5EF4-FFF2-40B4-BE49-F238E27FC236}">
                    <a16:creationId xmlns:a16="http://schemas.microsoft.com/office/drawing/2014/main" id="{9EA1F276-7BF8-4A37-BEDC-32C036E0753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5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92EF2AE-8E1C-47A5-B214-D7AD9DDA0B4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66629D76-9EF2-4E23-956B-3C4032EB1521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93E17986-D4CE-4993-BDAF-EAFE62EEB4CB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DED4CD47-E5CB-49F8-9267-6AEC1F56F899}"/>
              </a:ext>
            </a:extLst>
          </p:cNvPr>
          <p:cNvGrpSpPr/>
          <p:nvPr/>
        </p:nvGrpSpPr>
        <p:grpSpPr>
          <a:xfrm>
            <a:off x="4563296" y="420928"/>
            <a:ext cx="1572170" cy="614723"/>
            <a:chOff x="6922902" y="3154462"/>
            <a:chExt cx="1572170" cy="614723"/>
          </a:xfrm>
        </p:grpSpPr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C68A9BB-DDDE-4AF4-8DD9-E4047673BD57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CF4F8C6-8B36-49C4-96F9-CA7176EDAEA4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34489D71-247C-4E40-9DDB-1EF16EA2FBDF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08D61C94-7FB6-4847-9E23-2D2BC8DDA252}"/>
              </a:ext>
            </a:extLst>
          </p:cNvPr>
          <p:cNvGrpSpPr/>
          <p:nvPr/>
        </p:nvGrpSpPr>
        <p:grpSpPr>
          <a:xfrm flipV="1">
            <a:off x="5511782" y="426467"/>
            <a:ext cx="1110488" cy="671106"/>
            <a:chOff x="7535897" y="3243687"/>
            <a:chExt cx="1030649" cy="750280"/>
          </a:xfrm>
        </p:grpSpPr>
        <p:pic>
          <p:nvPicPr>
            <p:cNvPr id="39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926523F4-F4EA-4253-BC9D-9A37E9DD1C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2BB38E54-323B-4F9A-A838-E5CD6CF56F78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9D18EF79-8064-401C-9F5D-F6294F5FB664}"/>
              </a:ext>
            </a:extLst>
          </p:cNvPr>
          <p:cNvGrpSpPr/>
          <p:nvPr/>
        </p:nvGrpSpPr>
        <p:grpSpPr>
          <a:xfrm>
            <a:off x="6558274" y="1124734"/>
            <a:ext cx="1505594" cy="538468"/>
            <a:chOff x="10178406" y="3264368"/>
            <a:chExt cx="1505594" cy="538468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F84B0A0B-6BE2-4766-9FA7-F7BDA29591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4" name="箭號: 五邊形 43">
                <a:extLst>
                  <a:ext uri="{FF2B5EF4-FFF2-40B4-BE49-F238E27FC236}">
                    <a16:creationId xmlns:a16="http://schemas.microsoft.com/office/drawing/2014/main" id="{ED6224FA-07BC-40A7-A647-F108A5272BD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179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8730A035-7B96-4FCB-AC12-7513F7CE9EE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3B6B2D53-7E64-4420-AE17-B58416235C22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7F609BD-36C0-470A-8CB7-45534BA28853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AFE93AEA-042A-4ADF-91E6-8E0293F473EE}"/>
              </a:ext>
            </a:extLst>
          </p:cNvPr>
          <p:cNvGrpSpPr/>
          <p:nvPr/>
        </p:nvGrpSpPr>
        <p:grpSpPr>
          <a:xfrm>
            <a:off x="4569468" y="1027659"/>
            <a:ext cx="1572170" cy="614723"/>
            <a:chOff x="6922902" y="3154462"/>
            <a:chExt cx="1572170" cy="614723"/>
          </a:xfrm>
        </p:grpSpPr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A2C4019-E5EA-49B5-9A46-F753BFBEFB2B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489AD17-9D14-4481-B021-98607A76E275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AEA88BCD-196B-4025-A866-6D72A4B9652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DDFC5CA3-AB7E-4B82-937D-1BDB93BBEA40}"/>
              </a:ext>
            </a:extLst>
          </p:cNvPr>
          <p:cNvGrpSpPr/>
          <p:nvPr/>
        </p:nvGrpSpPr>
        <p:grpSpPr>
          <a:xfrm flipV="1">
            <a:off x="5517954" y="1024731"/>
            <a:ext cx="1110488" cy="671106"/>
            <a:chOff x="7535897" y="3243687"/>
            <a:chExt cx="1030649" cy="750280"/>
          </a:xfrm>
        </p:grpSpPr>
        <p:pic>
          <p:nvPicPr>
            <p:cNvPr id="52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B94C8195-B876-4D66-8233-E9A4DA149A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AE4414DA-BBF6-4182-88A6-D39D1A2FC56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7C140FCB-710A-4CBA-B6EF-39CCAD3EA736}"/>
              </a:ext>
            </a:extLst>
          </p:cNvPr>
          <p:cNvGrpSpPr/>
          <p:nvPr/>
        </p:nvGrpSpPr>
        <p:grpSpPr>
          <a:xfrm>
            <a:off x="6551406" y="1724075"/>
            <a:ext cx="1505594" cy="538468"/>
            <a:chOff x="10178406" y="3264368"/>
            <a:chExt cx="1505594" cy="538468"/>
          </a:xfrm>
        </p:grpSpPr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A73003E7-B590-498C-BF91-7F8C78832F79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0" name="箭號: 五邊形 69">
                <a:extLst>
                  <a:ext uri="{FF2B5EF4-FFF2-40B4-BE49-F238E27FC236}">
                    <a16:creationId xmlns:a16="http://schemas.microsoft.com/office/drawing/2014/main" id="{CD83CCC5-B599-412B-B9DA-A4840A8B79D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E60A6CE0-5E38-41E8-918C-0C4ADDDC177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F3E3B1FC-61C6-4A38-ABD4-A016E4258450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1923C4CC-A0FF-46B2-BBAE-8D49618647DF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24E4573E-9A8E-49A1-B1B8-DE8342BEB641}"/>
              </a:ext>
            </a:extLst>
          </p:cNvPr>
          <p:cNvGrpSpPr/>
          <p:nvPr/>
        </p:nvGrpSpPr>
        <p:grpSpPr>
          <a:xfrm>
            <a:off x="4562600" y="1627000"/>
            <a:ext cx="1572170" cy="614723"/>
            <a:chOff x="6922902" y="3154462"/>
            <a:chExt cx="1572170" cy="614723"/>
          </a:xfrm>
        </p:grpSpPr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C14FA8A6-0C06-49DB-BD5F-DA0BA6D3AEE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646819F5-9BAD-4239-8DB4-C34353F064F2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6A04F7A0-39AF-4528-8012-A8D5E9DF63F9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ACACABC3-11E7-4DBB-ADA0-C79CC5B9F62F}"/>
              </a:ext>
            </a:extLst>
          </p:cNvPr>
          <p:cNvGrpSpPr/>
          <p:nvPr/>
        </p:nvGrpSpPr>
        <p:grpSpPr>
          <a:xfrm flipV="1">
            <a:off x="5511086" y="1624072"/>
            <a:ext cx="1110488" cy="671106"/>
            <a:chOff x="7535897" y="3243687"/>
            <a:chExt cx="1030649" cy="750280"/>
          </a:xfrm>
        </p:grpSpPr>
        <p:pic>
          <p:nvPicPr>
            <p:cNvPr id="7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0F4CCEE3-1C38-4FC2-BAF2-CC39954AB3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63B6ED52-A38B-4AB3-B81A-613CD9FA0FBE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DFE0150D-C550-481B-8594-22D7E72ABF59}"/>
              </a:ext>
            </a:extLst>
          </p:cNvPr>
          <p:cNvGrpSpPr/>
          <p:nvPr/>
        </p:nvGrpSpPr>
        <p:grpSpPr>
          <a:xfrm>
            <a:off x="6558274" y="2311749"/>
            <a:ext cx="1505594" cy="538468"/>
            <a:chOff x="10178406" y="3264368"/>
            <a:chExt cx="1505594" cy="538468"/>
          </a:xfrm>
        </p:grpSpPr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89CB036E-23FC-4B4F-AF31-1915A2963D2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8" name="箭號: 五邊形 57">
                <a:extLst>
                  <a:ext uri="{FF2B5EF4-FFF2-40B4-BE49-F238E27FC236}">
                    <a16:creationId xmlns:a16="http://schemas.microsoft.com/office/drawing/2014/main" id="{A7EEF8C0-5A37-4D46-B7BE-B8931C78ED3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88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6A7EFA62-884B-4D3C-83B5-914FA7399283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BDE3530A-FC2B-4091-8A9D-7D7513BC075E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5C083C11-FB68-4963-8937-A83BC680D008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8AF51C5A-FD79-4EB3-B4B9-936BA5B9EFC2}"/>
              </a:ext>
            </a:extLst>
          </p:cNvPr>
          <p:cNvGrpSpPr/>
          <p:nvPr/>
        </p:nvGrpSpPr>
        <p:grpSpPr>
          <a:xfrm>
            <a:off x="4569468" y="2214674"/>
            <a:ext cx="1572170" cy="614723"/>
            <a:chOff x="6922902" y="3154462"/>
            <a:chExt cx="1572170" cy="614723"/>
          </a:xfrm>
        </p:grpSpPr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AAABB8AD-DCBD-435D-8252-4A555C7C87D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F54D4B47-5CD6-48C8-BA96-C51B6FDBB203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score</a:t>
              </a: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FC2B33AF-B2CE-45F0-99B6-51CBAE401C42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7D998DD9-124D-4BD1-B675-1D0DA6B8F2C8}"/>
              </a:ext>
            </a:extLst>
          </p:cNvPr>
          <p:cNvGrpSpPr/>
          <p:nvPr/>
        </p:nvGrpSpPr>
        <p:grpSpPr>
          <a:xfrm flipV="1">
            <a:off x="5517954" y="2211746"/>
            <a:ext cx="1110488" cy="671106"/>
            <a:chOff x="7535897" y="3243687"/>
            <a:chExt cx="1030649" cy="750280"/>
          </a:xfrm>
        </p:grpSpPr>
        <p:pic>
          <p:nvPicPr>
            <p:cNvPr id="66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17452921-6B63-433D-9055-C01E5D4F95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C61E055-84CC-4C91-81B0-AFA7D18B1F03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82" name="矩形 81">
            <a:extLst>
              <a:ext uri="{FF2B5EF4-FFF2-40B4-BE49-F238E27FC236}">
                <a16:creationId xmlns:a16="http://schemas.microsoft.com/office/drawing/2014/main" id="{7CB4C78B-1428-4C0B-8996-B4B151A9B6C3}"/>
              </a:ext>
            </a:extLst>
          </p:cNvPr>
          <p:cNvSpPr/>
          <p:nvPr/>
        </p:nvSpPr>
        <p:spPr>
          <a:xfrm>
            <a:off x="236305" y="100089"/>
            <a:ext cx="3854431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請輸入幾次考試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0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score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考試成績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sum + score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平均為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",sum/n)</a:t>
            </a:r>
          </a:p>
        </p:txBody>
      </p:sp>
      <p:sp>
        <p:nvSpPr>
          <p:cNvPr id="83" name="箭號: 向右 82">
            <a:extLst>
              <a:ext uri="{FF2B5EF4-FFF2-40B4-BE49-F238E27FC236}">
                <a16:creationId xmlns:a16="http://schemas.microsoft.com/office/drawing/2014/main" id="{8E7433EF-C4CB-422B-BBC6-DF1C3FD07AD0}"/>
              </a:ext>
            </a:extLst>
          </p:cNvPr>
          <p:cNvSpPr/>
          <p:nvPr/>
        </p:nvSpPr>
        <p:spPr>
          <a:xfrm>
            <a:off x="304800" y="1725752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4" name="群組 103">
            <a:extLst>
              <a:ext uri="{FF2B5EF4-FFF2-40B4-BE49-F238E27FC236}">
                <a16:creationId xmlns:a16="http://schemas.microsoft.com/office/drawing/2014/main" id="{3DB2DF69-CADE-49F0-AF61-856D86C228EA}"/>
              </a:ext>
            </a:extLst>
          </p:cNvPr>
          <p:cNvGrpSpPr/>
          <p:nvPr/>
        </p:nvGrpSpPr>
        <p:grpSpPr>
          <a:xfrm>
            <a:off x="6017443" y="3135690"/>
            <a:ext cx="2440763" cy="2218584"/>
            <a:chOff x="5761341" y="2836021"/>
            <a:chExt cx="2440763" cy="2218584"/>
          </a:xfrm>
        </p:grpSpPr>
        <p:sp>
          <p:nvSpPr>
            <p:cNvPr id="105" name="文字方塊 104">
              <a:extLst>
                <a:ext uri="{FF2B5EF4-FFF2-40B4-BE49-F238E27FC236}">
                  <a16:creationId xmlns:a16="http://schemas.microsoft.com/office/drawing/2014/main" id="{5BEDD899-3222-42AF-B235-04938D61D900}"/>
                </a:ext>
              </a:extLst>
            </p:cNvPr>
            <p:cNvSpPr txBox="1"/>
            <p:nvPr/>
          </p:nvSpPr>
          <p:spPr>
            <a:xfrm>
              <a:off x="5926932" y="3811844"/>
              <a:ext cx="2142119" cy="423193"/>
            </a:xfrm>
            <a:prstGeom prst="rect">
              <a:avLst/>
            </a:prstGeom>
            <a:solidFill>
              <a:srgbClr val="DEEBF7"/>
            </a:solidFill>
            <a:ln w="38100">
              <a:solidFill>
                <a:srgbClr val="DEEBF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變數                  函式    </a:t>
              </a:r>
              <a:endParaRPr lang="en-US" altLang="zh-TW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1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score = int(input("88")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106" name="群組 105">
              <a:extLst>
                <a:ext uri="{FF2B5EF4-FFF2-40B4-BE49-F238E27FC236}">
                  <a16:creationId xmlns:a16="http://schemas.microsoft.com/office/drawing/2014/main" id="{BF5E16E8-3221-46C5-8D36-1B7F11B4A492}"/>
                </a:ext>
              </a:extLst>
            </p:cNvPr>
            <p:cNvGrpSpPr/>
            <p:nvPr/>
          </p:nvGrpSpPr>
          <p:grpSpPr>
            <a:xfrm>
              <a:off x="5761341" y="3215416"/>
              <a:ext cx="2440763" cy="369330"/>
              <a:chOff x="2660660" y="3083635"/>
              <a:chExt cx="3835484" cy="285749"/>
            </a:xfrm>
          </p:grpSpPr>
          <p:sp>
            <p:nvSpPr>
              <p:cNvPr id="114" name="矩形: 圓角 113">
                <a:extLst>
                  <a:ext uri="{FF2B5EF4-FFF2-40B4-BE49-F238E27FC236}">
                    <a16:creationId xmlns:a16="http://schemas.microsoft.com/office/drawing/2014/main" id="{3562DE9D-1FC2-43E8-9800-508BA7EF3450}"/>
                  </a:ext>
                </a:extLst>
              </p:cNvPr>
              <p:cNvSpPr/>
              <p:nvPr/>
            </p:nvSpPr>
            <p:spPr>
              <a:xfrm>
                <a:off x="2660660" y="3083635"/>
                <a:ext cx="3835484" cy="285749"/>
              </a:xfrm>
              <a:prstGeom prst="roundRect">
                <a:avLst>
                  <a:gd name="adj" fmla="val 50000"/>
                </a:avLst>
              </a:prstGeom>
              <a:solidFill>
                <a:srgbClr val="B6E2A1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cxnSp>
            <p:nvCxnSpPr>
              <p:cNvPr id="115" name="直線接點 114">
                <a:extLst>
                  <a:ext uri="{FF2B5EF4-FFF2-40B4-BE49-F238E27FC236}">
                    <a16:creationId xmlns:a16="http://schemas.microsoft.com/office/drawing/2014/main" id="{622C2D68-A9DD-4BD1-9ECB-002F4D5074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9316" y="3230404"/>
                <a:ext cx="3224571" cy="2764"/>
              </a:xfrm>
              <a:prstGeom prst="line">
                <a:avLst/>
              </a:prstGeom>
              <a:solidFill>
                <a:srgbClr val="B6E2A1"/>
              </a:solidFill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接點: 肘形 107">
              <a:extLst>
                <a:ext uri="{FF2B5EF4-FFF2-40B4-BE49-F238E27FC236}">
                  <a16:creationId xmlns:a16="http://schemas.microsoft.com/office/drawing/2014/main" id="{2AE92C33-B39C-4825-B718-F88E1B12AACC}"/>
                </a:ext>
              </a:extLst>
            </p:cNvPr>
            <p:cNvCxnSpPr>
              <a:cxnSpLocks/>
              <a:stCxn id="113" idx="1"/>
              <a:endCxn id="114" idx="1"/>
            </p:cNvCxnSpPr>
            <p:nvPr/>
          </p:nvCxnSpPr>
          <p:spPr>
            <a:xfrm rot="10800000">
              <a:off x="5761342" y="3400082"/>
              <a:ext cx="46909" cy="1358289"/>
            </a:xfrm>
            <a:prstGeom prst="bentConnector3">
              <a:avLst>
                <a:gd name="adj1" fmla="val 587327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1" name="接點: 肘形 110">
              <a:extLst>
                <a:ext uri="{FF2B5EF4-FFF2-40B4-BE49-F238E27FC236}">
                  <a16:creationId xmlns:a16="http://schemas.microsoft.com/office/drawing/2014/main" id="{4796E6E6-64B6-497B-A730-77BC652E53B5}"/>
                </a:ext>
              </a:extLst>
            </p:cNvPr>
            <p:cNvCxnSpPr>
              <a:cxnSpLocks/>
              <a:stCxn id="114" idx="3"/>
              <a:endCxn id="105" idx="3"/>
            </p:cNvCxnSpPr>
            <p:nvPr/>
          </p:nvCxnSpPr>
          <p:spPr>
            <a:xfrm flipH="1">
              <a:off x="8069051" y="3400081"/>
              <a:ext cx="133053" cy="623360"/>
            </a:xfrm>
            <a:prstGeom prst="bentConnector3">
              <a:avLst>
                <a:gd name="adj1" fmla="val -171811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1BBD0228-9F23-400C-91B2-003800C08C8B}"/>
                </a:ext>
              </a:extLst>
            </p:cNvPr>
            <p:cNvSpPr txBox="1"/>
            <p:nvPr/>
          </p:nvSpPr>
          <p:spPr>
            <a:xfrm>
              <a:off x="5909283" y="2836021"/>
              <a:ext cx="2110859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dirty="0"/>
                <a:t>[1,2,3,4,5]</a:t>
              </a:r>
              <a:endParaRPr lang="zh-TW" altLang="en-US" dirty="0"/>
            </a:p>
          </p:txBody>
        </p:sp>
        <p:sp>
          <p:nvSpPr>
            <p:cNvPr id="113" name="文字方塊 112">
              <a:extLst>
                <a:ext uri="{FF2B5EF4-FFF2-40B4-BE49-F238E27FC236}">
                  <a16:creationId xmlns:a16="http://schemas.microsoft.com/office/drawing/2014/main" id="{1E2E53DF-07F1-439A-838C-791314340359}"/>
                </a:ext>
              </a:extLst>
            </p:cNvPr>
            <p:cNvSpPr txBox="1"/>
            <p:nvPr/>
          </p:nvSpPr>
          <p:spPr>
            <a:xfrm>
              <a:off x="5808250" y="4462135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sum  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sum              score</a:t>
              </a: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55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179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88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255648D5-22DC-4FA6-8CE7-A3E6F4F6CFBD}"/>
              </a:ext>
            </a:extLst>
          </p:cNvPr>
          <p:cNvCxnSpPr>
            <a:cxnSpLocks/>
          </p:cNvCxnSpPr>
          <p:nvPr/>
        </p:nvCxnSpPr>
        <p:spPr>
          <a:xfrm>
            <a:off x="7254094" y="4534706"/>
            <a:ext cx="0" cy="22709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DCEF7536-D955-436E-B9E2-FADD917B7C9E}"/>
              </a:ext>
            </a:extLst>
          </p:cNvPr>
          <p:cNvSpPr/>
          <p:nvPr/>
        </p:nvSpPr>
        <p:spPr>
          <a:xfrm>
            <a:off x="160105" y="5081237"/>
            <a:ext cx="2473027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:90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:89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5" name="橢圓 84">
            <a:extLst>
              <a:ext uri="{FF2B5EF4-FFF2-40B4-BE49-F238E27FC236}">
                <a16:creationId xmlns:a16="http://schemas.microsoft.com/office/drawing/2014/main" id="{827961CB-FE14-49E7-9BCA-4F1DE9FF51CF}"/>
              </a:ext>
            </a:extLst>
          </p:cNvPr>
          <p:cNvSpPr/>
          <p:nvPr/>
        </p:nvSpPr>
        <p:spPr>
          <a:xfrm>
            <a:off x="7118221" y="3617711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E818840D-4341-4F85-ACA9-F0F054E278BA}"/>
              </a:ext>
            </a:extLst>
          </p:cNvPr>
          <p:cNvSpPr txBox="1"/>
          <p:nvPr/>
        </p:nvSpPr>
        <p:spPr>
          <a:xfrm>
            <a:off x="3627234" y="3045591"/>
            <a:ext cx="2361882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      </a:t>
            </a:r>
            <a:r>
              <a:rPr lang="zh-TW" altLang="en-US" sz="700" b="1" dirty="0"/>
              <a:t>  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 結束值   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</a:t>
            </a:r>
            <a:r>
              <a:rPr lang="en-US" altLang="zh-TW" b="1" dirty="0">
                <a:highlight>
                  <a:srgbClr val="DEEBF7"/>
                </a:highlight>
              </a:rPr>
              <a:t>  1  </a:t>
            </a:r>
            <a:r>
              <a:rPr lang="en-US" altLang="zh-TW" b="1" dirty="0"/>
              <a:t>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5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</a:t>
            </a:r>
            <a:r>
              <a:rPr lang="en-US" altLang="zh-TW" b="1" dirty="0">
                <a:highlight>
                  <a:srgbClr val="DEEBF7"/>
                </a:highlight>
              </a:rPr>
              <a:t>  1 </a:t>
            </a:r>
            <a:r>
              <a:rPr lang="en-US" altLang="zh-TW" b="1" dirty="0"/>
              <a:t>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921445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2187BDF3-143E-45D9-8530-7F3B24584110}"/>
              </a:ext>
            </a:extLst>
          </p:cNvPr>
          <p:cNvGrpSpPr/>
          <p:nvPr/>
        </p:nvGrpSpPr>
        <p:grpSpPr>
          <a:xfrm>
            <a:off x="517828" y="2534636"/>
            <a:ext cx="3586812" cy="1135987"/>
            <a:chOff x="517828" y="2534636"/>
            <a:chExt cx="3586812" cy="1135987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24D1CA4-EF1C-4FD2-B067-FDDF5823D71F}"/>
                </a:ext>
              </a:extLst>
            </p:cNvPr>
            <p:cNvSpPr/>
            <p:nvPr/>
          </p:nvSpPr>
          <p:spPr>
            <a:xfrm>
              <a:off x="517828" y="2977443"/>
              <a:ext cx="3586812" cy="693180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DA7DBA15-EAB6-427A-A63F-AE4A9DBC6759}"/>
                </a:ext>
              </a:extLst>
            </p:cNvPr>
            <p:cNvGrpSpPr/>
            <p:nvPr/>
          </p:nvGrpSpPr>
          <p:grpSpPr>
            <a:xfrm>
              <a:off x="517828" y="2534636"/>
              <a:ext cx="3586812" cy="1135987"/>
              <a:chOff x="517828" y="2508722"/>
              <a:chExt cx="3586812" cy="917810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EA5FF0-329C-4EAF-BCB1-88676B9D4B5B}"/>
                  </a:ext>
                </a:extLst>
              </p:cNvPr>
              <p:cNvSpPr/>
              <p:nvPr/>
            </p:nvSpPr>
            <p:spPr>
              <a:xfrm>
                <a:off x="517828" y="2508722"/>
                <a:ext cx="3586812" cy="357762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3801983-D706-460D-8857-1F219B4F415A}"/>
                  </a:ext>
                </a:extLst>
              </p:cNvPr>
              <p:cNvSpPr/>
              <p:nvPr/>
            </p:nvSpPr>
            <p:spPr>
              <a:xfrm>
                <a:off x="767444" y="3164737"/>
                <a:ext cx="1159328" cy="261795"/>
              </a:xfrm>
              <a:prstGeom prst="rect">
                <a:avLst/>
              </a:prstGeom>
              <a:solidFill>
                <a:srgbClr val="F6C4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 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請寫一個程式，讓使用者</a:t>
            </a:r>
            <a:r>
              <a:rPr lang="zh-TW" altLang="en-US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輸入整數</a:t>
            </a:r>
            <a:r>
              <a:rPr lang="en-US" altLang="zh-TW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迴圈從</a:t>
            </a:r>
            <a:r>
              <a:rPr lang="en-US" altLang="zh-TW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印到</a:t>
            </a:r>
            <a:r>
              <a:rPr lang="en-US" altLang="zh-TW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4929377" y="1134430"/>
            <a:ext cx="140457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一個整數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變數表示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6665667" y="1128521"/>
            <a:ext cx="3699649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range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整數串列，指定遞增值為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graphicFrame>
        <p:nvGraphicFramePr>
          <p:cNvPr id="61" name="表格 60">
            <a:extLst>
              <a:ext uri="{FF2B5EF4-FFF2-40B4-BE49-F238E27FC236}">
                <a16:creationId xmlns:a16="http://schemas.microsoft.com/office/drawing/2014/main" id="{3A45647B-9145-4620-9D62-3879CE4EE14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0"/>
          <a:ext cx="1572170" cy="1864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248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400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4ED6E084-B788-4433-8A7E-0AB2DF3FF1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8"/>
          <a:ext cx="1623397" cy="184238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3995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39A49A3C-CBB9-4FB7-AB27-6BD5BD920921}"/>
              </a:ext>
            </a:extLst>
          </p:cNvPr>
          <p:cNvGrpSpPr/>
          <p:nvPr/>
        </p:nvGrpSpPr>
        <p:grpSpPr>
          <a:xfrm>
            <a:off x="8552806" y="3264368"/>
            <a:ext cx="1505594" cy="538468"/>
            <a:chOff x="10178406" y="3264368"/>
            <a:chExt cx="1505594" cy="538468"/>
          </a:xfrm>
        </p:grpSpPr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03A6A57F-CF48-4575-96CD-800D9E5D0952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3" name="箭號: 五邊形 22">
                <a:extLst>
                  <a:ext uri="{FF2B5EF4-FFF2-40B4-BE49-F238E27FC236}">
                    <a16:creationId xmlns:a16="http://schemas.microsoft.com/office/drawing/2014/main" id="{5AEEB5D8-451E-4539-A5A9-D59AEB733814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7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E9892C8-C515-403A-A142-0121BBD0C42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D5741E49-8873-406F-B8FE-7F45FD7076EE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3669B406-5E04-4F2D-BDFE-1BE30892123A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8361216" y="1812106"/>
            <a:ext cx="270005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在每次迭代中，印出迴圈變數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當前的值。</a:t>
            </a:r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A04F1AF3-24F9-4D10-8C36-61F75F6E35A0}"/>
              </a:ext>
            </a:extLst>
          </p:cNvPr>
          <p:cNvGrpSpPr/>
          <p:nvPr/>
        </p:nvGrpSpPr>
        <p:grpSpPr>
          <a:xfrm>
            <a:off x="6566293" y="3143234"/>
            <a:ext cx="1572170" cy="614723"/>
            <a:chOff x="6922902" y="3154462"/>
            <a:chExt cx="1572170" cy="614723"/>
          </a:xfrm>
        </p:grpSpPr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F04DB4F1-5F19-4917-9B05-F07741A94D1E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AFE2A52-1D71-4BE4-AC09-64C618F893D8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CE0C669C-48B0-4449-BCF5-366D9E17BF22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7D40146E-1D66-4267-8B8F-4A81F18922EE}"/>
              </a:ext>
            </a:extLst>
          </p:cNvPr>
          <p:cNvGrpSpPr/>
          <p:nvPr/>
        </p:nvGrpSpPr>
        <p:grpSpPr>
          <a:xfrm flipV="1">
            <a:off x="7514779" y="3140306"/>
            <a:ext cx="1110488" cy="671106"/>
            <a:chOff x="7535897" y="3243687"/>
            <a:chExt cx="1030649" cy="750280"/>
          </a:xfrm>
        </p:grpSpPr>
        <p:pic>
          <p:nvPicPr>
            <p:cNvPr id="4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1066674-B1C6-47CD-9A3A-E29464C178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236D0927-11BE-47CD-AAB7-77526E4E84A5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35E3D40D-232D-4CF2-AC02-D0515FD137DF}"/>
              </a:ext>
            </a:extLst>
          </p:cNvPr>
          <p:cNvGrpSpPr/>
          <p:nvPr/>
        </p:nvGrpSpPr>
        <p:grpSpPr>
          <a:xfrm>
            <a:off x="8384511" y="4703475"/>
            <a:ext cx="2758644" cy="1743459"/>
            <a:chOff x="3446021" y="1878439"/>
            <a:chExt cx="2758644" cy="1743459"/>
          </a:xfrm>
        </p:grpSpPr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A9899722-41A4-40A0-BDA0-798CF0406B5E}"/>
                </a:ext>
              </a:extLst>
            </p:cNvPr>
            <p:cNvSpPr txBox="1"/>
            <p:nvPr/>
          </p:nvSpPr>
          <p:spPr>
            <a:xfrm>
              <a:off x="3849559" y="3037123"/>
              <a:ext cx="1951568" cy="584775"/>
            </a:xfrm>
            <a:prstGeom prst="rect">
              <a:avLst/>
            </a:prstGeom>
            <a:noFill/>
            <a:ln w="38100">
              <a:solidFill>
                <a:srgbClr val="F6C4B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b="1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       </a:t>
              </a:r>
              <a:r>
                <a:rPr lang="en-US" altLang="zh-TW" sz="105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    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print(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4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</p:txBody>
        </p:sp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FCD90517-C720-432E-9294-A5400D18C69F}"/>
                </a:ext>
              </a:extLst>
            </p:cNvPr>
            <p:cNvGrpSpPr/>
            <p:nvPr/>
          </p:nvGrpSpPr>
          <p:grpSpPr>
            <a:xfrm>
              <a:off x="3446021" y="1878439"/>
              <a:ext cx="2758644" cy="1451073"/>
              <a:chOff x="3446021" y="1878439"/>
              <a:chExt cx="2758644" cy="1451073"/>
            </a:xfrm>
          </p:grpSpPr>
          <p:grpSp>
            <p:nvGrpSpPr>
              <p:cNvPr id="51" name="群組 50">
                <a:extLst>
                  <a:ext uri="{FF2B5EF4-FFF2-40B4-BE49-F238E27FC236}">
                    <a16:creationId xmlns:a16="http://schemas.microsoft.com/office/drawing/2014/main" id="{6E5B7A0E-197A-4604-9E42-533A9FA1BBEA}"/>
                  </a:ext>
                </a:extLst>
              </p:cNvPr>
              <p:cNvGrpSpPr/>
              <p:nvPr/>
            </p:nvGrpSpPr>
            <p:grpSpPr>
              <a:xfrm>
                <a:off x="3446021" y="2317223"/>
                <a:ext cx="2690228" cy="369330"/>
                <a:chOff x="2437923" y="3083635"/>
                <a:chExt cx="4227500" cy="285749"/>
              </a:xfrm>
            </p:grpSpPr>
            <p:sp>
              <p:nvSpPr>
                <p:cNvPr id="60" name="矩形: 圓角 59">
                  <a:extLst>
                    <a:ext uri="{FF2B5EF4-FFF2-40B4-BE49-F238E27FC236}">
                      <a16:creationId xmlns:a16="http://schemas.microsoft.com/office/drawing/2014/main" id="{295B88B2-C225-47B1-8FBF-B0153DA4EF42}"/>
                    </a:ext>
                  </a:extLst>
                </p:cNvPr>
                <p:cNvSpPr/>
                <p:nvPr/>
              </p:nvSpPr>
              <p:spPr>
                <a:xfrm>
                  <a:off x="2437923" y="3083635"/>
                  <a:ext cx="4227500" cy="2857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6E2A1"/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cxnSp>
              <p:nvCxnSpPr>
                <p:cNvPr id="62" name="直線接點 61">
                  <a:extLst>
                    <a:ext uri="{FF2B5EF4-FFF2-40B4-BE49-F238E27FC236}">
                      <a16:creationId xmlns:a16="http://schemas.microsoft.com/office/drawing/2014/main" id="{5EE65E7C-A808-4355-98C9-9BF92FBC3D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46779" y="3230404"/>
                  <a:ext cx="3959999" cy="2764"/>
                </a:xfrm>
                <a:prstGeom prst="line">
                  <a:avLst/>
                </a:prstGeom>
                <a:solidFill>
                  <a:srgbClr val="B6E2A1"/>
                </a:solidFill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接點: 肘形 53">
                <a:extLst>
                  <a:ext uri="{FF2B5EF4-FFF2-40B4-BE49-F238E27FC236}">
                    <a16:creationId xmlns:a16="http://schemas.microsoft.com/office/drawing/2014/main" id="{FDB4717A-EB8B-4581-A033-E55BCE18851C}"/>
                  </a:ext>
                </a:extLst>
              </p:cNvPr>
              <p:cNvCxnSpPr>
                <a:cxnSpLocks/>
                <a:stCxn id="48" idx="1"/>
                <a:endCxn id="60" idx="1"/>
              </p:cNvCxnSpPr>
              <p:nvPr/>
            </p:nvCxnSpPr>
            <p:spPr>
              <a:xfrm rot="10800000">
                <a:off x="3446021" y="2501889"/>
                <a:ext cx="403538" cy="827623"/>
              </a:xfrm>
              <a:prstGeom prst="bentConnector3">
                <a:avLst>
                  <a:gd name="adj1" fmla="val 156649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6" name="接點: 肘形 55">
                <a:extLst>
                  <a:ext uri="{FF2B5EF4-FFF2-40B4-BE49-F238E27FC236}">
                    <a16:creationId xmlns:a16="http://schemas.microsoft.com/office/drawing/2014/main" id="{D5411121-B546-41B0-9ECF-6116E197DDAA}"/>
                  </a:ext>
                </a:extLst>
              </p:cNvPr>
              <p:cNvCxnSpPr>
                <a:cxnSpLocks/>
                <a:stCxn id="60" idx="3"/>
                <a:endCxn id="48" idx="3"/>
              </p:cNvCxnSpPr>
              <p:nvPr/>
            </p:nvCxnSpPr>
            <p:spPr>
              <a:xfrm flipH="1">
                <a:off x="5801127" y="2501888"/>
                <a:ext cx="335122" cy="827623"/>
              </a:xfrm>
              <a:prstGeom prst="bentConnector3">
                <a:avLst>
                  <a:gd name="adj1" fmla="val -68214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DE808612-20FA-4DE4-A1DB-1EE588F5AD2E}"/>
                  </a:ext>
                </a:extLst>
              </p:cNvPr>
              <p:cNvSpPr txBox="1"/>
              <p:nvPr/>
            </p:nvSpPr>
            <p:spPr>
              <a:xfrm>
                <a:off x="3446021" y="1878439"/>
                <a:ext cx="2758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dirty="0"/>
                  <a:t>[1, 2, 3, 4, 5, 6, 7]</a:t>
                </a:r>
                <a:endParaRPr lang="zh-TW" altLang="en-US" dirty="0"/>
              </a:p>
            </p:txBody>
          </p:sp>
        </p:grpSp>
      </p:grpSp>
      <p:grpSp>
        <p:nvGrpSpPr>
          <p:cNvPr id="88" name="群組 87">
            <a:extLst>
              <a:ext uri="{FF2B5EF4-FFF2-40B4-BE49-F238E27FC236}">
                <a16:creationId xmlns:a16="http://schemas.microsoft.com/office/drawing/2014/main" id="{8B2E3C9F-CD4B-480A-8249-F7C71AE6DD85}"/>
              </a:ext>
            </a:extLst>
          </p:cNvPr>
          <p:cNvGrpSpPr/>
          <p:nvPr/>
        </p:nvGrpSpPr>
        <p:grpSpPr>
          <a:xfrm>
            <a:off x="8552806" y="3879925"/>
            <a:ext cx="1505594" cy="538468"/>
            <a:chOff x="10178406" y="3264368"/>
            <a:chExt cx="1505594" cy="538468"/>
          </a:xfrm>
        </p:grpSpPr>
        <p:grpSp>
          <p:nvGrpSpPr>
            <p:cNvPr id="89" name="群組 88">
              <a:extLst>
                <a:ext uri="{FF2B5EF4-FFF2-40B4-BE49-F238E27FC236}">
                  <a16:creationId xmlns:a16="http://schemas.microsoft.com/office/drawing/2014/main" id="{F4A49230-2140-45AA-8DA8-10DF87501773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91" name="箭號: 五邊形 90">
                <a:extLst>
                  <a:ext uri="{FF2B5EF4-FFF2-40B4-BE49-F238E27FC236}">
                    <a16:creationId xmlns:a16="http://schemas.microsoft.com/office/drawing/2014/main" id="{A2D7CC86-D7F9-4206-8AA8-451F68D7A75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4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6B1506A1-FD79-409C-9E6B-5BB0D366EB91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3" name="文字方塊 92">
                <a:extLst>
                  <a:ext uri="{FF2B5EF4-FFF2-40B4-BE49-F238E27FC236}">
                    <a16:creationId xmlns:a16="http://schemas.microsoft.com/office/drawing/2014/main" id="{D41F01C6-4BD9-4367-B7B1-08161C5E479B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CF1D5963-A7EF-4A18-81F4-6002EECCCF5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5802BB4A-7B3D-4A90-B000-CEBEA7C25FE3}"/>
              </a:ext>
            </a:extLst>
          </p:cNvPr>
          <p:cNvGrpSpPr/>
          <p:nvPr/>
        </p:nvGrpSpPr>
        <p:grpSpPr>
          <a:xfrm>
            <a:off x="6572465" y="3834635"/>
            <a:ext cx="1572170" cy="614723"/>
            <a:chOff x="6922902" y="3154462"/>
            <a:chExt cx="1572170" cy="614723"/>
          </a:xfrm>
        </p:grpSpPr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7E7E5798-88E9-4E2F-9F1F-D53684BB1CA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7B0B2BBA-98C7-4C74-A026-F0A72B5C064D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6C34BC30-78FA-460F-B811-7DA53289F378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28EE4855-733C-4156-AD55-0C165A13434A}"/>
              </a:ext>
            </a:extLst>
          </p:cNvPr>
          <p:cNvGrpSpPr/>
          <p:nvPr/>
        </p:nvGrpSpPr>
        <p:grpSpPr>
          <a:xfrm flipV="1">
            <a:off x="7520951" y="3831707"/>
            <a:ext cx="1110488" cy="671106"/>
            <a:chOff x="7535897" y="3243687"/>
            <a:chExt cx="1030649" cy="750280"/>
          </a:xfrm>
        </p:grpSpPr>
        <p:pic>
          <p:nvPicPr>
            <p:cNvPr id="6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31E8BEE0-EC30-4AF8-AF20-09C7BBEF6B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9F16C847-DA84-40EB-AA9F-F3CC3C41CCE3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70" name="橢圓 69">
            <a:extLst>
              <a:ext uri="{FF2B5EF4-FFF2-40B4-BE49-F238E27FC236}">
                <a16:creationId xmlns:a16="http://schemas.microsoft.com/office/drawing/2014/main" id="{A4948767-9CC8-43A1-B0C2-68C4231BC5A2}"/>
              </a:ext>
            </a:extLst>
          </p:cNvPr>
          <p:cNvSpPr/>
          <p:nvPr/>
        </p:nvSpPr>
        <p:spPr>
          <a:xfrm>
            <a:off x="9677733" y="5245529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71" name="箭號: 向右 70">
            <a:extLst>
              <a:ext uri="{FF2B5EF4-FFF2-40B4-BE49-F238E27FC236}">
                <a16:creationId xmlns:a16="http://schemas.microsoft.com/office/drawing/2014/main" id="{61402980-1D9A-4BC6-A207-CF85C3E6E846}"/>
              </a:ext>
            </a:extLst>
          </p:cNvPr>
          <p:cNvSpPr/>
          <p:nvPr/>
        </p:nvSpPr>
        <p:spPr>
          <a:xfrm>
            <a:off x="304800" y="3434332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08F3D929-FA58-43D1-8F4C-7C0334720658}"/>
              </a:ext>
            </a:extLst>
          </p:cNvPr>
          <p:cNvSpPr txBox="1"/>
          <p:nvPr/>
        </p:nvSpPr>
        <p:spPr>
          <a:xfrm>
            <a:off x="6395721" y="4613313"/>
            <a:ext cx="1985248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 結束值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(1, </a:t>
            </a:r>
            <a:r>
              <a:rPr lang="zh-TW" altLang="en-US" b="1" dirty="0">
                <a:highlight>
                  <a:srgbClr val="DEEBF7"/>
                </a:highlight>
              </a:rPr>
              <a:t>  </a:t>
            </a:r>
            <a:r>
              <a:rPr lang="en-US" altLang="zh-TW" b="1" dirty="0">
                <a:highlight>
                  <a:srgbClr val="DEEBF7"/>
                </a:highlight>
              </a:rPr>
              <a:t>7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1):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491001407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140C4BB1-B540-404E-9E16-43DB6491BC3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2363" y="40056"/>
          <a:ext cx="1572170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4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3291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FA7F4B20-AC58-43A0-8D6F-1B3838042C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65719" y="40056"/>
          <a:ext cx="1623397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533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1843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3384C717-D043-427B-9794-71939C663542}"/>
              </a:ext>
            </a:extLst>
          </p:cNvPr>
          <p:cNvGrpSpPr/>
          <p:nvPr/>
        </p:nvGrpSpPr>
        <p:grpSpPr>
          <a:xfrm>
            <a:off x="6558274" y="542062"/>
            <a:ext cx="1505594" cy="538468"/>
            <a:chOff x="10178406" y="3264368"/>
            <a:chExt cx="1505594" cy="538468"/>
          </a:xfrm>
        </p:grpSpPr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53B6C35A-77F0-42BF-89F1-23713BD3EA1E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31" name="箭號: 五邊形 30">
                <a:extLst>
                  <a:ext uri="{FF2B5EF4-FFF2-40B4-BE49-F238E27FC236}">
                    <a16:creationId xmlns:a16="http://schemas.microsoft.com/office/drawing/2014/main" id="{9EA1F276-7BF8-4A37-BEDC-32C036E0753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5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92EF2AE-8E1C-47A5-B214-D7AD9DDA0B4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66629D76-9EF2-4E23-956B-3C4032EB1521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93E17986-D4CE-4993-BDAF-EAFE62EEB4CB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DED4CD47-E5CB-49F8-9267-6AEC1F56F899}"/>
              </a:ext>
            </a:extLst>
          </p:cNvPr>
          <p:cNvGrpSpPr/>
          <p:nvPr/>
        </p:nvGrpSpPr>
        <p:grpSpPr>
          <a:xfrm>
            <a:off x="4563296" y="420928"/>
            <a:ext cx="1572170" cy="614723"/>
            <a:chOff x="6922902" y="3154462"/>
            <a:chExt cx="1572170" cy="614723"/>
          </a:xfrm>
        </p:grpSpPr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C68A9BB-DDDE-4AF4-8DD9-E4047673BD57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CF4F8C6-8B36-49C4-96F9-CA7176EDAEA4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34489D71-247C-4E40-9DDB-1EF16EA2FBDF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08D61C94-7FB6-4847-9E23-2D2BC8DDA252}"/>
              </a:ext>
            </a:extLst>
          </p:cNvPr>
          <p:cNvGrpSpPr/>
          <p:nvPr/>
        </p:nvGrpSpPr>
        <p:grpSpPr>
          <a:xfrm flipV="1">
            <a:off x="5511782" y="426467"/>
            <a:ext cx="1110488" cy="671106"/>
            <a:chOff x="7535897" y="3243687"/>
            <a:chExt cx="1030649" cy="750280"/>
          </a:xfrm>
        </p:grpSpPr>
        <p:pic>
          <p:nvPicPr>
            <p:cNvPr id="39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926523F4-F4EA-4253-BC9D-9A37E9DD1C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2BB38E54-323B-4F9A-A838-E5CD6CF56F78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9D18EF79-8064-401C-9F5D-F6294F5FB664}"/>
              </a:ext>
            </a:extLst>
          </p:cNvPr>
          <p:cNvGrpSpPr/>
          <p:nvPr/>
        </p:nvGrpSpPr>
        <p:grpSpPr>
          <a:xfrm>
            <a:off x="6558274" y="1124734"/>
            <a:ext cx="1505594" cy="538468"/>
            <a:chOff x="10178406" y="3264368"/>
            <a:chExt cx="1505594" cy="538468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F84B0A0B-6BE2-4766-9FA7-F7BDA29591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4" name="箭號: 五邊形 43">
                <a:extLst>
                  <a:ext uri="{FF2B5EF4-FFF2-40B4-BE49-F238E27FC236}">
                    <a16:creationId xmlns:a16="http://schemas.microsoft.com/office/drawing/2014/main" id="{ED6224FA-07BC-40A7-A647-F108A5272BD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267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8730A035-7B96-4FCB-AC12-7513F7CE9EE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3B6B2D53-7E64-4420-AE17-B58416235C22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7F609BD-36C0-470A-8CB7-45534BA28853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AFE93AEA-042A-4ADF-91E6-8E0293F473EE}"/>
              </a:ext>
            </a:extLst>
          </p:cNvPr>
          <p:cNvGrpSpPr/>
          <p:nvPr/>
        </p:nvGrpSpPr>
        <p:grpSpPr>
          <a:xfrm>
            <a:off x="4569468" y="1027659"/>
            <a:ext cx="1572170" cy="614723"/>
            <a:chOff x="6922902" y="3154462"/>
            <a:chExt cx="1572170" cy="614723"/>
          </a:xfrm>
        </p:grpSpPr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A2C4019-E5EA-49B5-9A46-F753BFBEFB2B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489AD17-9D14-4481-B021-98607A76E275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AEA88BCD-196B-4025-A866-6D72A4B9652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DDFC5CA3-AB7E-4B82-937D-1BDB93BBEA40}"/>
              </a:ext>
            </a:extLst>
          </p:cNvPr>
          <p:cNvGrpSpPr/>
          <p:nvPr/>
        </p:nvGrpSpPr>
        <p:grpSpPr>
          <a:xfrm flipV="1">
            <a:off x="5517954" y="1024731"/>
            <a:ext cx="1110488" cy="671106"/>
            <a:chOff x="7535897" y="3243687"/>
            <a:chExt cx="1030649" cy="750280"/>
          </a:xfrm>
        </p:grpSpPr>
        <p:pic>
          <p:nvPicPr>
            <p:cNvPr id="52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B94C8195-B876-4D66-8233-E9A4DA149A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AE4414DA-BBF6-4182-88A6-D39D1A2FC56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7C140FCB-710A-4CBA-B6EF-39CCAD3EA736}"/>
              </a:ext>
            </a:extLst>
          </p:cNvPr>
          <p:cNvGrpSpPr/>
          <p:nvPr/>
        </p:nvGrpSpPr>
        <p:grpSpPr>
          <a:xfrm>
            <a:off x="6551406" y="1724075"/>
            <a:ext cx="1505594" cy="538468"/>
            <a:chOff x="10178406" y="3264368"/>
            <a:chExt cx="1505594" cy="538468"/>
          </a:xfrm>
        </p:grpSpPr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A73003E7-B590-498C-BF91-7F8C78832F79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0" name="箭號: 五邊形 69">
                <a:extLst>
                  <a:ext uri="{FF2B5EF4-FFF2-40B4-BE49-F238E27FC236}">
                    <a16:creationId xmlns:a16="http://schemas.microsoft.com/office/drawing/2014/main" id="{CD83CCC5-B599-412B-B9DA-A4840A8B79D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E60A6CE0-5E38-41E8-918C-0C4ADDDC177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F3E3B1FC-61C6-4A38-ABD4-A016E4258450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1923C4CC-A0FF-46B2-BBAE-8D49618647DF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24E4573E-9A8E-49A1-B1B8-DE8342BEB641}"/>
              </a:ext>
            </a:extLst>
          </p:cNvPr>
          <p:cNvGrpSpPr/>
          <p:nvPr/>
        </p:nvGrpSpPr>
        <p:grpSpPr>
          <a:xfrm>
            <a:off x="4562600" y="1627000"/>
            <a:ext cx="1572170" cy="614723"/>
            <a:chOff x="6922902" y="3154462"/>
            <a:chExt cx="1572170" cy="614723"/>
          </a:xfrm>
        </p:grpSpPr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C14FA8A6-0C06-49DB-BD5F-DA0BA6D3AEE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646819F5-9BAD-4239-8DB4-C34353F064F2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6A04F7A0-39AF-4528-8012-A8D5E9DF63F9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ACACABC3-11E7-4DBB-ADA0-C79CC5B9F62F}"/>
              </a:ext>
            </a:extLst>
          </p:cNvPr>
          <p:cNvGrpSpPr/>
          <p:nvPr/>
        </p:nvGrpSpPr>
        <p:grpSpPr>
          <a:xfrm flipV="1">
            <a:off x="5511086" y="1624072"/>
            <a:ext cx="1110488" cy="671106"/>
            <a:chOff x="7535897" y="3243687"/>
            <a:chExt cx="1030649" cy="750280"/>
          </a:xfrm>
        </p:grpSpPr>
        <p:pic>
          <p:nvPicPr>
            <p:cNvPr id="7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0F4CCEE3-1C38-4FC2-BAF2-CC39954AB3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63B6ED52-A38B-4AB3-B81A-613CD9FA0FBE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93" name="矩形 92">
            <a:extLst>
              <a:ext uri="{FF2B5EF4-FFF2-40B4-BE49-F238E27FC236}">
                <a16:creationId xmlns:a16="http://schemas.microsoft.com/office/drawing/2014/main" id="{245618A4-EFEF-46EE-962B-13B3ABA21084}"/>
              </a:ext>
            </a:extLst>
          </p:cNvPr>
          <p:cNvSpPr/>
          <p:nvPr/>
        </p:nvSpPr>
        <p:spPr>
          <a:xfrm>
            <a:off x="160105" y="5081237"/>
            <a:ext cx="2473027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:90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:89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DFE0150D-C550-481B-8594-22D7E72ABF59}"/>
              </a:ext>
            </a:extLst>
          </p:cNvPr>
          <p:cNvGrpSpPr/>
          <p:nvPr/>
        </p:nvGrpSpPr>
        <p:grpSpPr>
          <a:xfrm>
            <a:off x="6558274" y="2311749"/>
            <a:ext cx="1505594" cy="538468"/>
            <a:chOff x="10178406" y="3264368"/>
            <a:chExt cx="1505594" cy="538468"/>
          </a:xfrm>
        </p:grpSpPr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89CB036E-23FC-4B4F-AF31-1915A2963D2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8" name="箭號: 五邊形 57">
                <a:extLst>
                  <a:ext uri="{FF2B5EF4-FFF2-40B4-BE49-F238E27FC236}">
                    <a16:creationId xmlns:a16="http://schemas.microsoft.com/office/drawing/2014/main" id="{A7EEF8C0-5A37-4D46-B7BE-B8931C78ED3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88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6A7EFA62-884B-4D3C-83B5-914FA7399283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BDE3530A-FC2B-4091-8A9D-7D7513BC075E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5C083C11-FB68-4963-8937-A83BC680D008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8AF51C5A-FD79-4EB3-B4B9-936BA5B9EFC2}"/>
              </a:ext>
            </a:extLst>
          </p:cNvPr>
          <p:cNvGrpSpPr/>
          <p:nvPr/>
        </p:nvGrpSpPr>
        <p:grpSpPr>
          <a:xfrm>
            <a:off x="4569468" y="2214674"/>
            <a:ext cx="1572170" cy="614723"/>
            <a:chOff x="6922902" y="3154462"/>
            <a:chExt cx="1572170" cy="614723"/>
          </a:xfrm>
        </p:grpSpPr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AAABB8AD-DCBD-435D-8252-4A555C7C87D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F54D4B47-5CD6-48C8-BA96-C51B6FDBB203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score</a:t>
              </a: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FC2B33AF-B2CE-45F0-99B6-51CBAE401C42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7D998DD9-124D-4BD1-B675-1D0DA6B8F2C8}"/>
              </a:ext>
            </a:extLst>
          </p:cNvPr>
          <p:cNvGrpSpPr/>
          <p:nvPr/>
        </p:nvGrpSpPr>
        <p:grpSpPr>
          <a:xfrm flipV="1">
            <a:off x="5517954" y="2211746"/>
            <a:ext cx="1110488" cy="671106"/>
            <a:chOff x="7535897" y="3243687"/>
            <a:chExt cx="1030649" cy="750280"/>
          </a:xfrm>
        </p:grpSpPr>
        <p:pic>
          <p:nvPicPr>
            <p:cNvPr id="66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17452921-6B63-433D-9055-C01E5D4F95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C61E055-84CC-4C91-81B0-AFA7D18B1F03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82" name="矩形 81">
            <a:extLst>
              <a:ext uri="{FF2B5EF4-FFF2-40B4-BE49-F238E27FC236}">
                <a16:creationId xmlns:a16="http://schemas.microsoft.com/office/drawing/2014/main" id="{7CB4C78B-1428-4C0B-8996-B4B151A9B6C3}"/>
              </a:ext>
            </a:extLst>
          </p:cNvPr>
          <p:cNvSpPr/>
          <p:nvPr/>
        </p:nvSpPr>
        <p:spPr>
          <a:xfrm>
            <a:off x="236305" y="100089"/>
            <a:ext cx="3854431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請輸入幾次考試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0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score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考試成績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sum + score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平均為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",sum/n)</a:t>
            </a:r>
          </a:p>
        </p:txBody>
      </p:sp>
      <p:sp>
        <p:nvSpPr>
          <p:cNvPr id="83" name="箭號: 向右 82">
            <a:extLst>
              <a:ext uri="{FF2B5EF4-FFF2-40B4-BE49-F238E27FC236}">
                <a16:creationId xmlns:a16="http://schemas.microsoft.com/office/drawing/2014/main" id="{8E7433EF-C4CB-422B-BBC6-DF1C3FD07AD0}"/>
              </a:ext>
            </a:extLst>
          </p:cNvPr>
          <p:cNvSpPr/>
          <p:nvPr/>
        </p:nvSpPr>
        <p:spPr>
          <a:xfrm>
            <a:off x="304800" y="1745002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4" name="群組 103">
            <a:extLst>
              <a:ext uri="{FF2B5EF4-FFF2-40B4-BE49-F238E27FC236}">
                <a16:creationId xmlns:a16="http://schemas.microsoft.com/office/drawing/2014/main" id="{3DB2DF69-CADE-49F0-AF61-856D86C228EA}"/>
              </a:ext>
            </a:extLst>
          </p:cNvPr>
          <p:cNvGrpSpPr/>
          <p:nvPr/>
        </p:nvGrpSpPr>
        <p:grpSpPr>
          <a:xfrm>
            <a:off x="6017443" y="3135690"/>
            <a:ext cx="2440763" cy="2218584"/>
            <a:chOff x="5761341" y="2836021"/>
            <a:chExt cx="2440763" cy="2218584"/>
          </a:xfrm>
        </p:grpSpPr>
        <p:sp>
          <p:nvSpPr>
            <p:cNvPr id="105" name="文字方塊 104">
              <a:extLst>
                <a:ext uri="{FF2B5EF4-FFF2-40B4-BE49-F238E27FC236}">
                  <a16:creationId xmlns:a16="http://schemas.microsoft.com/office/drawing/2014/main" id="{5BEDD899-3222-42AF-B235-04938D61D900}"/>
                </a:ext>
              </a:extLst>
            </p:cNvPr>
            <p:cNvSpPr txBox="1"/>
            <p:nvPr/>
          </p:nvSpPr>
          <p:spPr>
            <a:xfrm>
              <a:off x="5926932" y="3811844"/>
              <a:ext cx="2142119" cy="423193"/>
            </a:xfrm>
            <a:prstGeom prst="rect">
              <a:avLst/>
            </a:prstGeom>
            <a:solidFill>
              <a:srgbClr val="DEEBF7"/>
            </a:solidFill>
            <a:ln w="38100">
              <a:solidFill>
                <a:srgbClr val="DEEBF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變數                  函式    </a:t>
              </a:r>
              <a:endParaRPr lang="en-US" altLang="zh-TW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1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score = int(input("88")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106" name="群組 105">
              <a:extLst>
                <a:ext uri="{FF2B5EF4-FFF2-40B4-BE49-F238E27FC236}">
                  <a16:creationId xmlns:a16="http://schemas.microsoft.com/office/drawing/2014/main" id="{BF5E16E8-3221-46C5-8D36-1B7F11B4A492}"/>
                </a:ext>
              </a:extLst>
            </p:cNvPr>
            <p:cNvGrpSpPr/>
            <p:nvPr/>
          </p:nvGrpSpPr>
          <p:grpSpPr>
            <a:xfrm>
              <a:off x="5761341" y="3215416"/>
              <a:ext cx="2440763" cy="369330"/>
              <a:chOff x="2660660" y="3083635"/>
              <a:chExt cx="3835484" cy="285749"/>
            </a:xfrm>
          </p:grpSpPr>
          <p:sp>
            <p:nvSpPr>
              <p:cNvPr id="114" name="矩形: 圓角 113">
                <a:extLst>
                  <a:ext uri="{FF2B5EF4-FFF2-40B4-BE49-F238E27FC236}">
                    <a16:creationId xmlns:a16="http://schemas.microsoft.com/office/drawing/2014/main" id="{3562DE9D-1FC2-43E8-9800-508BA7EF3450}"/>
                  </a:ext>
                </a:extLst>
              </p:cNvPr>
              <p:cNvSpPr/>
              <p:nvPr/>
            </p:nvSpPr>
            <p:spPr>
              <a:xfrm>
                <a:off x="2660660" y="3083635"/>
                <a:ext cx="3835484" cy="285749"/>
              </a:xfrm>
              <a:prstGeom prst="roundRect">
                <a:avLst>
                  <a:gd name="adj" fmla="val 50000"/>
                </a:avLst>
              </a:prstGeom>
              <a:solidFill>
                <a:srgbClr val="B6E2A1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cxnSp>
            <p:nvCxnSpPr>
              <p:cNvPr id="115" name="直線接點 114">
                <a:extLst>
                  <a:ext uri="{FF2B5EF4-FFF2-40B4-BE49-F238E27FC236}">
                    <a16:creationId xmlns:a16="http://schemas.microsoft.com/office/drawing/2014/main" id="{622C2D68-A9DD-4BD1-9ECB-002F4D5074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9316" y="3230404"/>
                <a:ext cx="3224571" cy="2764"/>
              </a:xfrm>
              <a:prstGeom prst="line">
                <a:avLst/>
              </a:prstGeom>
              <a:solidFill>
                <a:srgbClr val="B6E2A1"/>
              </a:solidFill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接點: 肘形 107">
              <a:extLst>
                <a:ext uri="{FF2B5EF4-FFF2-40B4-BE49-F238E27FC236}">
                  <a16:creationId xmlns:a16="http://schemas.microsoft.com/office/drawing/2014/main" id="{2AE92C33-B39C-4825-B718-F88E1B12AACC}"/>
                </a:ext>
              </a:extLst>
            </p:cNvPr>
            <p:cNvCxnSpPr>
              <a:cxnSpLocks/>
              <a:stCxn id="113" idx="1"/>
              <a:endCxn id="114" idx="1"/>
            </p:cNvCxnSpPr>
            <p:nvPr/>
          </p:nvCxnSpPr>
          <p:spPr>
            <a:xfrm rot="10800000">
              <a:off x="5761342" y="3400082"/>
              <a:ext cx="46909" cy="1358289"/>
            </a:xfrm>
            <a:prstGeom prst="bentConnector3">
              <a:avLst>
                <a:gd name="adj1" fmla="val 587327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1" name="接點: 肘形 110">
              <a:extLst>
                <a:ext uri="{FF2B5EF4-FFF2-40B4-BE49-F238E27FC236}">
                  <a16:creationId xmlns:a16="http://schemas.microsoft.com/office/drawing/2014/main" id="{4796E6E6-64B6-497B-A730-77BC652E53B5}"/>
                </a:ext>
              </a:extLst>
            </p:cNvPr>
            <p:cNvCxnSpPr>
              <a:cxnSpLocks/>
              <a:stCxn id="114" idx="3"/>
              <a:endCxn id="105" idx="3"/>
            </p:cNvCxnSpPr>
            <p:nvPr/>
          </p:nvCxnSpPr>
          <p:spPr>
            <a:xfrm flipH="1">
              <a:off x="8069051" y="3400081"/>
              <a:ext cx="133053" cy="623360"/>
            </a:xfrm>
            <a:prstGeom prst="bentConnector3">
              <a:avLst>
                <a:gd name="adj1" fmla="val -171811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1BBD0228-9F23-400C-91B2-003800C08C8B}"/>
                </a:ext>
              </a:extLst>
            </p:cNvPr>
            <p:cNvSpPr txBox="1"/>
            <p:nvPr/>
          </p:nvSpPr>
          <p:spPr>
            <a:xfrm>
              <a:off x="5909283" y="2836021"/>
              <a:ext cx="2110859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dirty="0"/>
                <a:t>[1,2,3,4,5]</a:t>
              </a:r>
              <a:endParaRPr lang="zh-TW" altLang="en-US" dirty="0"/>
            </a:p>
          </p:txBody>
        </p:sp>
        <p:sp>
          <p:nvSpPr>
            <p:cNvPr id="113" name="文字方塊 112">
              <a:extLst>
                <a:ext uri="{FF2B5EF4-FFF2-40B4-BE49-F238E27FC236}">
                  <a16:creationId xmlns:a16="http://schemas.microsoft.com/office/drawing/2014/main" id="{1E2E53DF-07F1-439A-838C-791314340359}"/>
                </a:ext>
              </a:extLst>
            </p:cNvPr>
            <p:cNvSpPr txBox="1"/>
            <p:nvPr/>
          </p:nvSpPr>
          <p:spPr>
            <a:xfrm>
              <a:off x="5808250" y="4462135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sum  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sum              score</a:t>
              </a: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267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179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88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255648D5-22DC-4FA6-8CE7-A3E6F4F6CFBD}"/>
              </a:ext>
            </a:extLst>
          </p:cNvPr>
          <p:cNvCxnSpPr>
            <a:cxnSpLocks/>
          </p:cNvCxnSpPr>
          <p:nvPr/>
        </p:nvCxnSpPr>
        <p:spPr>
          <a:xfrm>
            <a:off x="7254094" y="4534706"/>
            <a:ext cx="0" cy="22709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4" name="橢圓 83">
            <a:extLst>
              <a:ext uri="{FF2B5EF4-FFF2-40B4-BE49-F238E27FC236}">
                <a16:creationId xmlns:a16="http://schemas.microsoft.com/office/drawing/2014/main" id="{154A892C-4B25-4D94-B1B6-61D90AFD3959}"/>
              </a:ext>
            </a:extLst>
          </p:cNvPr>
          <p:cNvSpPr/>
          <p:nvPr/>
        </p:nvSpPr>
        <p:spPr>
          <a:xfrm>
            <a:off x="7118221" y="3617711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CA4433A4-9934-4797-B73C-9EA1D80279E5}"/>
              </a:ext>
            </a:extLst>
          </p:cNvPr>
          <p:cNvSpPr txBox="1"/>
          <p:nvPr/>
        </p:nvSpPr>
        <p:spPr>
          <a:xfrm>
            <a:off x="3627234" y="3045591"/>
            <a:ext cx="2361882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      </a:t>
            </a:r>
            <a:r>
              <a:rPr lang="zh-TW" altLang="en-US" sz="700" b="1" dirty="0"/>
              <a:t>  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 結束值   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</a:t>
            </a:r>
            <a:r>
              <a:rPr lang="en-US" altLang="zh-TW" b="1" dirty="0">
                <a:highlight>
                  <a:srgbClr val="DEEBF7"/>
                </a:highlight>
              </a:rPr>
              <a:t>  1  </a:t>
            </a:r>
            <a:r>
              <a:rPr lang="en-US" altLang="zh-TW" b="1" dirty="0"/>
              <a:t>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5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</a:t>
            </a:r>
            <a:r>
              <a:rPr lang="en-US" altLang="zh-TW" b="1" dirty="0">
                <a:highlight>
                  <a:srgbClr val="DEEBF7"/>
                </a:highlight>
              </a:rPr>
              <a:t>  1 </a:t>
            </a:r>
            <a:r>
              <a:rPr lang="en-US" altLang="zh-TW" b="1" dirty="0"/>
              <a:t>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003707412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140C4BB1-B540-404E-9E16-43DB6491BC3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2363" y="40056"/>
          <a:ext cx="1572170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4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3291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FA7F4B20-AC58-43A0-8D6F-1B3838042C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65719" y="40056"/>
          <a:ext cx="1623397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533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1843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3384C717-D043-427B-9794-71939C663542}"/>
              </a:ext>
            </a:extLst>
          </p:cNvPr>
          <p:cNvGrpSpPr/>
          <p:nvPr/>
        </p:nvGrpSpPr>
        <p:grpSpPr>
          <a:xfrm>
            <a:off x="6558274" y="542062"/>
            <a:ext cx="1505594" cy="538468"/>
            <a:chOff x="10178406" y="3264368"/>
            <a:chExt cx="1505594" cy="538468"/>
          </a:xfrm>
        </p:grpSpPr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53B6C35A-77F0-42BF-89F1-23713BD3EA1E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31" name="箭號: 五邊形 30">
                <a:extLst>
                  <a:ext uri="{FF2B5EF4-FFF2-40B4-BE49-F238E27FC236}">
                    <a16:creationId xmlns:a16="http://schemas.microsoft.com/office/drawing/2014/main" id="{9EA1F276-7BF8-4A37-BEDC-32C036E0753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5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92EF2AE-8E1C-47A5-B214-D7AD9DDA0B4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66629D76-9EF2-4E23-956B-3C4032EB1521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93E17986-D4CE-4993-BDAF-EAFE62EEB4CB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DED4CD47-E5CB-49F8-9267-6AEC1F56F899}"/>
              </a:ext>
            </a:extLst>
          </p:cNvPr>
          <p:cNvGrpSpPr/>
          <p:nvPr/>
        </p:nvGrpSpPr>
        <p:grpSpPr>
          <a:xfrm>
            <a:off x="4563296" y="420928"/>
            <a:ext cx="1572170" cy="614723"/>
            <a:chOff x="6922902" y="3154462"/>
            <a:chExt cx="1572170" cy="614723"/>
          </a:xfrm>
        </p:grpSpPr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C68A9BB-DDDE-4AF4-8DD9-E4047673BD57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CF4F8C6-8B36-49C4-96F9-CA7176EDAEA4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34489D71-247C-4E40-9DDB-1EF16EA2FBDF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08D61C94-7FB6-4847-9E23-2D2BC8DDA252}"/>
              </a:ext>
            </a:extLst>
          </p:cNvPr>
          <p:cNvGrpSpPr/>
          <p:nvPr/>
        </p:nvGrpSpPr>
        <p:grpSpPr>
          <a:xfrm flipV="1">
            <a:off x="5511782" y="426467"/>
            <a:ext cx="1110488" cy="671106"/>
            <a:chOff x="7535897" y="3243687"/>
            <a:chExt cx="1030649" cy="750280"/>
          </a:xfrm>
        </p:grpSpPr>
        <p:pic>
          <p:nvPicPr>
            <p:cNvPr id="39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926523F4-F4EA-4253-BC9D-9A37E9DD1C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2BB38E54-323B-4F9A-A838-E5CD6CF56F78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9D18EF79-8064-401C-9F5D-F6294F5FB664}"/>
              </a:ext>
            </a:extLst>
          </p:cNvPr>
          <p:cNvGrpSpPr/>
          <p:nvPr/>
        </p:nvGrpSpPr>
        <p:grpSpPr>
          <a:xfrm>
            <a:off x="6558274" y="1124734"/>
            <a:ext cx="1505594" cy="538468"/>
            <a:chOff x="10178406" y="3264368"/>
            <a:chExt cx="1505594" cy="538468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F84B0A0B-6BE2-4766-9FA7-F7BDA29591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4" name="箭號: 五邊形 43">
                <a:extLst>
                  <a:ext uri="{FF2B5EF4-FFF2-40B4-BE49-F238E27FC236}">
                    <a16:creationId xmlns:a16="http://schemas.microsoft.com/office/drawing/2014/main" id="{ED6224FA-07BC-40A7-A647-F108A5272BD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267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8730A035-7B96-4FCB-AC12-7513F7CE9EE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3B6B2D53-7E64-4420-AE17-B58416235C22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7F609BD-36C0-470A-8CB7-45534BA28853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AFE93AEA-042A-4ADF-91E6-8E0293F473EE}"/>
              </a:ext>
            </a:extLst>
          </p:cNvPr>
          <p:cNvGrpSpPr/>
          <p:nvPr/>
        </p:nvGrpSpPr>
        <p:grpSpPr>
          <a:xfrm>
            <a:off x="4569468" y="1027659"/>
            <a:ext cx="1572170" cy="614723"/>
            <a:chOff x="6922902" y="3154462"/>
            <a:chExt cx="1572170" cy="614723"/>
          </a:xfrm>
        </p:grpSpPr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A2C4019-E5EA-49B5-9A46-F753BFBEFB2B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489AD17-9D14-4481-B021-98607A76E275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AEA88BCD-196B-4025-A866-6D72A4B9652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DDFC5CA3-AB7E-4B82-937D-1BDB93BBEA40}"/>
              </a:ext>
            </a:extLst>
          </p:cNvPr>
          <p:cNvGrpSpPr/>
          <p:nvPr/>
        </p:nvGrpSpPr>
        <p:grpSpPr>
          <a:xfrm flipV="1">
            <a:off x="5517954" y="1024731"/>
            <a:ext cx="1110488" cy="671106"/>
            <a:chOff x="7535897" y="3243687"/>
            <a:chExt cx="1030649" cy="750280"/>
          </a:xfrm>
        </p:grpSpPr>
        <p:pic>
          <p:nvPicPr>
            <p:cNvPr id="52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B94C8195-B876-4D66-8233-E9A4DA149A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AE4414DA-BBF6-4182-88A6-D39D1A2FC56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7C140FCB-710A-4CBA-B6EF-39CCAD3EA736}"/>
              </a:ext>
            </a:extLst>
          </p:cNvPr>
          <p:cNvGrpSpPr/>
          <p:nvPr/>
        </p:nvGrpSpPr>
        <p:grpSpPr>
          <a:xfrm>
            <a:off x="6551406" y="1724075"/>
            <a:ext cx="1505594" cy="538468"/>
            <a:chOff x="10178406" y="3264368"/>
            <a:chExt cx="1505594" cy="538468"/>
          </a:xfrm>
        </p:grpSpPr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A73003E7-B590-498C-BF91-7F8C78832F79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0" name="箭號: 五邊形 69">
                <a:extLst>
                  <a:ext uri="{FF2B5EF4-FFF2-40B4-BE49-F238E27FC236}">
                    <a16:creationId xmlns:a16="http://schemas.microsoft.com/office/drawing/2014/main" id="{CD83CCC5-B599-412B-B9DA-A4840A8B79D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4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E60A6CE0-5E38-41E8-918C-0C4ADDDC177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F3E3B1FC-61C6-4A38-ABD4-A016E4258450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1923C4CC-A0FF-46B2-BBAE-8D49618647DF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24E4573E-9A8E-49A1-B1B8-DE8342BEB641}"/>
              </a:ext>
            </a:extLst>
          </p:cNvPr>
          <p:cNvGrpSpPr/>
          <p:nvPr/>
        </p:nvGrpSpPr>
        <p:grpSpPr>
          <a:xfrm>
            <a:off x="4562600" y="1627000"/>
            <a:ext cx="1572170" cy="614723"/>
            <a:chOff x="6922902" y="3154462"/>
            <a:chExt cx="1572170" cy="614723"/>
          </a:xfrm>
        </p:grpSpPr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C14FA8A6-0C06-49DB-BD5F-DA0BA6D3AEE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646819F5-9BAD-4239-8DB4-C34353F064F2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6A04F7A0-39AF-4528-8012-A8D5E9DF63F9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ACACABC3-11E7-4DBB-ADA0-C79CC5B9F62F}"/>
              </a:ext>
            </a:extLst>
          </p:cNvPr>
          <p:cNvGrpSpPr/>
          <p:nvPr/>
        </p:nvGrpSpPr>
        <p:grpSpPr>
          <a:xfrm flipV="1">
            <a:off x="5511086" y="1624072"/>
            <a:ext cx="1110488" cy="671106"/>
            <a:chOff x="7535897" y="3243687"/>
            <a:chExt cx="1030649" cy="750280"/>
          </a:xfrm>
        </p:grpSpPr>
        <p:pic>
          <p:nvPicPr>
            <p:cNvPr id="7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0F4CCEE3-1C38-4FC2-BAF2-CC39954AB3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63B6ED52-A38B-4AB3-B81A-613CD9FA0FBE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6262662E-9424-410B-AB1D-1A9B5F89F614}"/>
              </a:ext>
            </a:extLst>
          </p:cNvPr>
          <p:cNvCxnSpPr>
            <a:cxnSpLocks/>
            <a:stCxn id="95" idx="2"/>
            <a:endCxn id="110" idx="0"/>
          </p:cNvCxnSpPr>
          <p:nvPr/>
        </p:nvCxnSpPr>
        <p:spPr>
          <a:xfrm>
            <a:off x="7254094" y="4534706"/>
            <a:ext cx="0" cy="22709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4" name="群組 153">
            <a:extLst>
              <a:ext uri="{FF2B5EF4-FFF2-40B4-BE49-F238E27FC236}">
                <a16:creationId xmlns:a16="http://schemas.microsoft.com/office/drawing/2014/main" id="{E8B3BFD5-3713-4857-A396-3C16A47C4EC0}"/>
              </a:ext>
            </a:extLst>
          </p:cNvPr>
          <p:cNvGrpSpPr/>
          <p:nvPr/>
        </p:nvGrpSpPr>
        <p:grpSpPr>
          <a:xfrm>
            <a:off x="6017443" y="3135690"/>
            <a:ext cx="2440763" cy="2218584"/>
            <a:chOff x="5761341" y="2836021"/>
            <a:chExt cx="2440763" cy="2218584"/>
          </a:xfrm>
        </p:grpSpPr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615E7A8A-34F1-4072-8F49-F7C60EFD7230}"/>
                </a:ext>
              </a:extLst>
            </p:cNvPr>
            <p:cNvSpPr txBox="1"/>
            <p:nvPr/>
          </p:nvSpPr>
          <p:spPr>
            <a:xfrm>
              <a:off x="5926932" y="3811844"/>
              <a:ext cx="2142119" cy="423193"/>
            </a:xfrm>
            <a:prstGeom prst="rect">
              <a:avLst/>
            </a:prstGeom>
            <a:solidFill>
              <a:srgbClr val="DEEBF7"/>
            </a:solidFill>
            <a:ln w="38100">
              <a:solidFill>
                <a:srgbClr val="DEEBF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變數                  函式    </a:t>
              </a:r>
              <a:endParaRPr lang="en-US" altLang="zh-TW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1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score = int(input("   ")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97" name="群組 96">
              <a:extLst>
                <a:ext uri="{FF2B5EF4-FFF2-40B4-BE49-F238E27FC236}">
                  <a16:creationId xmlns:a16="http://schemas.microsoft.com/office/drawing/2014/main" id="{B091F0B8-CDEB-48F2-B134-2D4D4D49D614}"/>
                </a:ext>
              </a:extLst>
            </p:cNvPr>
            <p:cNvGrpSpPr/>
            <p:nvPr/>
          </p:nvGrpSpPr>
          <p:grpSpPr>
            <a:xfrm>
              <a:off x="5761341" y="3215416"/>
              <a:ext cx="2440763" cy="369330"/>
              <a:chOff x="2660660" y="3083635"/>
              <a:chExt cx="3835484" cy="285749"/>
            </a:xfrm>
          </p:grpSpPr>
          <p:sp>
            <p:nvSpPr>
              <p:cNvPr id="102" name="矩形: 圓角 101">
                <a:extLst>
                  <a:ext uri="{FF2B5EF4-FFF2-40B4-BE49-F238E27FC236}">
                    <a16:creationId xmlns:a16="http://schemas.microsoft.com/office/drawing/2014/main" id="{37838EF8-B4C0-406F-9D1A-BBB28CD77C56}"/>
                  </a:ext>
                </a:extLst>
              </p:cNvPr>
              <p:cNvSpPr/>
              <p:nvPr/>
            </p:nvSpPr>
            <p:spPr>
              <a:xfrm>
                <a:off x="2660660" y="3083635"/>
                <a:ext cx="3835484" cy="285749"/>
              </a:xfrm>
              <a:prstGeom prst="roundRect">
                <a:avLst>
                  <a:gd name="adj" fmla="val 50000"/>
                </a:avLst>
              </a:prstGeom>
              <a:solidFill>
                <a:srgbClr val="B6E2A1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cxnSp>
            <p:nvCxnSpPr>
              <p:cNvPr id="103" name="直線接點 102">
                <a:extLst>
                  <a:ext uri="{FF2B5EF4-FFF2-40B4-BE49-F238E27FC236}">
                    <a16:creationId xmlns:a16="http://schemas.microsoft.com/office/drawing/2014/main" id="{2342A509-C99F-487F-BBD3-824B145703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9316" y="3230404"/>
                <a:ext cx="3224571" cy="2764"/>
              </a:xfrm>
              <a:prstGeom prst="line">
                <a:avLst/>
              </a:prstGeom>
              <a:solidFill>
                <a:srgbClr val="B6E2A1"/>
              </a:solidFill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9" name="接點: 肘形 98">
              <a:extLst>
                <a:ext uri="{FF2B5EF4-FFF2-40B4-BE49-F238E27FC236}">
                  <a16:creationId xmlns:a16="http://schemas.microsoft.com/office/drawing/2014/main" id="{A8E6AAFA-9139-4AF9-8AF6-2D57FBB6D27D}"/>
                </a:ext>
              </a:extLst>
            </p:cNvPr>
            <p:cNvCxnSpPr>
              <a:cxnSpLocks/>
              <a:stCxn id="110" idx="1"/>
              <a:endCxn id="102" idx="1"/>
            </p:cNvCxnSpPr>
            <p:nvPr/>
          </p:nvCxnSpPr>
          <p:spPr>
            <a:xfrm rot="10800000">
              <a:off x="5761342" y="3400082"/>
              <a:ext cx="46909" cy="1358289"/>
            </a:xfrm>
            <a:prstGeom prst="bentConnector3">
              <a:avLst>
                <a:gd name="adj1" fmla="val 587327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0" name="接點: 肘形 99">
              <a:extLst>
                <a:ext uri="{FF2B5EF4-FFF2-40B4-BE49-F238E27FC236}">
                  <a16:creationId xmlns:a16="http://schemas.microsoft.com/office/drawing/2014/main" id="{38E37443-013C-4D45-A5A6-5B020841C6ED}"/>
                </a:ext>
              </a:extLst>
            </p:cNvPr>
            <p:cNvCxnSpPr>
              <a:cxnSpLocks/>
              <a:stCxn id="102" idx="3"/>
              <a:endCxn id="95" idx="3"/>
            </p:cNvCxnSpPr>
            <p:nvPr/>
          </p:nvCxnSpPr>
          <p:spPr>
            <a:xfrm flipH="1">
              <a:off x="8069051" y="3400081"/>
              <a:ext cx="133053" cy="623360"/>
            </a:xfrm>
            <a:prstGeom prst="bentConnector3">
              <a:avLst>
                <a:gd name="adj1" fmla="val -171811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8A631908-0F78-408F-88F3-175193E80C5B}"/>
                </a:ext>
              </a:extLst>
            </p:cNvPr>
            <p:cNvSpPr txBox="1"/>
            <p:nvPr/>
          </p:nvSpPr>
          <p:spPr>
            <a:xfrm>
              <a:off x="5909283" y="2836021"/>
              <a:ext cx="2110859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dirty="0"/>
                <a:t>[1,2,3,4,5]</a:t>
              </a:r>
              <a:endParaRPr lang="zh-TW" altLang="en-US" dirty="0"/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008E5EED-64D9-4A6B-8BB2-5CF1259837B3}"/>
                </a:ext>
              </a:extLst>
            </p:cNvPr>
            <p:cNvSpPr txBox="1"/>
            <p:nvPr/>
          </p:nvSpPr>
          <p:spPr>
            <a:xfrm>
              <a:off x="5808250" y="4462135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sum  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sum              score</a:t>
              </a: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55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xx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DFE0150D-C550-481B-8594-22D7E72ABF59}"/>
              </a:ext>
            </a:extLst>
          </p:cNvPr>
          <p:cNvGrpSpPr/>
          <p:nvPr/>
        </p:nvGrpSpPr>
        <p:grpSpPr>
          <a:xfrm>
            <a:off x="6558274" y="2311749"/>
            <a:ext cx="1505594" cy="538468"/>
            <a:chOff x="10178406" y="3264368"/>
            <a:chExt cx="1505594" cy="538468"/>
          </a:xfrm>
        </p:grpSpPr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89CB036E-23FC-4B4F-AF31-1915A2963D2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8" name="箭號: 五邊形 57">
                <a:extLst>
                  <a:ext uri="{FF2B5EF4-FFF2-40B4-BE49-F238E27FC236}">
                    <a16:creationId xmlns:a16="http://schemas.microsoft.com/office/drawing/2014/main" id="{A7EEF8C0-5A37-4D46-B7BE-B8931C78ED3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88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6A7EFA62-884B-4D3C-83B5-914FA7399283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BDE3530A-FC2B-4091-8A9D-7D7513BC075E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5C083C11-FB68-4963-8937-A83BC680D008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8AF51C5A-FD79-4EB3-B4B9-936BA5B9EFC2}"/>
              </a:ext>
            </a:extLst>
          </p:cNvPr>
          <p:cNvGrpSpPr/>
          <p:nvPr/>
        </p:nvGrpSpPr>
        <p:grpSpPr>
          <a:xfrm>
            <a:off x="4569468" y="2214674"/>
            <a:ext cx="1572170" cy="614723"/>
            <a:chOff x="6922902" y="3154462"/>
            <a:chExt cx="1572170" cy="614723"/>
          </a:xfrm>
        </p:grpSpPr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AAABB8AD-DCBD-435D-8252-4A555C7C87D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F54D4B47-5CD6-48C8-BA96-C51B6FDBB203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score</a:t>
              </a: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FC2B33AF-B2CE-45F0-99B6-51CBAE401C42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7D998DD9-124D-4BD1-B675-1D0DA6B8F2C8}"/>
              </a:ext>
            </a:extLst>
          </p:cNvPr>
          <p:cNvGrpSpPr/>
          <p:nvPr/>
        </p:nvGrpSpPr>
        <p:grpSpPr>
          <a:xfrm flipV="1">
            <a:off x="5517954" y="2211746"/>
            <a:ext cx="1110488" cy="671106"/>
            <a:chOff x="7535897" y="3243687"/>
            <a:chExt cx="1030649" cy="750280"/>
          </a:xfrm>
        </p:grpSpPr>
        <p:pic>
          <p:nvPicPr>
            <p:cNvPr id="66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17452921-6B63-433D-9055-C01E5D4F95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C61E055-84CC-4C91-81B0-AFA7D18B1F03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81" name="橢圓 80">
            <a:extLst>
              <a:ext uri="{FF2B5EF4-FFF2-40B4-BE49-F238E27FC236}">
                <a16:creationId xmlns:a16="http://schemas.microsoft.com/office/drawing/2014/main" id="{B79BEE13-6E08-4E71-90C1-68DC7A6A4F1C}"/>
              </a:ext>
            </a:extLst>
          </p:cNvPr>
          <p:cNvSpPr/>
          <p:nvPr/>
        </p:nvSpPr>
        <p:spPr>
          <a:xfrm>
            <a:off x="7542763" y="3617711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7CB4C78B-1428-4C0B-8996-B4B151A9B6C3}"/>
              </a:ext>
            </a:extLst>
          </p:cNvPr>
          <p:cNvSpPr/>
          <p:nvPr/>
        </p:nvSpPr>
        <p:spPr>
          <a:xfrm>
            <a:off x="236305" y="100089"/>
            <a:ext cx="3854431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請輸入幾次考試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0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score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考試成績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sum + score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平均為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",sum/n)</a:t>
            </a:r>
          </a:p>
        </p:txBody>
      </p:sp>
      <p:sp>
        <p:nvSpPr>
          <p:cNvPr id="83" name="箭號: 向右 82">
            <a:extLst>
              <a:ext uri="{FF2B5EF4-FFF2-40B4-BE49-F238E27FC236}">
                <a16:creationId xmlns:a16="http://schemas.microsoft.com/office/drawing/2014/main" id="{8E7433EF-C4CB-422B-BBC6-DF1C3FD07AD0}"/>
              </a:ext>
            </a:extLst>
          </p:cNvPr>
          <p:cNvSpPr/>
          <p:nvPr/>
        </p:nvSpPr>
        <p:spPr>
          <a:xfrm>
            <a:off x="304800" y="994231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728D1597-D549-4EDD-9BE9-CCF296F4D3DE}"/>
              </a:ext>
            </a:extLst>
          </p:cNvPr>
          <p:cNvSpPr/>
          <p:nvPr/>
        </p:nvSpPr>
        <p:spPr>
          <a:xfrm>
            <a:off x="160105" y="5081237"/>
            <a:ext cx="2473027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:90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:89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3DEFCB40-05C3-43A5-BDD0-A0CA33952916}"/>
              </a:ext>
            </a:extLst>
          </p:cNvPr>
          <p:cNvSpPr txBox="1"/>
          <p:nvPr/>
        </p:nvSpPr>
        <p:spPr>
          <a:xfrm>
            <a:off x="3627234" y="3045591"/>
            <a:ext cx="2361882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      </a:t>
            </a:r>
            <a:r>
              <a:rPr lang="zh-TW" altLang="en-US" sz="700" b="1" dirty="0"/>
              <a:t>  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 結束值   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</a:t>
            </a:r>
            <a:r>
              <a:rPr lang="en-US" altLang="zh-TW" b="1" dirty="0">
                <a:highlight>
                  <a:srgbClr val="DEEBF7"/>
                </a:highlight>
              </a:rPr>
              <a:t>  1  </a:t>
            </a:r>
            <a:r>
              <a:rPr lang="en-US" altLang="zh-TW" b="1" dirty="0"/>
              <a:t>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5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</a:t>
            </a:r>
            <a:r>
              <a:rPr lang="en-US" altLang="zh-TW" b="1" dirty="0">
                <a:highlight>
                  <a:srgbClr val="DEEBF7"/>
                </a:highlight>
              </a:rPr>
              <a:t>  1 </a:t>
            </a:r>
            <a:r>
              <a:rPr lang="en-US" altLang="zh-TW" b="1" dirty="0"/>
              <a:t>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660464188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140C4BB1-B540-404E-9E16-43DB6491BC3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2363" y="40056"/>
          <a:ext cx="1572170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4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3291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FA7F4B20-AC58-43A0-8D6F-1B3838042C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65719" y="40056"/>
          <a:ext cx="1623397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533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1843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3384C717-D043-427B-9794-71939C663542}"/>
              </a:ext>
            </a:extLst>
          </p:cNvPr>
          <p:cNvGrpSpPr/>
          <p:nvPr/>
        </p:nvGrpSpPr>
        <p:grpSpPr>
          <a:xfrm>
            <a:off x="6558274" y="542062"/>
            <a:ext cx="1505594" cy="538468"/>
            <a:chOff x="10178406" y="3264368"/>
            <a:chExt cx="1505594" cy="538468"/>
          </a:xfrm>
        </p:grpSpPr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53B6C35A-77F0-42BF-89F1-23713BD3EA1E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31" name="箭號: 五邊形 30">
                <a:extLst>
                  <a:ext uri="{FF2B5EF4-FFF2-40B4-BE49-F238E27FC236}">
                    <a16:creationId xmlns:a16="http://schemas.microsoft.com/office/drawing/2014/main" id="{9EA1F276-7BF8-4A37-BEDC-32C036E0753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5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92EF2AE-8E1C-47A5-B214-D7AD9DDA0B4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66629D76-9EF2-4E23-956B-3C4032EB1521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93E17986-D4CE-4993-BDAF-EAFE62EEB4CB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DED4CD47-E5CB-49F8-9267-6AEC1F56F899}"/>
              </a:ext>
            </a:extLst>
          </p:cNvPr>
          <p:cNvGrpSpPr/>
          <p:nvPr/>
        </p:nvGrpSpPr>
        <p:grpSpPr>
          <a:xfrm>
            <a:off x="4563296" y="420928"/>
            <a:ext cx="1572170" cy="614723"/>
            <a:chOff x="6922902" y="3154462"/>
            <a:chExt cx="1572170" cy="614723"/>
          </a:xfrm>
        </p:grpSpPr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C68A9BB-DDDE-4AF4-8DD9-E4047673BD57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CF4F8C6-8B36-49C4-96F9-CA7176EDAEA4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34489D71-247C-4E40-9DDB-1EF16EA2FBDF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08D61C94-7FB6-4847-9E23-2D2BC8DDA252}"/>
              </a:ext>
            </a:extLst>
          </p:cNvPr>
          <p:cNvGrpSpPr/>
          <p:nvPr/>
        </p:nvGrpSpPr>
        <p:grpSpPr>
          <a:xfrm flipV="1">
            <a:off x="5511782" y="426467"/>
            <a:ext cx="1110488" cy="671106"/>
            <a:chOff x="7535897" y="3243687"/>
            <a:chExt cx="1030649" cy="750280"/>
          </a:xfrm>
        </p:grpSpPr>
        <p:pic>
          <p:nvPicPr>
            <p:cNvPr id="39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926523F4-F4EA-4253-BC9D-9A37E9DD1C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2BB38E54-323B-4F9A-A838-E5CD6CF56F78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9D18EF79-8064-401C-9F5D-F6294F5FB664}"/>
              </a:ext>
            </a:extLst>
          </p:cNvPr>
          <p:cNvGrpSpPr/>
          <p:nvPr/>
        </p:nvGrpSpPr>
        <p:grpSpPr>
          <a:xfrm>
            <a:off x="6558274" y="1124734"/>
            <a:ext cx="1505594" cy="538468"/>
            <a:chOff x="10178406" y="3264368"/>
            <a:chExt cx="1505594" cy="538468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F84B0A0B-6BE2-4766-9FA7-F7BDA29591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4" name="箭號: 五邊形 43">
                <a:extLst>
                  <a:ext uri="{FF2B5EF4-FFF2-40B4-BE49-F238E27FC236}">
                    <a16:creationId xmlns:a16="http://schemas.microsoft.com/office/drawing/2014/main" id="{ED6224FA-07BC-40A7-A647-F108A5272BD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267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8730A035-7B96-4FCB-AC12-7513F7CE9EE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3B6B2D53-7E64-4420-AE17-B58416235C22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7F609BD-36C0-470A-8CB7-45534BA28853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AFE93AEA-042A-4ADF-91E6-8E0293F473EE}"/>
              </a:ext>
            </a:extLst>
          </p:cNvPr>
          <p:cNvGrpSpPr/>
          <p:nvPr/>
        </p:nvGrpSpPr>
        <p:grpSpPr>
          <a:xfrm>
            <a:off x="4569468" y="1027659"/>
            <a:ext cx="1572170" cy="614723"/>
            <a:chOff x="6922902" y="3154462"/>
            <a:chExt cx="1572170" cy="614723"/>
          </a:xfrm>
        </p:grpSpPr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A2C4019-E5EA-49B5-9A46-F753BFBEFB2B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489AD17-9D14-4481-B021-98607A76E275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AEA88BCD-196B-4025-A866-6D72A4B9652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DDFC5CA3-AB7E-4B82-937D-1BDB93BBEA40}"/>
              </a:ext>
            </a:extLst>
          </p:cNvPr>
          <p:cNvGrpSpPr/>
          <p:nvPr/>
        </p:nvGrpSpPr>
        <p:grpSpPr>
          <a:xfrm flipV="1">
            <a:off x="5517954" y="1024731"/>
            <a:ext cx="1110488" cy="671106"/>
            <a:chOff x="7535897" y="3243687"/>
            <a:chExt cx="1030649" cy="750280"/>
          </a:xfrm>
        </p:grpSpPr>
        <p:pic>
          <p:nvPicPr>
            <p:cNvPr id="52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B94C8195-B876-4D66-8233-E9A4DA149A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AE4414DA-BBF6-4182-88A6-D39D1A2FC56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7C140FCB-710A-4CBA-B6EF-39CCAD3EA736}"/>
              </a:ext>
            </a:extLst>
          </p:cNvPr>
          <p:cNvGrpSpPr/>
          <p:nvPr/>
        </p:nvGrpSpPr>
        <p:grpSpPr>
          <a:xfrm>
            <a:off x="6551406" y="1724075"/>
            <a:ext cx="1505594" cy="538468"/>
            <a:chOff x="10178406" y="3264368"/>
            <a:chExt cx="1505594" cy="538468"/>
          </a:xfrm>
        </p:grpSpPr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A73003E7-B590-498C-BF91-7F8C78832F79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0" name="箭號: 五邊形 69">
                <a:extLst>
                  <a:ext uri="{FF2B5EF4-FFF2-40B4-BE49-F238E27FC236}">
                    <a16:creationId xmlns:a16="http://schemas.microsoft.com/office/drawing/2014/main" id="{CD83CCC5-B599-412B-B9DA-A4840A8B79D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4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E60A6CE0-5E38-41E8-918C-0C4ADDDC177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F3E3B1FC-61C6-4A38-ABD4-A016E4258450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1923C4CC-A0FF-46B2-BBAE-8D49618647DF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24E4573E-9A8E-49A1-B1B8-DE8342BEB641}"/>
              </a:ext>
            </a:extLst>
          </p:cNvPr>
          <p:cNvGrpSpPr/>
          <p:nvPr/>
        </p:nvGrpSpPr>
        <p:grpSpPr>
          <a:xfrm>
            <a:off x="4562600" y="1627000"/>
            <a:ext cx="1572170" cy="614723"/>
            <a:chOff x="6922902" y="3154462"/>
            <a:chExt cx="1572170" cy="614723"/>
          </a:xfrm>
        </p:grpSpPr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C14FA8A6-0C06-49DB-BD5F-DA0BA6D3AEE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646819F5-9BAD-4239-8DB4-C34353F064F2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6A04F7A0-39AF-4528-8012-A8D5E9DF63F9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ACACABC3-11E7-4DBB-ADA0-C79CC5B9F62F}"/>
              </a:ext>
            </a:extLst>
          </p:cNvPr>
          <p:cNvGrpSpPr/>
          <p:nvPr/>
        </p:nvGrpSpPr>
        <p:grpSpPr>
          <a:xfrm flipV="1">
            <a:off x="5511086" y="1624072"/>
            <a:ext cx="1110488" cy="671106"/>
            <a:chOff x="7535897" y="3243687"/>
            <a:chExt cx="1030649" cy="750280"/>
          </a:xfrm>
        </p:grpSpPr>
        <p:pic>
          <p:nvPicPr>
            <p:cNvPr id="7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0F4CCEE3-1C38-4FC2-BAF2-CC39954AB3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63B6ED52-A38B-4AB3-B81A-613CD9FA0FBE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6262662E-9424-410B-AB1D-1A9B5F89F614}"/>
              </a:ext>
            </a:extLst>
          </p:cNvPr>
          <p:cNvCxnSpPr>
            <a:cxnSpLocks/>
            <a:stCxn id="95" idx="2"/>
            <a:endCxn id="110" idx="0"/>
          </p:cNvCxnSpPr>
          <p:nvPr/>
        </p:nvCxnSpPr>
        <p:spPr>
          <a:xfrm>
            <a:off x="7254094" y="4534706"/>
            <a:ext cx="0" cy="22709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4" name="群組 153">
            <a:extLst>
              <a:ext uri="{FF2B5EF4-FFF2-40B4-BE49-F238E27FC236}">
                <a16:creationId xmlns:a16="http://schemas.microsoft.com/office/drawing/2014/main" id="{E8B3BFD5-3713-4857-A396-3C16A47C4EC0}"/>
              </a:ext>
            </a:extLst>
          </p:cNvPr>
          <p:cNvGrpSpPr/>
          <p:nvPr/>
        </p:nvGrpSpPr>
        <p:grpSpPr>
          <a:xfrm>
            <a:off x="6017443" y="3135690"/>
            <a:ext cx="2440763" cy="2218584"/>
            <a:chOff x="5761341" y="2836021"/>
            <a:chExt cx="2440763" cy="2218584"/>
          </a:xfrm>
        </p:grpSpPr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615E7A8A-34F1-4072-8F49-F7C60EFD7230}"/>
                </a:ext>
              </a:extLst>
            </p:cNvPr>
            <p:cNvSpPr txBox="1"/>
            <p:nvPr/>
          </p:nvSpPr>
          <p:spPr>
            <a:xfrm>
              <a:off x="5926932" y="3811844"/>
              <a:ext cx="2142119" cy="423193"/>
            </a:xfrm>
            <a:prstGeom prst="rect">
              <a:avLst/>
            </a:prstGeom>
            <a:solidFill>
              <a:srgbClr val="DEEBF7"/>
            </a:solidFill>
            <a:ln w="38100">
              <a:solidFill>
                <a:srgbClr val="DEEBF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變數                  函式    </a:t>
              </a:r>
              <a:endParaRPr lang="en-US" altLang="zh-TW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1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score = int(input("87")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97" name="群組 96">
              <a:extLst>
                <a:ext uri="{FF2B5EF4-FFF2-40B4-BE49-F238E27FC236}">
                  <a16:creationId xmlns:a16="http://schemas.microsoft.com/office/drawing/2014/main" id="{B091F0B8-CDEB-48F2-B134-2D4D4D49D614}"/>
                </a:ext>
              </a:extLst>
            </p:cNvPr>
            <p:cNvGrpSpPr/>
            <p:nvPr/>
          </p:nvGrpSpPr>
          <p:grpSpPr>
            <a:xfrm>
              <a:off x="5761341" y="3215416"/>
              <a:ext cx="2440763" cy="369330"/>
              <a:chOff x="2660660" y="3083635"/>
              <a:chExt cx="3835484" cy="285749"/>
            </a:xfrm>
          </p:grpSpPr>
          <p:sp>
            <p:nvSpPr>
              <p:cNvPr id="102" name="矩形: 圓角 101">
                <a:extLst>
                  <a:ext uri="{FF2B5EF4-FFF2-40B4-BE49-F238E27FC236}">
                    <a16:creationId xmlns:a16="http://schemas.microsoft.com/office/drawing/2014/main" id="{37838EF8-B4C0-406F-9D1A-BBB28CD77C56}"/>
                  </a:ext>
                </a:extLst>
              </p:cNvPr>
              <p:cNvSpPr/>
              <p:nvPr/>
            </p:nvSpPr>
            <p:spPr>
              <a:xfrm>
                <a:off x="2660660" y="3083635"/>
                <a:ext cx="3835484" cy="285749"/>
              </a:xfrm>
              <a:prstGeom prst="roundRect">
                <a:avLst>
                  <a:gd name="adj" fmla="val 50000"/>
                </a:avLst>
              </a:prstGeom>
              <a:solidFill>
                <a:srgbClr val="B6E2A1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cxnSp>
            <p:nvCxnSpPr>
              <p:cNvPr id="103" name="直線接點 102">
                <a:extLst>
                  <a:ext uri="{FF2B5EF4-FFF2-40B4-BE49-F238E27FC236}">
                    <a16:creationId xmlns:a16="http://schemas.microsoft.com/office/drawing/2014/main" id="{2342A509-C99F-487F-BBD3-824B145703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9316" y="3230404"/>
                <a:ext cx="3224571" cy="2764"/>
              </a:xfrm>
              <a:prstGeom prst="line">
                <a:avLst/>
              </a:prstGeom>
              <a:solidFill>
                <a:srgbClr val="B6E2A1"/>
              </a:solidFill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9" name="接點: 肘形 98">
              <a:extLst>
                <a:ext uri="{FF2B5EF4-FFF2-40B4-BE49-F238E27FC236}">
                  <a16:creationId xmlns:a16="http://schemas.microsoft.com/office/drawing/2014/main" id="{A8E6AAFA-9139-4AF9-8AF6-2D57FBB6D27D}"/>
                </a:ext>
              </a:extLst>
            </p:cNvPr>
            <p:cNvCxnSpPr>
              <a:cxnSpLocks/>
              <a:stCxn id="110" idx="1"/>
              <a:endCxn id="102" idx="1"/>
            </p:cNvCxnSpPr>
            <p:nvPr/>
          </p:nvCxnSpPr>
          <p:spPr>
            <a:xfrm rot="10800000">
              <a:off x="5761342" y="3400082"/>
              <a:ext cx="46909" cy="1358289"/>
            </a:xfrm>
            <a:prstGeom prst="bentConnector3">
              <a:avLst>
                <a:gd name="adj1" fmla="val 587327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0" name="接點: 肘形 99">
              <a:extLst>
                <a:ext uri="{FF2B5EF4-FFF2-40B4-BE49-F238E27FC236}">
                  <a16:creationId xmlns:a16="http://schemas.microsoft.com/office/drawing/2014/main" id="{38E37443-013C-4D45-A5A6-5B020841C6ED}"/>
                </a:ext>
              </a:extLst>
            </p:cNvPr>
            <p:cNvCxnSpPr>
              <a:cxnSpLocks/>
              <a:stCxn id="102" idx="3"/>
              <a:endCxn id="95" idx="3"/>
            </p:cNvCxnSpPr>
            <p:nvPr/>
          </p:nvCxnSpPr>
          <p:spPr>
            <a:xfrm flipH="1">
              <a:off x="8069051" y="3400081"/>
              <a:ext cx="133053" cy="623360"/>
            </a:xfrm>
            <a:prstGeom prst="bentConnector3">
              <a:avLst>
                <a:gd name="adj1" fmla="val -171811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8A631908-0F78-408F-88F3-175193E80C5B}"/>
                </a:ext>
              </a:extLst>
            </p:cNvPr>
            <p:cNvSpPr txBox="1"/>
            <p:nvPr/>
          </p:nvSpPr>
          <p:spPr>
            <a:xfrm>
              <a:off x="5909283" y="2836021"/>
              <a:ext cx="2110859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dirty="0"/>
                <a:t>[1,2,3,4,5]</a:t>
              </a:r>
              <a:endParaRPr lang="zh-TW" altLang="en-US" dirty="0"/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008E5EED-64D9-4A6B-8BB2-5CF1259837B3}"/>
                </a:ext>
              </a:extLst>
            </p:cNvPr>
            <p:cNvSpPr txBox="1"/>
            <p:nvPr/>
          </p:nvSpPr>
          <p:spPr>
            <a:xfrm>
              <a:off x="5808250" y="4462135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sum  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sum              score</a:t>
              </a: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55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xx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DFE0150D-C550-481B-8594-22D7E72ABF59}"/>
              </a:ext>
            </a:extLst>
          </p:cNvPr>
          <p:cNvGrpSpPr/>
          <p:nvPr/>
        </p:nvGrpSpPr>
        <p:grpSpPr>
          <a:xfrm>
            <a:off x="6558274" y="2311749"/>
            <a:ext cx="1505594" cy="538468"/>
            <a:chOff x="10178406" y="3264368"/>
            <a:chExt cx="1505594" cy="538468"/>
          </a:xfrm>
        </p:grpSpPr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89CB036E-23FC-4B4F-AF31-1915A2963D2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8" name="箭號: 五邊形 57">
                <a:extLst>
                  <a:ext uri="{FF2B5EF4-FFF2-40B4-BE49-F238E27FC236}">
                    <a16:creationId xmlns:a16="http://schemas.microsoft.com/office/drawing/2014/main" id="{A7EEF8C0-5A37-4D46-B7BE-B8931C78ED3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87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6A7EFA62-884B-4D3C-83B5-914FA7399283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BDE3530A-FC2B-4091-8A9D-7D7513BC075E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5C083C11-FB68-4963-8937-A83BC680D008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8AF51C5A-FD79-4EB3-B4B9-936BA5B9EFC2}"/>
              </a:ext>
            </a:extLst>
          </p:cNvPr>
          <p:cNvGrpSpPr/>
          <p:nvPr/>
        </p:nvGrpSpPr>
        <p:grpSpPr>
          <a:xfrm>
            <a:off x="4569468" y="2214674"/>
            <a:ext cx="1572170" cy="614723"/>
            <a:chOff x="6922902" y="3154462"/>
            <a:chExt cx="1572170" cy="614723"/>
          </a:xfrm>
        </p:grpSpPr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AAABB8AD-DCBD-435D-8252-4A555C7C87D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F54D4B47-5CD6-48C8-BA96-C51B6FDBB203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score</a:t>
              </a: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FC2B33AF-B2CE-45F0-99B6-51CBAE401C42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7D998DD9-124D-4BD1-B675-1D0DA6B8F2C8}"/>
              </a:ext>
            </a:extLst>
          </p:cNvPr>
          <p:cNvGrpSpPr/>
          <p:nvPr/>
        </p:nvGrpSpPr>
        <p:grpSpPr>
          <a:xfrm flipV="1">
            <a:off x="5517954" y="2211746"/>
            <a:ext cx="1110488" cy="671106"/>
            <a:chOff x="7535897" y="3243687"/>
            <a:chExt cx="1030649" cy="750280"/>
          </a:xfrm>
        </p:grpSpPr>
        <p:pic>
          <p:nvPicPr>
            <p:cNvPr id="66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17452921-6B63-433D-9055-C01E5D4F95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C61E055-84CC-4C91-81B0-AFA7D18B1F03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82" name="矩形 81">
            <a:extLst>
              <a:ext uri="{FF2B5EF4-FFF2-40B4-BE49-F238E27FC236}">
                <a16:creationId xmlns:a16="http://schemas.microsoft.com/office/drawing/2014/main" id="{7CB4C78B-1428-4C0B-8996-B4B151A9B6C3}"/>
              </a:ext>
            </a:extLst>
          </p:cNvPr>
          <p:cNvSpPr/>
          <p:nvPr/>
        </p:nvSpPr>
        <p:spPr>
          <a:xfrm>
            <a:off x="236305" y="100089"/>
            <a:ext cx="3854431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請輸入幾次考試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0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score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考試成績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sum + score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平均為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",sum/n)</a:t>
            </a:r>
          </a:p>
        </p:txBody>
      </p:sp>
      <p:sp>
        <p:nvSpPr>
          <p:cNvPr id="83" name="箭號: 向右 82">
            <a:extLst>
              <a:ext uri="{FF2B5EF4-FFF2-40B4-BE49-F238E27FC236}">
                <a16:creationId xmlns:a16="http://schemas.microsoft.com/office/drawing/2014/main" id="{8E7433EF-C4CB-422B-BBC6-DF1C3FD07AD0}"/>
              </a:ext>
            </a:extLst>
          </p:cNvPr>
          <p:cNvSpPr/>
          <p:nvPr/>
        </p:nvSpPr>
        <p:spPr>
          <a:xfrm>
            <a:off x="304800" y="1350365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5D87EBA-1D1F-4B31-9993-DEC4A9E8F457}"/>
              </a:ext>
            </a:extLst>
          </p:cNvPr>
          <p:cNvSpPr/>
          <p:nvPr/>
        </p:nvSpPr>
        <p:spPr>
          <a:xfrm>
            <a:off x="160105" y="5081237"/>
            <a:ext cx="2473027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:90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:89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:88 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1" name="橢圓 80">
            <a:extLst>
              <a:ext uri="{FF2B5EF4-FFF2-40B4-BE49-F238E27FC236}">
                <a16:creationId xmlns:a16="http://schemas.microsoft.com/office/drawing/2014/main" id="{6F035592-4652-4DA0-AEE8-D71CF1B4C25E}"/>
              </a:ext>
            </a:extLst>
          </p:cNvPr>
          <p:cNvSpPr/>
          <p:nvPr/>
        </p:nvSpPr>
        <p:spPr>
          <a:xfrm>
            <a:off x="7542763" y="3617711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89F80E60-739C-41AE-9FB5-B93530C97C9F}"/>
              </a:ext>
            </a:extLst>
          </p:cNvPr>
          <p:cNvSpPr txBox="1"/>
          <p:nvPr/>
        </p:nvSpPr>
        <p:spPr>
          <a:xfrm>
            <a:off x="3627234" y="3045591"/>
            <a:ext cx="2361882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      </a:t>
            </a:r>
            <a:r>
              <a:rPr lang="zh-TW" altLang="en-US" sz="700" b="1" dirty="0"/>
              <a:t>  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 結束值   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</a:t>
            </a:r>
            <a:r>
              <a:rPr lang="en-US" altLang="zh-TW" b="1" dirty="0">
                <a:highlight>
                  <a:srgbClr val="DEEBF7"/>
                </a:highlight>
              </a:rPr>
              <a:t>  1  </a:t>
            </a:r>
            <a:r>
              <a:rPr lang="en-US" altLang="zh-TW" b="1" dirty="0"/>
              <a:t>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5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</a:t>
            </a:r>
            <a:r>
              <a:rPr lang="en-US" altLang="zh-TW" b="1" dirty="0">
                <a:highlight>
                  <a:srgbClr val="DEEBF7"/>
                </a:highlight>
              </a:rPr>
              <a:t>  1 </a:t>
            </a:r>
            <a:r>
              <a:rPr lang="en-US" altLang="zh-TW" b="1" dirty="0"/>
              <a:t>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581450269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140C4BB1-B540-404E-9E16-43DB6491BC3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2363" y="40056"/>
          <a:ext cx="1572170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4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3291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FA7F4B20-AC58-43A0-8D6F-1B3838042C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65719" y="40056"/>
          <a:ext cx="1623397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533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1843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3384C717-D043-427B-9794-71939C663542}"/>
              </a:ext>
            </a:extLst>
          </p:cNvPr>
          <p:cNvGrpSpPr/>
          <p:nvPr/>
        </p:nvGrpSpPr>
        <p:grpSpPr>
          <a:xfrm>
            <a:off x="6558274" y="542062"/>
            <a:ext cx="1505594" cy="538468"/>
            <a:chOff x="10178406" y="3264368"/>
            <a:chExt cx="1505594" cy="538468"/>
          </a:xfrm>
        </p:grpSpPr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53B6C35A-77F0-42BF-89F1-23713BD3EA1E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31" name="箭號: 五邊形 30">
                <a:extLst>
                  <a:ext uri="{FF2B5EF4-FFF2-40B4-BE49-F238E27FC236}">
                    <a16:creationId xmlns:a16="http://schemas.microsoft.com/office/drawing/2014/main" id="{9EA1F276-7BF8-4A37-BEDC-32C036E0753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5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92EF2AE-8E1C-47A5-B214-D7AD9DDA0B4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66629D76-9EF2-4E23-956B-3C4032EB1521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93E17986-D4CE-4993-BDAF-EAFE62EEB4CB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DED4CD47-E5CB-49F8-9267-6AEC1F56F899}"/>
              </a:ext>
            </a:extLst>
          </p:cNvPr>
          <p:cNvGrpSpPr/>
          <p:nvPr/>
        </p:nvGrpSpPr>
        <p:grpSpPr>
          <a:xfrm>
            <a:off x="4563296" y="420928"/>
            <a:ext cx="1572170" cy="614723"/>
            <a:chOff x="6922902" y="3154462"/>
            <a:chExt cx="1572170" cy="614723"/>
          </a:xfrm>
        </p:grpSpPr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C68A9BB-DDDE-4AF4-8DD9-E4047673BD57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CF4F8C6-8B36-49C4-96F9-CA7176EDAEA4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34489D71-247C-4E40-9DDB-1EF16EA2FBDF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08D61C94-7FB6-4847-9E23-2D2BC8DDA252}"/>
              </a:ext>
            </a:extLst>
          </p:cNvPr>
          <p:cNvGrpSpPr/>
          <p:nvPr/>
        </p:nvGrpSpPr>
        <p:grpSpPr>
          <a:xfrm flipV="1">
            <a:off x="5511782" y="426467"/>
            <a:ext cx="1110488" cy="671106"/>
            <a:chOff x="7535897" y="3243687"/>
            <a:chExt cx="1030649" cy="750280"/>
          </a:xfrm>
        </p:grpSpPr>
        <p:pic>
          <p:nvPicPr>
            <p:cNvPr id="39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926523F4-F4EA-4253-BC9D-9A37E9DD1C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2BB38E54-323B-4F9A-A838-E5CD6CF56F78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9D18EF79-8064-401C-9F5D-F6294F5FB664}"/>
              </a:ext>
            </a:extLst>
          </p:cNvPr>
          <p:cNvGrpSpPr/>
          <p:nvPr/>
        </p:nvGrpSpPr>
        <p:grpSpPr>
          <a:xfrm>
            <a:off x="6558274" y="1124734"/>
            <a:ext cx="1505594" cy="538468"/>
            <a:chOff x="10178406" y="3264368"/>
            <a:chExt cx="1505594" cy="538468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F84B0A0B-6BE2-4766-9FA7-F7BDA29591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4" name="箭號: 五邊形 43">
                <a:extLst>
                  <a:ext uri="{FF2B5EF4-FFF2-40B4-BE49-F238E27FC236}">
                    <a16:creationId xmlns:a16="http://schemas.microsoft.com/office/drawing/2014/main" id="{ED6224FA-07BC-40A7-A647-F108A5272BD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267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8730A035-7B96-4FCB-AC12-7513F7CE9EE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3B6B2D53-7E64-4420-AE17-B58416235C22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7F609BD-36C0-470A-8CB7-45534BA28853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AFE93AEA-042A-4ADF-91E6-8E0293F473EE}"/>
              </a:ext>
            </a:extLst>
          </p:cNvPr>
          <p:cNvGrpSpPr/>
          <p:nvPr/>
        </p:nvGrpSpPr>
        <p:grpSpPr>
          <a:xfrm>
            <a:off x="4569468" y="1027659"/>
            <a:ext cx="1572170" cy="614723"/>
            <a:chOff x="6922902" y="3154462"/>
            <a:chExt cx="1572170" cy="614723"/>
          </a:xfrm>
        </p:grpSpPr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A2C4019-E5EA-49B5-9A46-F753BFBEFB2B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489AD17-9D14-4481-B021-98607A76E275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AEA88BCD-196B-4025-A866-6D72A4B9652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DDFC5CA3-AB7E-4B82-937D-1BDB93BBEA40}"/>
              </a:ext>
            </a:extLst>
          </p:cNvPr>
          <p:cNvGrpSpPr/>
          <p:nvPr/>
        </p:nvGrpSpPr>
        <p:grpSpPr>
          <a:xfrm flipV="1">
            <a:off x="5517954" y="1024731"/>
            <a:ext cx="1110488" cy="671106"/>
            <a:chOff x="7535897" y="3243687"/>
            <a:chExt cx="1030649" cy="750280"/>
          </a:xfrm>
        </p:grpSpPr>
        <p:pic>
          <p:nvPicPr>
            <p:cNvPr id="52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B94C8195-B876-4D66-8233-E9A4DA149A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AE4414DA-BBF6-4182-88A6-D39D1A2FC56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7C140FCB-710A-4CBA-B6EF-39CCAD3EA736}"/>
              </a:ext>
            </a:extLst>
          </p:cNvPr>
          <p:cNvGrpSpPr/>
          <p:nvPr/>
        </p:nvGrpSpPr>
        <p:grpSpPr>
          <a:xfrm>
            <a:off x="6551406" y="1724075"/>
            <a:ext cx="1505594" cy="538468"/>
            <a:chOff x="10178406" y="3264368"/>
            <a:chExt cx="1505594" cy="538468"/>
          </a:xfrm>
        </p:grpSpPr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A73003E7-B590-498C-BF91-7F8C78832F79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0" name="箭號: 五邊形 69">
                <a:extLst>
                  <a:ext uri="{FF2B5EF4-FFF2-40B4-BE49-F238E27FC236}">
                    <a16:creationId xmlns:a16="http://schemas.microsoft.com/office/drawing/2014/main" id="{CD83CCC5-B599-412B-B9DA-A4840A8B79D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4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E60A6CE0-5E38-41E8-918C-0C4ADDDC177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F3E3B1FC-61C6-4A38-ABD4-A016E4258450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1923C4CC-A0FF-46B2-BBAE-8D49618647DF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24E4573E-9A8E-49A1-B1B8-DE8342BEB641}"/>
              </a:ext>
            </a:extLst>
          </p:cNvPr>
          <p:cNvGrpSpPr/>
          <p:nvPr/>
        </p:nvGrpSpPr>
        <p:grpSpPr>
          <a:xfrm>
            <a:off x="4562600" y="1627000"/>
            <a:ext cx="1572170" cy="614723"/>
            <a:chOff x="6922902" y="3154462"/>
            <a:chExt cx="1572170" cy="614723"/>
          </a:xfrm>
        </p:grpSpPr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C14FA8A6-0C06-49DB-BD5F-DA0BA6D3AEE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646819F5-9BAD-4239-8DB4-C34353F064F2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6A04F7A0-39AF-4528-8012-A8D5E9DF63F9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ACACABC3-11E7-4DBB-ADA0-C79CC5B9F62F}"/>
              </a:ext>
            </a:extLst>
          </p:cNvPr>
          <p:cNvGrpSpPr/>
          <p:nvPr/>
        </p:nvGrpSpPr>
        <p:grpSpPr>
          <a:xfrm flipV="1">
            <a:off x="5511086" y="1624072"/>
            <a:ext cx="1110488" cy="671106"/>
            <a:chOff x="7535897" y="3243687"/>
            <a:chExt cx="1030649" cy="750280"/>
          </a:xfrm>
        </p:grpSpPr>
        <p:pic>
          <p:nvPicPr>
            <p:cNvPr id="7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0F4CCEE3-1C38-4FC2-BAF2-CC39954AB3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63B6ED52-A38B-4AB3-B81A-613CD9FA0FBE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DFE0150D-C550-481B-8594-22D7E72ABF59}"/>
              </a:ext>
            </a:extLst>
          </p:cNvPr>
          <p:cNvGrpSpPr/>
          <p:nvPr/>
        </p:nvGrpSpPr>
        <p:grpSpPr>
          <a:xfrm>
            <a:off x="6558274" y="2311749"/>
            <a:ext cx="1505594" cy="538468"/>
            <a:chOff x="10178406" y="3264368"/>
            <a:chExt cx="1505594" cy="538468"/>
          </a:xfrm>
        </p:grpSpPr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89CB036E-23FC-4B4F-AF31-1915A2963D2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8" name="箭號: 五邊形 57">
                <a:extLst>
                  <a:ext uri="{FF2B5EF4-FFF2-40B4-BE49-F238E27FC236}">
                    <a16:creationId xmlns:a16="http://schemas.microsoft.com/office/drawing/2014/main" id="{A7EEF8C0-5A37-4D46-B7BE-B8931C78ED3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87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6A7EFA62-884B-4D3C-83B5-914FA7399283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BDE3530A-FC2B-4091-8A9D-7D7513BC075E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5C083C11-FB68-4963-8937-A83BC680D008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8AF51C5A-FD79-4EB3-B4B9-936BA5B9EFC2}"/>
              </a:ext>
            </a:extLst>
          </p:cNvPr>
          <p:cNvGrpSpPr/>
          <p:nvPr/>
        </p:nvGrpSpPr>
        <p:grpSpPr>
          <a:xfrm>
            <a:off x="4569468" y="2214674"/>
            <a:ext cx="1572170" cy="614723"/>
            <a:chOff x="6922902" y="3154462"/>
            <a:chExt cx="1572170" cy="614723"/>
          </a:xfrm>
        </p:grpSpPr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AAABB8AD-DCBD-435D-8252-4A555C7C87D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F54D4B47-5CD6-48C8-BA96-C51B6FDBB203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score</a:t>
              </a: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FC2B33AF-B2CE-45F0-99B6-51CBAE401C42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7D998DD9-124D-4BD1-B675-1D0DA6B8F2C8}"/>
              </a:ext>
            </a:extLst>
          </p:cNvPr>
          <p:cNvGrpSpPr/>
          <p:nvPr/>
        </p:nvGrpSpPr>
        <p:grpSpPr>
          <a:xfrm flipV="1">
            <a:off x="5517954" y="2211746"/>
            <a:ext cx="1110488" cy="671106"/>
            <a:chOff x="7535897" y="3243687"/>
            <a:chExt cx="1030649" cy="750280"/>
          </a:xfrm>
        </p:grpSpPr>
        <p:pic>
          <p:nvPicPr>
            <p:cNvPr id="66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17452921-6B63-433D-9055-C01E5D4F95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C61E055-84CC-4C91-81B0-AFA7D18B1F03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82" name="矩形 81">
            <a:extLst>
              <a:ext uri="{FF2B5EF4-FFF2-40B4-BE49-F238E27FC236}">
                <a16:creationId xmlns:a16="http://schemas.microsoft.com/office/drawing/2014/main" id="{7CB4C78B-1428-4C0B-8996-B4B151A9B6C3}"/>
              </a:ext>
            </a:extLst>
          </p:cNvPr>
          <p:cNvSpPr/>
          <p:nvPr/>
        </p:nvSpPr>
        <p:spPr>
          <a:xfrm>
            <a:off x="236305" y="100089"/>
            <a:ext cx="3854431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請輸入幾次考試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0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score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考試成績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sum + score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平均為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",sum/n)</a:t>
            </a:r>
          </a:p>
        </p:txBody>
      </p:sp>
      <p:sp>
        <p:nvSpPr>
          <p:cNvPr id="83" name="箭號: 向右 82">
            <a:extLst>
              <a:ext uri="{FF2B5EF4-FFF2-40B4-BE49-F238E27FC236}">
                <a16:creationId xmlns:a16="http://schemas.microsoft.com/office/drawing/2014/main" id="{8E7433EF-C4CB-422B-BBC6-DF1C3FD07AD0}"/>
              </a:ext>
            </a:extLst>
          </p:cNvPr>
          <p:cNvSpPr/>
          <p:nvPr/>
        </p:nvSpPr>
        <p:spPr>
          <a:xfrm>
            <a:off x="304800" y="1725752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4" name="群組 103">
            <a:extLst>
              <a:ext uri="{FF2B5EF4-FFF2-40B4-BE49-F238E27FC236}">
                <a16:creationId xmlns:a16="http://schemas.microsoft.com/office/drawing/2014/main" id="{3DB2DF69-CADE-49F0-AF61-856D86C228EA}"/>
              </a:ext>
            </a:extLst>
          </p:cNvPr>
          <p:cNvGrpSpPr/>
          <p:nvPr/>
        </p:nvGrpSpPr>
        <p:grpSpPr>
          <a:xfrm>
            <a:off x="6017443" y="3135690"/>
            <a:ext cx="2440763" cy="2218584"/>
            <a:chOff x="5761341" y="2836021"/>
            <a:chExt cx="2440763" cy="2218584"/>
          </a:xfrm>
        </p:grpSpPr>
        <p:sp>
          <p:nvSpPr>
            <p:cNvPr id="105" name="文字方塊 104">
              <a:extLst>
                <a:ext uri="{FF2B5EF4-FFF2-40B4-BE49-F238E27FC236}">
                  <a16:creationId xmlns:a16="http://schemas.microsoft.com/office/drawing/2014/main" id="{5BEDD899-3222-42AF-B235-04938D61D900}"/>
                </a:ext>
              </a:extLst>
            </p:cNvPr>
            <p:cNvSpPr txBox="1"/>
            <p:nvPr/>
          </p:nvSpPr>
          <p:spPr>
            <a:xfrm>
              <a:off x="5926932" y="3811844"/>
              <a:ext cx="2142119" cy="423193"/>
            </a:xfrm>
            <a:prstGeom prst="rect">
              <a:avLst/>
            </a:prstGeom>
            <a:solidFill>
              <a:srgbClr val="DEEBF7"/>
            </a:solidFill>
            <a:ln w="38100">
              <a:solidFill>
                <a:srgbClr val="DEEBF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變數                  函式    </a:t>
              </a:r>
              <a:endParaRPr lang="en-US" altLang="zh-TW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1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score = int(input("87")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106" name="群組 105">
              <a:extLst>
                <a:ext uri="{FF2B5EF4-FFF2-40B4-BE49-F238E27FC236}">
                  <a16:creationId xmlns:a16="http://schemas.microsoft.com/office/drawing/2014/main" id="{BF5E16E8-3221-46C5-8D36-1B7F11B4A492}"/>
                </a:ext>
              </a:extLst>
            </p:cNvPr>
            <p:cNvGrpSpPr/>
            <p:nvPr/>
          </p:nvGrpSpPr>
          <p:grpSpPr>
            <a:xfrm>
              <a:off x="5761341" y="3215416"/>
              <a:ext cx="2440763" cy="369330"/>
              <a:chOff x="2660660" y="3083635"/>
              <a:chExt cx="3835484" cy="285749"/>
            </a:xfrm>
          </p:grpSpPr>
          <p:sp>
            <p:nvSpPr>
              <p:cNvPr id="114" name="矩形: 圓角 113">
                <a:extLst>
                  <a:ext uri="{FF2B5EF4-FFF2-40B4-BE49-F238E27FC236}">
                    <a16:creationId xmlns:a16="http://schemas.microsoft.com/office/drawing/2014/main" id="{3562DE9D-1FC2-43E8-9800-508BA7EF3450}"/>
                  </a:ext>
                </a:extLst>
              </p:cNvPr>
              <p:cNvSpPr/>
              <p:nvPr/>
            </p:nvSpPr>
            <p:spPr>
              <a:xfrm>
                <a:off x="2660660" y="3083635"/>
                <a:ext cx="3835484" cy="285749"/>
              </a:xfrm>
              <a:prstGeom prst="roundRect">
                <a:avLst>
                  <a:gd name="adj" fmla="val 50000"/>
                </a:avLst>
              </a:prstGeom>
              <a:solidFill>
                <a:srgbClr val="B6E2A1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cxnSp>
            <p:nvCxnSpPr>
              <p:cNvPr id="115" name="直線接點 114">
                <a:extLst>
                  <a:ext uri="{FF2B5EF4-FFF2-40B4-BE49-F238E27FC236}">
                    <a16:creationId xmlns:a16="http://schemas.microsoft.com/office/drawing/2014/main" id="{622C2D68-A9DD-4BD1-9ECB-002F4D5074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9316" y="3230404"/>
                <a:ext cx="3224571" cy="2764"/>
              </a:xfrm>
              <a:prstGeom prst="line">
                <a:avLst/>
              </a:prstGeom>
              <a:solidFill>
                <a:srgbClr val="B6E2A1"/>
              </a:solidFill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接點: 肘形 107">
              <a:extLst>
                <a:ext uri="{FF2B5EF4-FFF2-40B4-BE49-F238E27FC236}">
                  <a16:creationId xmlns:a16="http://schemas.microsoft.com/office/drawing/2014/main" id="{2AE92C33-B39C-4825-B718-F88E1B12AACC}"/>
                </a:ext>
              </a:extLst>
            </p:cNvPr>
            <p:cNvCxnSpPr>
              <a:cxnSpLocks/>
              <a:stCxn id="113" idx="1"/>
              <a:endCxn id="114" idx="1"/>
            </p:cNvCxnSpPr>
            <p:nvPr/>
          </p:nvCxnSpPr>
          <p:spPr>
            <a:xfrm rot="10800000">
              <a:off x="5761342" y="3400082"/>
              <a:ext cx="46909" cy="1358289"/>
            </a:xfrm>
            <a:prstGeom prst="bentConnector3">
              <a:avLst>
                <a:gd name="adj1" fmla="val 587327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1" name="接點: 肘形 110">
              <a:extLst>
                <a:ext uri="{FF2B5EF4-FFF2-40B4-BE49-F238E27FC236}">
                  <a16:creationId xmlns:a16="http://schemas.microsoft.com/office/drawing/2014/main" id="{4796E6E6-64B6-497B-A730-77BC652E53B5}"/>
                </a:ext>
              </a:extLst>
            </p:cNvPr>
            <p:cNvCxnSpPr>
              <a:cxnSpLocks/>
              <a:stCxn id="114" idx="3"/>
              <a:endCxn id="105" idx="3"/>
            </p:cNvCxnSpPr>
            <p:nvPr/>
          </p:nvCxnSpPr>
          <p:spPr>
            <a:xfrm flipH="1">
              <a:off x="8069051" y="3400081"/>
              <a:ext cx="133053" cy="623360"/>
            </a:xfrm>
            <a:prstGeom prst="bentConnector3">
              <a:avLst>
                <a:gd name="adj1" fmla="val -171811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1BBD0228-9F23-400C-91B2-003800C08C8B}"/>
                </a:ext>
              </a:extLst>
            </p:cNvPr>
            <p:cNvSpPr txBox="1"/>
            <p:nvPr/>
          </p:nvSpPr>
          <p:spPr>
            <a:xfrm>
              <a:off x="5909283" y="2836021"/>
              <a:ext cx="2110859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dirty="0"/>
                <a:t>[1,2,3,4,5]</a:t>
              </a:r>
              <a:endParaRPr lang="zh-TW" altLang="en-US" dirty="0"/>
            </a:p>
          </p:txBody>
        </p:sp>
        <p:sp>
          <p:nvSpPr>
            <p:cNvPr id="113" name="文字方塊 112">
              <a:extLst>
                <a:ext uri="{FF2B5EF4-FFF2-40B4-BE49-F238E27FC236}">
                  <a16:creationId xmlns:a16="http://schemas.microsoft.com/office/drawing/2014/main" id="{1E2E53DF-07F1-439A-838C-791314340359}"/>
                </a:ext>
              </a:extLst>
            </p:cNvPr>
            <p:cNvSpPr txBox="1"/>
            <p:nvPr/>
          </p:nvSpPr>
          <p:spPr>
            <a:xfrm>
              <a:off x="5808250" y="4462135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sum  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sum              score</a:t>
              </a: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55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267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87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255648D5-22DC-4FA6-8CE7-A3E6F4F6CFBD}"/>
              </a:ext>
            </a:extLst>
          </p:cNvPr>
          <p:cNvCxnSpPr>
            <a:cxnSpLocks/>
          </p:cNvCxnSpPr>
          <p:nvPr/>
        </p:nvCxnSpPr>
        <p:spPr>
          <a:xfrm>
            <a:off x="7254094" y="4534706"/>
            <a:ext cx="0" cy="22709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DCEF7536-D955-436E-B9E2-FADD917B7C9E}"/>
              </a:ext>
            </a:extLst>
          </p:cNvPr>
          <p:cNvSpPr/>
          <p:nvPr/>
        </p:nvSpPr>
        <p:spPr>
          <a:xfrm>
            <a:off x="160105" y="5081237"/>
            <a:ext cx="2473027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:90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:89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1" name="橢圓 80">
            <a:extLst>
              <a:ext uri="{FF2B5EF4-FFF2-40B4-BE49-F238E27FC236}">
                <a16:creationId xmlns:a16="http://schemas.microsoft.com/office/drawing/2014/main" id="{0BCE06C9-40C0-49AF-9DAA-72315B72A82C}"/>
              </a:ext>
            </a:extLst>
          </p:cNvPr>
          <p:cNvSpPr/>
          <p:nvPr/>
        </p:nvSpPr>
        <p:spPr>
          <a:xfrm>
            <a:off x="7542763" y="3617711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5D171AFB-F324-40D6-BE69-EBBC4F5D31D0}"/>
              </a:ext>
            </a:extLst>
          </p:cNvPr>
          <p:cNvSpPr txBox="1"/>
          <p:nvPr/>
        </p:nvSpPr>
        <p:spPr>
          <a:xfrm>
            <a:off x="3627234" y="3045591"/>
            <a:ext cx="2361882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      </a:t>
            </a:r>
            <a:r>
              <a:rPr lang="zh-TW" altLang="en-US" sz="700" b="1" dirty="0"/>
              <a:t>  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 結束值   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</a:t>
            </a:r>
            <a:r>
              <a:rPr lang="en-US" altLang="zh-TW" b="1" dirty="0">
                <a:highlight>
                  <a:srgbClr val="DEEBF7"/>
                </a:highlight>
              </a:rPr>
              <a:t>  1  </a:t>
            </a:r>
            <a:r>
              <a:rPr lang="en-US" altLang="zh-TW" b="1" dirty="0"/>
              <a:t>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5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</a:t>
            </a:r>
            <a:r>
              <a:rPr lang="en-US" altLang="zh-TW" b="1" dirty="0">
                <a:highlight>
                  <a:srgbClr val="DEEBF7"/>
                </a:highlight>
              </a:rPr>
              <a:t>  1 </a:t>
            </a:r>
            <a:r>
              <a:rPr lang="en-US" altLang="zh-TW" b="1" dirty="0"/>
              <a:t>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251664370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140C4BB1-B540-404E-9E16-43DB6491BC3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2363" y="40056"/>
          <a:ext cx="1572170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4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3291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FA7F4B20-AC58-43A0-8D6F-1B3838042C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65719" y="40056"/>
          <a:ext cx="1623397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533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1843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3384C717-D043-427B-9794-71939C663542}"/>
              </a:ext>
            </a:extLst>
          </p:cNvPr>
          <p:cNvGrpSpPr/>
          <p:nvPr/>
        </p:nvGrpSpPr>
        <p:grpSpPr>
          <a:xfrm>
            <a:off x="6558274" y="542062"/>
            <a:ext cx="1505594" cy="538468"/>
            <a:chOff x="10178406" y="3264368"/>
            <a:chExt cx="1505594" cy="538468"/>
          </a:xfrm>
        </p:grpSpPr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53B6C35A-77F0-42BF-89F1-23713BD3EA1E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31" name="箭號: 五邊形 30">
                <a:extLst>
                  <a:ext uri="{FF2B5EF4-FFF2-40B4-BE49-F238E27FC236}">
                    <a16:creationId xmlns:a16="http://schemas.microsoft.com/office/drawing/2014/main" id="{9EA1F276-7BF8-4A37-BEDC-32C036E0753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5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92EF2AE-8E1C-47A5-B214-D7AD9DDA0B4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66629D76-9EF2-4E23-956B-3C4032EB1521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93E17986-D4CE-4993-BDAF-EAFE62EEB4CB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DED4CD47-E5CB-49F8-9267-6AEC1F56F899}"/>
              </a:ext>
            </a:extLst>
          </p:cNvPr>
          <p:cNvGrpSpPr/>
          <p:nvPr/>
        </p:nvGrpSpPr>
        <p:grpSpPr>
          <a:xfrm>
            <a:off x="4563296" y="420928"/>
            <a:ext cx="1572170" cy="614723"/>
            <a:chOff x="6922902" y="3154462"/>
            <a:chExt cx="1572170" cy="614723"/>
          </a:xfrm>
        </p:grpSpPr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C68A9BB-DDDE-4AF4-8DD9-E4047673BD57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CF4F8C6-8B36-49C4-96F9-CA7176EDAEA4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34489D71-247C-4E40-9DDB-1EF16EA2FBDF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08D61C94-7FB6-4847-9E23-2D2BC8DDA252}"/>
              </a:ext>
            </a:extLst>
          </p:cNvPr>
          <p:cNvGrpSpPr/>
          <p:nvPr/>
        </p:nvGrpSpPr>
        <p:grpSpPr>
          <a:xfrm flipV="1">
            <a:off x="5511782" y="426467"/>
            <a:ext cx="1110488" cy="671106"/>
            <a:chOff x="7535897" y="3243687"/>
            <a:chExt cx="1030649" cy="750280"/>
          </a:xfrm>
        </p:grpSpPr>
        <p:pic>
          <p:nvPicPr>
            <p:cNvPr id="39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926523F4-F4EA-4253-BC9D-9A37E9DD1C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2BB38E54-323B-4F9A-A838-E5CD6CF56F78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9D18EF79-8064-401C-9F5D-F6294F5FB664}"/>
              </a:ext>
            </a:extLst>
          </p:cNvPr>
          <p:cNvGrpSpPr/>
          <p:nvPr/>
        </p:nvGrpSpPr>
        <p:grpSpPr>
          <a:xfrm>
            <a:off x="6558274" y="1124734"/>
            <a:ext cx="1505594" cy="538468"/>
            <a:chOff x="10178406" y="3264368"/>
            <a:chExt cx="1505594" cy="538468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F84B0A0B-6BE2-4766-9FA7-F7BDA29591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4" name="箭號: 五邊形 43">
                <a:extLst>
                  <a:ext uri="{FF2B5EF4-FFF2-40B4-BE49-F238E27FC236}">
                    <a16:creationId xmlns:a16="http://schemas.microsoft.com/office/drawing/2014/main" id="{ED6224FA-07BC-40A7-A647-F108A5272BD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354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8730A035-7B96-4FCB-AC12-7513F7CE9EE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3B6B2D53-7E64-4420-AE17-B58416235C22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7F609BD-36C0-470A-8CB7-45534BA28853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AFE93AEA-042A-4ADF-91E6-8E0293F473EE}"/>
              </a:ext>
            </a:extLst>
          </p:cNvPr>
          <p:cNvGrpSpPr/>
          <p:nvPr/>
        </p:nvGrpSpPr>
        <p:grpSpPr>
          <a:xfrm>
            <a:off x="4569468" y="1027659"/>
            <a:ext cx="1572170" cy="614723"/>
            <a:chOff x="6922902" y="3154462"/>
            <a:chExt cx="1572170" cy="614723"/>
          </a:xfrm>
        </p:grpSpPr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A2C4019-E5EA-49B5-9A46-F753BFBEFB2B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489AD17-9D14-4481-B021-98607A76E275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AEA88BCD-196B-4025-A866-6D72A4B9652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DDFC5CA3-AB7E-4B82-937D-1BDB93BBEA40}"/>
              </a:ext>
            </a:extLst>
          </p:cNvPr>
          <p:cNvGrpSpPr/>
          <p:nvPr/>
        </p:nvGrpSpPr>
        <p:grpSpPr>
          <a:xfrm flipV="1">
            <a:off x="5517954" y="1024731"/>
            <a:ext cx="1110488" cy="671106"/>
            <a:chOff x="7535897" y="3243687"/>
            <a:chExt cx="1030649" cy="750280"/>
          </a:xfrm>
        </p:grpSpPr>
        <p:pic>
          <p:nvPicPr>
            <p:cNvPr id="52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B94C8195-B876-4D66-8233-E9A4DA149A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AE4414DA-BBF6-4182-88A6-D39D1A2FC56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7C140FCB-710A-4CBA-B6EF-39CCAD3EA736}"/>
              </a:ext>
            </a:extLst>
          </p:cNvPr>
          <p:cNvGrpSpPr/>
          <p:nvPr/>
        </p:nvGrpSpPr>
        <p:grpSpPr>
          <a:xfrm>
            <a:off x="6551406" y="1724075"/>
            <a:ext cx="1505594" cy="538468"/>
            <a:chOff x="10178406" y="3264368"/>
            <a:chExt cx="1505594" cy="538468"/>
          </a:xfrm>
        </p:grpSpPr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A73003E7-B590-498C-BF91-7F8C78832F79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0" name="箭號: 五邊形 69">
                <a:extLst>
                  <a:ext uri="{FF2B5EF4-FFF2-40B4-BE49-F238E27FC236}">
                    <a16:creationId xmlns:a16="http://schemas.microsoft.com/office/drawing/2014/main" id="{CD83CCC5-B599-412B-B9DA-A4840A8B79D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4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E60A6CE0-5E38-41E8-918C-0C4ADDDC177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F3E3B1FC-61C6-4A38-ABD4-A016E4258450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1923C4CC-A0FF-46B2-BBAE-8D49618647DF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24E4573E-9A8E-49A1-B1B8-DE8342BEB641}"/>
              </a:ext>
            </a:extLst>
          </p:cNvPr>
          <p:cNvGrpSpPr/>
          <p:nvPr/>
        </p:nvGrpSpPr>
        <p:grpSpPr>
          <a:xfrm>
            <a:off x="4562600" y="1627000"/>
            <a:ext cx="1572170" cy="614723"/>
            <a:chOff x="6922902" y="3154462"/>
            <a:chExt cx="1572170" cy="614723"/>
          </a:xfrm>
        </p:grpSpPr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C14FA8A6-0C06-49DB-BD5F-DA0BA6D3AEE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646819F5-9BAD-4239-8DB4-C34353F064F2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6A04F7A0-39AF-4528-8012-A8D5E9DF63F9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ACACABC3-11E7-4DBB-ADA0-C79CC5B9F62F}"/>
              </a:ext>
            </a:extLst>
          </p:cNvPr>
          <p:cNvGrpSpPr/>
          <p:nvPr/>
        </p:nvGrpSpPr>
        <p:grpSpPr>
          <a:xfrm flipV="1">
            <a:off x="5511086" y="1624072"/>
            <a:ext cx="1110488" cy="671106"/>
            <a:chOff x="7535897" y="3243687"/>
            <a:chExt cx="1030649" cy="750280"/>
          </a:xfrm>
        </p:grpSpPr>
        <p:pic>
          <p:nvPicPr>
            <p:cNvPr id="7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0F4CCEE3-1C38-4FC2-BAF2-CC39954AB3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63B6ED52-A38B-4AB3-B81A-613CD9FA0FBE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93" name="矩形 92">
            <a:extLst>
              <a:ext uri="{FF2B5EF4-FFF2-40B4-BE49-F238E27FC236}">
                <a16:creationId xmlns:a16="http://schemas.microsoft.com/office/drawing/2014/main" id="{245618A4-EFEF-46EE-962B-13B3ABA21084}"/>
              </a:ext>
            </a:extLst>
          </p:cNvPr>
          <p:cNvSpPr/>
          <p:nvPr/>
        </p:nvSpPr>
        <p:spPr>
          <a:xfrm>
            <a:off x="160105" y="5081237"/>
            <a:ext cx="2473027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:90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:89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DFE0150D-C550-481B-8594-22D7E72ABF59}"/>
              </a:ext>
            </a:extLst>
          </p:cNvPr>
          <p:cNvGrpSpPr/>
          <p:nvPr/>
        </p:nvGrpSpPr>
        <p:grpSpPr>
          <a:xfrm>
            <a:off x="6558274" y="2311749"/>
            <a:ext cx="1505594" cy="538468"/>
            <a:chOff x="10178406" y="3264368"/>
            <a:chExt cx="1505594" cy="538468"/>
          </a:xfrm>
        </p:grpSpPr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89CB036E-23FC-4B4F-AF31-1915A2963D2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8" name="箭號: 五邊形 57">
                <a:extLst>
                  <a:ext uri="{FF2B5EF4-FFF2-40B4-BE49-F238E27FC236}">
                    <a16:creationId xmlns:a16="http://schemas.microsoft.com/office/drawing/2014/main" id="{A7EEF8C0-5A37-4D46-B7BE-B8931C78ED3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87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6A7EFA62-884B-4D3C-83B5-914FA7399283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BDE3530A-FC2B-4091-8A9D-7D7513BC075E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5C083C11-FB68-4963-8937-A83BC680D008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8AF51C5A-FD79-4EB3-B4B9-936BA5B9EFC2}"/>
              </a:ext>
            </a:extLst>
          </p:cNvPr>
          <p:cNvGrpSpPr/>
          <p:nvPr/>
        </p:nvGrpSpPr>
        <p:grpSpPr>
          <a:xfrm>
            <a:off x="4569468" y="2214674"/>
            <a:ext cx="1572170" cy="614723"/>
            <a:chOff x="6922902" y="3154462"/>
            <a:chExt cx="1572170" cy="614723"/>
          </a:xfrm>
        </p:grpSpPr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AAABB8AD-DCBD-435D-8252-4A555C7C87D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F54D4B47-5CD6-48C8-BA96-C51B6FDBB203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score</a:t>
              </a: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FC2B33AF-B2CE-45F0-99B6-51CBAE401C42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7D998DD9-124D-4BD1-B675-1D0DA6B8F2C8}"/>
              </a:ext>
            </a:extLst>
          </p:cNvPr>
          <p:cNvGrpSpPr/>
          <p:nvPr/>
        </p:nvGrpSpPr>
        <p:grpSpPr>
          <a:xfrm flipV="1">
            <a:off x="5517954" y="2211746"/>
            <a:ext cx="1110488" cy="671106"/>
            <a:chOff x="7535897" y="3243687"/>
            <a:chExt cx="1030649" cy="750280"/>
          </a:xfrm>
        </p:grpSpPr>
        <p:pic>
          <p:nvPicPr>
            <p:cNvPr id="66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17452921-6B63-433D-9055-C01E5D4F95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C61E055-84CC-4C91-81B0-AFA7D18B1F03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82" name="矩形 81">
            <a:extLst>
              <a:ext uri="{FF2B5EF4-FFF2-40B4-BE49-F238E27FC236}">
                <a16:creationId xmlns:a16="http://schemas.microsoft.com/office/drawing/2014/main" id="{7CB4C78B-1428-4C0B-8996-B4B151A9B6C3}"/>
              </a:ext>
            </a:extLst>
          </p:cNvPr>
          <p:cNvSpPr/>
          <p:nvPr/>
        </p:nvSpPr>
        <p:spPr>
          <a:xfrm>
            <a:off x="236305" y="100089"/>
            <a:ext cx="3854431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請輸入幾次考試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0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score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考試成績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sum + score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平均為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",sum/n)</a:t>
            </a:r>
          </a:p>
        </p:txBody>
      </p:sp>
      <p:sp>
        <p:nvSpPr>
          <p:cNvPr id="83" name="箭號: 向右 82">
            <a:extLst>
              <a:ext uri="{FF2B5EF4-FFF2-40B4-BE49-F238E27FC236}">
                <a16:creationId xmlns:a16="http://schemas.microsoft.com/office/drawing/2014/main" id="{8E7433EF-C4CB-422B-BBC6-DF1C3FD07AD0}"/>
              </a:ext>
            </a:extLst>
          </p:cNvPr>
          <p:cNvSpPr/>
          <p:nvPr/>
        </p:nvSpPr>
        <p:spPr>
          <a:xfrm>
            <a:off x="304800" y="1745002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4" name="群組 103">
            <a:extLst>
              <a:ext uri="{FF2B5EF4-FFF2-40B4-BE49-F238E27FC236}">
                <a16:creationId xmlns:a16="http://schemas.microsoft.com/office/drawing/2014/main" id="{3DB2DF69-CADE-49F0-AF61-856D86C228EA}"/>
              </a:ext>
            </a:extLst>
          </p:cNvPr>
          <p:cNvGrpSpPr/>
          <p:nvPr/>
        </p:nvGrpSpPr>
        <p:grpSpPr>
          <a:xfrm>
            <a:off x="6017443" y="3135690"/>
            <a:ext cx="2440763" cy="2218584"/>
            <a:chOff x="5761341" y="2836021"/>
            <a:chExt cx="2440763" cy="2218584"/>
          </a:xfrm>
        </p:grpSpPr>
        <p:sp>
          <p:nvSpPr>
            <p:cNvPr id="105" name="文字方塊 104">
              <a:extLst>
                <a:ext uri="{FF2B5EF4-FFF2-40B4-BE49-F238E27FC236}">
                  <a16:creationId xmlns:a16="http://schemas.microsoft.com/office/drawing/2014/main" id="{5BEDD899-3222-42AF-B235-04938D61D900}"/>
                </a:ext>
              </a:extLst>
            </p:cNvPr>
            <p:cNvSpPr txBox="1"/>
            <p:nvPr/>
          </p:nvSpPr>
          <p:spPr>
            <a:xfrm>
              <a:off x="5926932" y="3811844"/>
              <a:ext cx="2142119" cy="423193"/>
            </a:xfrm>
            <a:prstGeom prst="rect">
              <a:avLst/>
            </a:prstGeom>
            <a:solidFill>
              <a:srgbClr val="DEEBF7"/>
            </a:solidFill>
            <a:ln w="38100">
              <a:solidFill>
                <a:srgbClr val="DEEBF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變數                  函式    </a:t>
              </a:r>
              <a:endParaRPr lang="en-US" altLang="zh-TW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1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score = int(input("87")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106" name="群組 105">
              <a:extLst>
                <a:ext uri="{FF2B5EF4-FFF2-40B4-BE49-F238E27FC236}">
                  <a16:creationId xmlns:a16="http://schemas.microsoft.com/office/drawing/2014/main" id="{BF5E16E8-3221-46C5-8D36-1B7F11B4A492}"/>
                </a:ext>
              </a:extLst>
            </p:cNvPr>
            <p:cNvGrpSpPr/>
            <p:nvPr/>
          </p:nvGrpSpPr>
          <p:grpSpPr>
            <a:xfrm>
              <a:off x="5761341" y="3215416"/>
              <a:ext cx="2440763" cy="369330"/>
              <a:chOff x="2660660" y="3083635"/>
              <a:chExt cx="3835484" cy="285749"/>
            </a:xfrm>
          </p:grpSpPr>
          <p:sp>
            <p:nvSpPr>
              <p:cNvPr id="114" name="矩形: 圓角 113">
                <a:extLst>
                  <a:ext uri="{FF2B5EF4-FFF2-40B4-BE49-F238E27FC236}">
                    <a16:creationId xmlns:a16="http://schemas.microsoft.com/office/drawing/2014/main" id="{3562DE9D-1FC2-43E8-9800-508BA7EF3450}"/>
                  </a:ext>
                </a:extLst>
              </p:cNvPr>
              <p:cNvSpPr/>
              <p:nvPr/>
            </p:nvSpPr>
            <p:spPr>
              <a:xfrm>
                <a:off x="2660660" y="3083635"/>
                <a:ext cx="3835484" cy="285749"/>
              </a:xfrm>
              <a:prstGeom prst="roundRect">
                <a:avLst>
                  <a:gd name="adj" fmla="val 50000"/>
                </a:avLst>
              </a:prstGeom>
              <a:solidFill>
                <a:srgbClr val="B6E2A1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cxnSp>
            <p:nvCxnSpPr>
              <p:cNvPr id="115" name="直線接點 114">
                <a:extLst>
                  <a:ext uri="{FF2B5EF4-FFF2-40B4-BE49-F238E27FC236}">
                    <a16:creationId xmlns:a16="http://schemas.microsoft.com/office/drawing/2014/main" id="{622C2D68-A9DD-4BD1-9ECB-002F4D5074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9316" y="3230404"/>
                <a:ext cx="3224571" cy="2764"/>
              </a:xfrm>
              <a:prstGeom prst="line">
                <a:avLst/>
              </a:prstGeom>
              <a:solidFill>
                <a:srgbClr val="B6E2A1"/>
              </a:solidFill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接點: 肘形 107">
              <a:extLst>
                <a:ext uri="{FF2B5EF4-FFF2-40B4-BE49-F238E27FC236}">
                  <a16:creationId xmlns:a16="http://schemas.microsoft.com/office/drawing/2014/main" id="{2AE92C33-B39C-4825-B718-F88E1B12AACC}"/>
                </a:ext>
              </a:extLst>
            </p:cNvPr>
            <p:cNvCxnSpPr>
              <a:cxnSpLocks/>
              <a:stCxn id="113" idx="1"/>
              <a:endCxn id="114" idx="1"/>
            </p:cNvCxnSpPr>
            <p:nvPr/>
          </p:nvCxnSpPr>
          <p:spPr>
            <a:xfrm rot="10800000">
              <a:off x="5761342" y="3400082"/>
              <a:ext cx="46909" cy="1358289"/>
            </a:xfrm>
            <a:prstGeom prst="bentConnector3">
              <a:avLst>
                <a:gd name="adj1" fmla="val 587327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1" name="接點: 肘形 110">
              <a:extLst>
                <a:ext uri="{FF2B5EF4-FFF2-40B4-BE49-F238E27FC236}">
                  <a16:creationId xmlns:a16="http://schemas.microsoft.com/office/drawing/2014/main" id="{4796E6E6-64B6-497B-A730-77BC652E53B5}"/>
                </a:ext>
              </a:extLst>
            </p:cNvPr>
            <p:cNvCxnSpPr>
              <a:cxnSpLocks/>
              <a:stCxn id="114" idx="3"/>
              <a:endCxn id="105" idx="3"/>
            </p:cNvCxnSpPr>
            <p:nvPr/>
          </p:nvCxnSpPr>
          <p:spPr>
            <a:xfrm flipH="1">
              <a:off x="8069051" y="3400081"/>
              <a:ext cx="133053" cy="623360"/>
            </a:xfrm>
            <a:prstGeom prst="bentConnector3">
              <a:avLst>
                <a:gd name="adj1" fmla="val -171811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1BBD0228-9F23-400C-91B2-003800C08C8B}"/>
                </a:ext>
              </a:extLst>
            </p:cNvPr>
            <p:cNvSpPr txBox="1"/>
            <p:nvPr/>
          </p:nvSpPr>
          <p:spPr>
            <a:xfrm>
              <a:off x="5909283" y="2836021"/>
              <a:ext cx="2110859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dirty="0"/>
                <a:t>[1,2,3,4,5]</a:t>
              </a:r>
              <a:endParaRPr lang="zh-TW" altLang="en-US" dirty="0"/>
            </a:p>
          </p:txBody>
        </p:sp>
        <p:sp>
          <p:nvSpPr>
            <p:cNvPr id="113" name="文字方塊 112">
              <a:extLst>
                <a:ext uri="{FF2B5EF4-FFF2-40B4-BE49-F238E27FC236}">
                  <a16:creationId xmlns:a16="http://schemas.microsoft.com/office/drawing/2014/main" id="{1E2E53DF-07F1-439A-838C-791314340359}"/>
                </a:ext>
              </a:extLst>
            </p:cNvPr>
            <p:cNvSpPr txBox="1"/>
            <p:nvPr/>
          </p:nvSpPr>
          <p:spPr>
            <a:xfrm>
              <a:off x="5808250" y="4462135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sum  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sum              score</a:t>
              </a: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354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267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87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255648D5-22DC-4FA6-8CE7-A3E6F4F6CFBD}"/>
              </a:ext>
            </a:extLst>
          </p:cNvPr>
          <p:cNvCxnSpPr>
            <a:cxnSpLocks/>
          </p:cNvCxnSpPr>
          <p:nvPr/>
        </p:nvCxnSpPr>
        <p:spPr>
          <a:xfrm>
            <a:off x="7254094" y="4534706"/>
            <a:ext cx="0" cy="22709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" name="橢圓 80">
            <a:extLst>
              <a:ext uri="{FF2B5EF4-FFF2-40B4-BE49-F238E27FC236}">
                <a16:creationId xmlns:a16="http://schemas.microsoft.com/office/drawing/2014/main" id="{B1DBBE8C-BCEB-4F80-B473-C4D8CF3F9F0C}"/>
              </a:ext>
            </a:extLst>
          </p:cNvPr>
          <p:cNvSpPr/>
          <p:nvPr/>
        </p:nvSpPr>
        <p:spPr>
          <a:xfrm>
            <a:off x="7542763" y="3617711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06383BB9-A45F-42DF-B232-477D04011A57}"/>
              </a:ext>
            </a:extLst>
          </p:cNvPr>
          <p:cNvSpPr txBox="1"/>
          <p:nvPr/>
        </p:nvSpPr>
        <p:spPr>
          <a:xfrm>
            <a:off x="3627234" y="3045591"/>
            <a:ext cx="2361882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      </a:t>
            </a:r>
            <a:r>
              <a:rPr lang="zh-TW" altLang="en-US" sz="700" b="1" dirty="0"/>
              <a:t>  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 結束值   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</a:t>
            </a:r>
            <a:r>
              <a:rPr lang="en-US" altLang="zh-TW" b="1" dirty="0">
                <a:highlight>
                  <a:srgbClr val="DEEBF7"/>
                </a:highlight>
              </a:rPr>
              <a:t>  1  </a:t>
            </a:r>
            <a:r>
              <a:rPr lang="en-US" altLang="zh-TW" b="1" dirty="0"/>
              <a:t>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5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</a:t>
            </a:r>
            <a:r>
              <a:rPr lang="en-US" altLang="zh-TW" b="1" dirty="0">
                <a:highlight>
                  <a:srgbClr val="DEEBF7"/>
                </a:highlight>
              </a:rPr>
              <a:t>  1 </a:t>
            </a:r>
            <a:r>
              <a:rPr lang="en-US" altLang="zh-TW" b="1" dirty="0"/>
              <a:t>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707994373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140C4BB1-B540-404E-9E16-43DB6491BC3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2363" y="40056"/>
          <a:ext cx="1572170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4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3291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FA7F4B20-AC58-43A0-8D6F-1B3838042C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65719" y="40056"/>
          <a:ext cx="1623397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533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1843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3384C717-D043-427B-9794-71939C663542}"/>
              </a:ext>
            </a:extLst>
          </p:cNvPr>
          <p:cNvGrpSpPr/>
          <p:nvPr/>
        </p:nvGrpSpPr>
        <p:grpSpPr>
          <a:xfrm>
            <a:off x="6558274" y="542062"/>
            <a:ext cx="1505594" cy="538468"/>
            <a:chOff x="10178406" y="3264368"/>
            <a:chExt cx="1505594" cy="538468"/>
          </a:xfrm>
        </p:grpSpPr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53B6C35A-77F0-42BF-89F1-23713BD3EA1E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31" name="箭號: 五邊形 30">
                <a:extLst>
                  <a:ext uri="{FF2B5EF4-FFF2-40B4-BE49-F238E27FC236}">
                    <a16:creationId xmlns:a16="http://schemas.microsoft.com/office/drawing/2014/main" id="{9EA1F276-7BF8-4A37-BEDC-32C036E0753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5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92EF2AE-8E1C-47A5-B214-D7AD9DDA0B4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66629D76-9EF2-4E23-956B-3C4032EB1521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93E17986-D4CE-4993-BDAF-EAFE62EEB4CB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DED4CD47-E5CB-49F8-9267-6AEC1F56F899}"/>
              </a:ext>
            </a:extLst>
          </p:cNvPr>
          <p:cNvGrpSpPr/>
          <p:nvPr/>
        </p:nvGrpSpPr>
        <p:grpSpPr>
          <a:xfrm>
            <a:off x="4563296" y="420928"/>
            <a:ext cx="1572170" cy="614723"/>
            <a:chOff x="6922902" y="3154462"/>
            <a:chExt cx="1572170" cy="614723"/>
          </a:xfrm>
        </p:grpSpPr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C68A9BB-DDDE-4AF4-8DD9-E4047673BD57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CF4F8C6-8B36-49C4-96F9-CA7176EDAEA4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34489D71-247C-4E40-9DDB-1EF16EA2FBDF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08D61C94-7FB6-4847-9E23-2D2BC8DDA252}"/>
              </a:ext>
            </a:extLst>
          </p:cNvPr>
          <p:cNvGrpSpPr/>
          <p:nvPr/>
        </p:nvGrpSpPr>
        <p:grpSpPr>
          <a:xfrm flipV="1">
            <a:off x="5511782" y="426467"/>
            <a:ext cx="1110488" cy="671106"/>
            <a:chOff x="7535897" y="3243687"/>
            <a:chExt cx="1030649" cy="750280"/>
          </a:xfrm>
        </p:grpSpPr>
        <p:pic>
          <p:nvPicPr>
            <p:cNvPr id="39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926523F4-F4EA-4253-BC9D-9A37E9DD1C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2BB38E54-323B-4F9A-A838-E5CD6CF56F78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9D18EF79-8064-401C-9F5D-F6294F5FB664}"/>
              </a:ext>
            </a:extLst>
          </p:cNvPr>
          <p:cNvGrpSpPr/>
          <p:nvPr/>
        </p:nvGrpSpPr>
        <p:grpSpPr>
          <a:xfrm>
            <a:off x="6558274" y="1124734"/>
            <a:ext cx="1505594" cy="538468"/>
            <a:chOff x="10178406" y="3264368"/>
            <a:chExt cx="1505594" cy="538468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F84B0A0B-6BE2-4766-9FA7-F7BDA29591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4" name="箭號: 五邊形 43">
                <a:extLst>
                  <a:ext uri="{FF2B5EF4-FFF2-40B4-BE49-F238E27FC236}">
                    <a16:creationId xmlns:a16="http://schemas.microsoft.com/office/drawing/2014/main" id="{ED6224FA-07BC-40A7-A647-F108A5272BD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354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8730A035-7B96-4FCB-AC12-7513F7CE9EE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3B6B2D53-7E64-4420-AE17-B58416235C22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7F609BD-36C0-470A-8CB7-45534BA28853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AFE93AEA-042A-4ADF-91E6-8E0293F473EE}"/>
              </a:ext>
            </a:extLst>
          </p:cNvPr>
          <p:cNvGrpSpPr/>
          <p:nvPr/>
        </p:nvGrpSpPr>
        <p:grpSpPr>
          <a:xfrm>
            <a:off x="4569468" y="1027659"/>
            <a:ext cx="1572170" cy="614723"/>
            <a:chOff x="6922902" y="3154462"/>
            <a:chExt cx="1572170" cy="614723"/>
          </a:xfrm>
        </p:grpSpPr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A2C4019-E5EA-49B5-9A46-F753BFBEFB2B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489AD17-9D14-4481-B021-98607A76E275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AEA88BCD-196B-4025-A866-6D72A4B9652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DDFC5CA3-AB7E-4B82-937D-1BDB93BBEA40}"/>
              </a:ext>
            </a:extLst>
          </p:cNvPr>
          <p:cNvGrpSpPr/>
          <p:nvPr/>
        </p:nvGrpSpPr>
        <p:grpSpPr>
          <a:xfrm flipV="1">
            <a:off x="5517954" y="1024731"/>
            <a:ext cx="1110488" cy="671106"/>
            <a:chOff x="7535897" y="3243687"/>
            <a:chExt cx="1030649" cy="750280"/>
          </a:xfrm>
        </p:grpSpPr>
        <p:pic>
          <p:nvPicPr>
            <p:cNvPr id="52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B94C8195-B876-4D66-8233-E9A4DA149A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AE4414DA-BBF6-4182-88A6-D39D1A2FC56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7C140FCB-710A-4CBA-B6EF-39CCAD3EA736}"/>
              </a:ext>
            </a:extLst>
          </p:cNvPr>
          <p:cNvGrpSpPr/>
          <p:nvPr/>
        </p:nvGrpSpPr>
        <p:grpSpPr>
          <a:xfrm>
            <a:off x="6551406" y="1724075"/>
            <a:ext cx="1505594" cy="538468"/>
            <a:chOff x="10178406" y="3264368"/>
            <a:chExt cx="1505594" cy="538468"/>
          </a:xfrm>
        </p:grpSpPr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A73003E7-B590-498C-BF91-7F8C78832F79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0" name="箭號: 五邊形 69">
                <a:extLst>
                  <a:ext uri="{FF2B5EF4-FFF2-40B4-BE49-F238E27FC236}">
                    <a16:creationId xmlns:a16="http://schemas.microsoft.com/office/drawing/2014/main" id="{CD83CCC5-B599-412B-B9DA-A4840A8B79D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5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E60A6CE0-5E38-41E8-918C-0C4ADDDC177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F3E3B1FC-61C6-4A38-ABD4-A016E4258450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1923C4CC-A0FF-46B2-BBAE-8D49618647DF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24E4573E-9A8E-49A1-B1B8-DE8342BEB641}"/>
              </a:ext>
            </a:extLst>
          </p:cNvPr>
          <p:cNvGrpSpPr/>
          <p:nvPr/>
        </p:nvGrpSpPr>
        <p:grpSpPr>
          <a:xfrm>
            <a:off x="4562600" y="1627000"/>
            <a:ext cx="1572170" cy="614723"/>
            <a:chOff x="6922902" y="3154462"/>
            <a:chExt cx="1572170" cy="614723"/>
          </a:xfrm>
        </p:grpSpPr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C14FA8A6-0C06-49DB-BD5F-DA0BA6D3AEE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646819F5-9BAD-4239-8DB4-C34353F064F2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6A04F7A0-39AF-4528-8012-A8D5E9DF63F9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ACACABC3-11E7-4DBB-ADA0-C79CC5B9F62F}"/>
              </a:ext>
            </a:extLst>
          </p:cNvPr>
          <p:cNvGrpSpPr/>
          <p:nvPr/>
        </p:nvGrpSpPr>
        <p:grpSpPr>
          <a:xfrm flipV="1">
            <a:off x="5511086" y="1624072"/>
            <a:ext cx="1110488" cy="671106"/>
            <a:chOff x="7535897" y="3243687"/>
            <a:chExt cx="1030649" cy="750280"/>
          </a:xfrm>
        </p:grpSpPr>
        <p:pic>
          <p:nvPicPr>
            <p:cNvPr id="7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0F4CCEE3-1C38-4FC2-BAF2-CC39954AB3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63B6ED52-A38B-4AB3-B81A-613CD9FA0FBE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6262662E-9424-410B-AB1D-1A9B5F89F614}"/>
              </a:ext>
            </a:extLst>
          </p:cNvPr>
          <p:cNvCxnSpPr>
            <a:cxnSpLocks/>
            <a:stCxn id="95" idx="2"/>
            <a:endCxn id="110" idx="0"/>
          </p:cNvCxnSpPr>
          <p:nvPr/>
        </p:nvCxnSpPr>
        <p:spPr>
          <a:xfrm>
            <a:off x="7254094" y="4534706"/>
            <a:ext cx="0" cy="22709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4" name="群組 153">
            <a:extLst>
              <a:ext uri="{FF2B5EF4-FFF2-40B4-BE49-F238E27FC236}">
                <a16:creationId xmlns:a16="http://schemas.microsoft.com/office/drawing/2014/main" id="{E8B3BFD5-3713-4857-A396-3C16A47C4EC0}"/>
              </a:ext>
            </a:extLst>
          </p:cNvPr>
          <p:cNvGrpSpPr/>
          <p:nvPr/>
        </p:nvGrpSpPr>
        <p:grpSpPr>
          <a:xfrm>
            <a:off x="6017443" y="3135690"/>
            <a:ext cx="2440763" cy="2218584"/>
            <a:chOff x="5761341" y="2836021"/>
            <a:chExt cx="2440763" cy="2218584"/>
          </a:xfrm>
        </p:grpSpPr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615E7A8A-34F1-4072-8F49-F7C60EFD7230}"/>
                </a:ext>
              </a:extLst>
            </p:cNvPr>
            <p:cNvSpPr txBox="1"/>
            <p:nvPr/>
          </p:nvSpPr>
          <p:spPr>
            <a:xfrm>
              <a:off x="5926932" y="3811844"/>
              <a:ext cx="2142119" cy="423193"/>
            </a:xfrm>
            <a:prstGeom prst="rect">
              <a:avLst/>
            </a:prstGeom>
            <a:solidFill>
              <a:srgbClr val="DEEBF7"/>
            </a:solidFill>
            <a:ln w="38100">
              <a:solidFill>
                <a:srgbClr val="DEEBF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變數                  函式    </a:t>
              </a:r>
              <a:endParaRPr lang="en-US" altLang="zh-TW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1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score = int(input("   ")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97" name="群組 96">
              <a:extLst>
                <a:ext uri="{FF2B5EF4-FFF2-40B4-BE49-F238E27FC236}">
                  <a16:creationId xmlns:a16="http://schemas.microsoft.com/office/drawing/2014/main" id="{B091F0B8-CDEB-48F2-B134-2D4D4D49D614}"/>
                </a:ext>
              </a:extLst>
            </p:cNvPr>
            <p:cNvGrpSpPr/>
            <p:nvPr/>
          </p:nvGrpSpPr>
          <p:grpSpPr>
            <a:xfrm>
              <a:off x="5761341" y="3215416"/>
              <a:ext cx="2440763" cy="369330"/>
              <a:chOff x="2660660" y="3083635"/>
              <a:chExt cx="3835484" cy="285749"/>
            </a:xfrm>
          </p:grpSpPr>
          <p:sp>
            <p:nvSpPr>
              <p:cNvPr id="102" name="矩形: 圓角 101">
                <a:extLst>
                  <a:ext uri="{FF2B5EF4-FFF2-40B4-BE49-F238E27FC236}">
                    <a16:creationId xmlns:a16="http://schemas.microsoft.com/office/drawing/2014/main" id="{37838EF8-B4C0-406F-9D1A-BBB28CD77C56}"/>
                  </a:ext>
                </a:extLst>
              </p:cNvPr>
              <p:cNvSpPr/>
              <p:nvPr/>
            </p:nvSpPr>
            <p:spPr>
              <a:xfrm>
                <a:off x="2660660" y="3083635"/>
                <a:ext cx="3835484" cy="285749"/>
              </a:xfrm>
              <a:prstGeom prst="roundRect">
                <a:avLst>
                  <a:gd name="adj" fmla="val 50000"/>
                </a:avLst>
              </a:prstGeom>
              <a:solidFill>
                <a:srgbClr val="B6E2A1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cxnSp>
            <p:nvCxnSpPr>
              <p:cNvPr id="103" name="直線接點 102">
                <a:extLst>
                  <a:ext uri="{FF2B5EF4-FFF2-40B4-BE49-F238E27FC236}">
                    <a16:creationId xmlns:a16="http://schemas.microsoft.com/office/drawing/2014/main" id="{2342A509-C99F-487F-BBD3-824B145703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9316" y="3230404"/>
                <a:ext cx="3224571" cy="2764"/>
              </a:xfrm>
              <a:prstGeom prst="line">
                <a:avLst/>
              </a:prstGeom>
              <a:solidFill>
                <a:srgbClr val="B6E2A1"/>
              </a:solidFill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9" name="接點: 肘形 98">
              <a:extLst>
                <a:ext uri="{FF2B5EF4-FFF2-40B4-BE49-F238E27FC236}">
                  <a16:creationId xmlns:a16="http://schemas.microsoft.com/office/drawing/2014/main" id="{A8E6AAFA-9139-4AF9-8AF6-2D57FBB6D27D}"/>
                </a:ext>
              </a:extLst>
            </p:cNvPr>
            <p:cNvCxnSpPr>
              <a:cxnSpLocks/>
              <a:stCxn id="110" idx="1"/>
              <a:endCxn id="102" idx="1"/>
            </p:cNvCxnSpPr>
            <p:nvPr/>
          </p:nvCxnSpPr>
          <p:spPr>
            <a:xfrm rot="10800000">
              <a:off x="5761342" y="3400082"/>
              <a:ext cx="46909" cy="1358289"/>
            </a:xfrm>
            <a:prstGeom prst="bentConnector3">
              <a:avLst>
                <a:gd name="adj1" fmla="val 587327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0" name="接點: 肘形 99">
              <a:extLst>
                <a:ext uri="{FF2B5EF4-FFF2-40B4-BE49-F238E27FC236}">
                  <a16:creationId xmlns:a16="http://schemas.microsoft.com/office/drawing/2014/main" id="{38E37443-013C-4D45-A5A6-5B020841C6ED}"/>
                </a:ext>
              </a:extLst>
            </p:cNvPr>
            <p:cNvCxnSpPr>
              <a:cxnSpLocks/>
              <a:stCxn id="102" idx="3"/>
              <a:endCxn id="95" idx="3"/>
            </p:cNvCxnSpPr>
            <p:nvPr/>
          </p:nvCxnSpPr>
          <p:spPr>
            <a:xfrm flipH="1">
              <a:off x="8069051" y="3400081"/>
              <a:ext cx="133053" cy="623360"/>
            </a:xfrm>
            <a:prstGeom prst="bentConnector3">
              <a:avLst>
                <a:gd name="adj1" fmla="val -171811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8A631908-0F78-408F-88F3-175193E80C5B}"/>
                </a:ext>
              </a:extLst>
            </p:cNvPr>
            <p:cNvSpPr txBox="1"/>
            <p:nvPr/>
          </p:nvSpPr>
          <p:spPr>
            <a:xfrm>
              <a:off x="5909283" y="2836021"/>
              <a:ext cx="2110859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dirty="0"/>
                <a:t>[1,2,3,4,5]</a:t>
              </a:r>
              <a:endParaRPr lang="zh-TW" altLang="en-US" dirty="0"/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008E5EED-64D9-4A6B-8BB2-5CF1259837B3}"/>
                </a:ext>
              </a:extLst>
            </p:cNvPr>
            <p:cNvSpPr txBox="1"/>
            <p:nvPr/>
          </p:nvSpPr>
          <p:spPr>
            <a:xfrm>
              <a:off x="5808250" y="4462135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sum  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sum              score</a:t>
              </a: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55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xx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DFE0150D-C550-481B-8594-22D7E72ABF59}"/>
              </a:ext>
            </a:extLst>
          </p:cNvPr>
          <p:cNvGrpSpPr/>
          <p:nvPr/>
        </p:nvGrpSpPr>
        <p:grpSpPr>
          <a:xfrm>
            <a:off x="6558274" y="2311749"/>
            <a:ext cx="1505594" cy="538468"/>
            <a:chOff x="10178406" y="3264368"/>
            <a:chExt cx="1505594" cy="538468"/>
          </a:xfrm>
        </p:grpSpPr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89CB036E-23FC-4B4F-AF31-1915A2963D2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8" name="箭號: 五邊形 57">
                <a:extLst>
                  <a:ext uri="{FF2B5EF4-FFF2-40B4-BE49-F238E27FC236}">
                    <a16:creationId xmlns:a16="http://schemas.microsoft.com/office/drawing/2014/main" id="{A7EEF8C0-5A37-4D46-B7BE-B8931C78ED3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87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6A7EFA62-884B-4D3C-83B5-914FA7399283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BDE3530A-FC2B-4091-8A9D-7D7513BC075E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5C083C11-FB68-4963-8937-A83BC680D008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8AF51C5A-FD79-4EB3-B4B9-936BA5B9EFC2}"/>
              </a:ext>
            </a:extLst>
          </p:cNvPr>
          <p:cNvGrpSpPr/>
          <p:nvPr/>
        </p:nvGrpSpPr>
        <p:grpSpPr>
          <a:xfrm>
            <a:off x="4569468" y="2214674"/>
            <a:ext cx="1572170" cy="614723"/>
            <a:chOff x="6922902" y="3154462"/>
            <a:chExt cx="1572170" cy="614723"/>
          </a:xfrm>
        </p:grpSpPr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AAABB8AD-DCBD-435D-8252-4A555C7C87D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F54D4B47-5CD6-48C8-BA96-C51B6FDBB203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score</a:t>
              </a: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FC2B33AF-B2CE-45F0-99B6-51CBAE401C42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7D998DD9-124D-4BD1-B675-1D0DA6B8F2C8}"/>
              </a:ext>
            </a:extLst>
          </p:cNvPr>
          <p:cNvGrpSpPr/>
          <p:nvPr/>
        </p:nvGrpSpPr>
        <p:grpSpPr>
          <a:xfrm flipV="1">
            <a:off x="5517954" y="2211746"/>
            <a:ext cx="1110488" cy="671106"/>
            <a:chOff x="7535897" y="3243687"/>
            <a:chExt cx="1030649" cy="750280"/>
          </a:xfrm>
        </p:grpSpPr>
        <p:pic>
          <p:nvPicPr>
            <p:cNvPr id="66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17452921-6B63-433D-9055-C01E5D4F95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C61E055-84CC-4C91-81B0-AFA7D18B1F03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81" name="橢圓 80">
            <a:extLst>
              <a:ext uri="{FF2B5EF4-FFF2-40B4-BE49-F238E27FC236}">
                <a16:creationId xmlns:a16="http://schemas.microsoft.com/office/drawing/2014/main" id="{B79BEE13-6E08-4E71-90C1-68DC7A6A4F1C}"/>
              </a:ext>
            </a:extLst>
          </p:cNvPr>
          <p:cNvSpPr/>
          <p:nvPr/>
        </p:nvSpPr>
        <p:spPr>
          <a:xfrm>
            <a:off x="7841147" y="3617711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7CB4C78B-1428-4C0B-8996-B4B151A9B6C3}"/>
              </a:ext>
            </a:extLst>
          </p:cNvPr>
          <p:cNvSpPr/>
          <p:nvPr/>
        </p:nvSpPr>
        <p:spPr>
          <a:xfrm>
            <a:off x="236305" y="100089"/>
            <a:ext cx="3854431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請輸入幾次考試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0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score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考試成績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sum + score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平均為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",sum/n)</a:t>
            </a:r>
          </a:p>
        </p:txBody>
      </p:sp>
      <p:sp>
        <p:nvSpPr>
          <p:cNvPr id="83" name="箭號: 向右 82">
            <a:extLst>
              <a:ext uri="{FF2B5EF4-FFF2-40B4-BE49-F238E27FC236}">
                <a16:creationId xmlns:a16="http://schemas.microsoft.com/office/drawing/2014/main" id="{8E7433EF-C4CB-422B-BBC6-DF1C3FD07AD0}"/>
              </a:ext>
            </a:extLst>
          </p:cNvPr>
          <p:cNvSpPr/>
          <p:nvPr/>
        </p:nvSpPr>
        <p:spPr>
          <a:xfrm>
            <a:off x="304800" y="994231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728D1597-D549-4EDD-9BE9-CCF296F4D3DE}"/>
              </a:ext>
            </a:extLst>
          </p:cNvPr>
          <p:cNvSpPr/>
          <p:nvPr/>
        </p:nvSpPr>
        <p:spPr>
          <a:xfrm>
            <a:off x="160105" y="5081237"/>
            <a:ext cx="2473027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:90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:89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385A6388-2F83-48DA-A271-340465FE43B4}"/>
              </a:ext>
            </a:extLst>
          </p:cNvPr>
          <p:cNvSpPr txBox="1"/>
          <p:nvPr/>
        </p:nvSpPr>
        <p:spPr>
          <a:xfrm>
            <a:off x="3627234" y="3045591"/>
            <a:ext cx="2361882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      </a:t>
            </a:r>
            <a:r>
              <a:rPr lang="zh-TW" altLang="en-US" sz="700" b="1" dirty="0"/>
              <a:t>  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 結束值   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</a:t>
            </a:r>
            <a:r>
              <a:rPr lang="en-US" altLang="zh-TW" b="1" dirty="0">
                <a:highlight>
                  <a:srgbClr val="DEEBF7"/>
                </a:highlight>
              </a:rPr>
              <a:t>  1  </a:t>
            </a:r>
            <a:r>
              <a:rPr lang="en-US" altLang="zh-TW" b="1" dirty="0"/>
              <a:t>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5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</a:t>
            </a:r>
            <a:r>
              <a:rPr lang="en-US" altLang="zh-TW" b="1" dirty="0">
                <a:highlight>
                  <a:srgbClr val="DEEBF7"/>
                </a:highlight>
              </a:rPr>
              <a:t>  1 </a:t>
            </a:r>
            <a:r>
              <a:rPr lang="en-US" altLang="zh-TW" b="1" dirty="0"/>
              <a:t>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576070936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140C4BB1-B540-404E-9E16-43DB6491BC3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2363" y="40056"/>
          <a:ext cx="1572170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4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3291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FA7F4B20-AC58-43A0-8D6F-1B3838042C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65719" y="40056"/>
          <a:ext cx="1623397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533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1843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3384C717-D043-427B-9794-71939C663542}"/>
              </a:ext>
            </a:extLst>
          </p:cNvPr>
          <p:cNvGrpSpPr/>
          <p:nvPr/>
        </p:nvGrpSpPr>
        <p:grpSpPr>
          <a:xfrm>
            <a:off x="6558274" y="542062"/>
            <a:ext cx="1505594" cy="538468"/>
            <a:chOff x="10178406" y="3264368"/>
            <a:chExt cx="1505594" cy="538468"/>
          </a:xfrm>
        </p:grpSpPr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53B6C35A-77F0-42BF-89F1-23713BD3EA1E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31" name="箭號: 五邊形 30">
                <a:extLst>
                  <a:ext uri="{FF2B5EF4-FFF2-40B4-BE49-F238E27FC236}">
                    <a16:creationId xmlns:a16="http://schemas.microsoft.com/office/drawing/2014/main" id="{9EA1F276-7BF8-4A37-BEDC-32C036E0753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5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92EF2AE-8E1C-47A5-B214-D7AD9DDA0B4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66629D76-9EF2-4E23-956B-3C4032EB1521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93E17986-D4CE-4993-BDAF-EAFE62EEB4CB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DED4CD47-E5CB-49F8-9267-6AEC1F56F899}"/>
              </a:ext>
            </a:extLst>
          </p:cNvPr>
          <p:cNvGrpSpPr/>
          <p:nvPr/>
        </p:nvGrpSpPr>
        <p:grpSpPr>
          <a:xfrm>
            <a:off x="4563296" y="420928"/>
            <a:ext cx="1572170" cy="614723"/>
            <a:chOff x="6922902" y="3154462"/>
            <a:chExt cx="1572170" cy="614723"/>
          </a:xfrm>
        </p:grpSpPr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C68A9BB-DDDE-4AF4-8DD9-E4047673BD57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CF4F8C6-8B36-49C4-96F9-CA7176EDAEA4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34489D71-247C-4E40-9DDB-1EF16EA2FBDF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08D61C94-7FB6-4847-9E23-2D2BC8DDA252}"/>
              </a:ext>
            </a:extLst>
          </p:cNvPr>
          <p:cNvGrpSpPr/>
          <p:nvPr/>
        </p:nvGrpSpPr>
        <p:grpSpPr>
          <a:xfrm flipV="1">
            <a:off x="5511782" y="426467"/>
            <a:ext cx="1110488" cy="671106"/>
            <a:chOff x="7535897" y="3243687"/>
            <a:chExt cx="1030649" cy="750280"/>
          </a:xfrm>
        </p:grpSpPr>
        <p:pic>
          <p:nvPicPr>
            <p:cNvPr id="39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926523F4-F4EA-4253-BC9D-9A37E9DD1C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2BB38E54-323B-4F9A-A838-E5CD6CF56F78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9D18EF79-8064-401C-9F5D-F6294F5FB664}"/>
              </a:ext>
            </a:extLst>
          </p:cNvPr>
          <p:cNvGrpSpPr/>
          <p:nvPr/>
        </p:nvGrpSpPr>
        <p:grpSpPr>
          <a:xfrm>
            <a:off x="6558274" y="1124734"/>
            <a:ext cx="1505594" cy="538468"/>
            <a:chOff x="10178406" y="3264368"/>
            <a:chExt cx="1505594" cy="538468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F84B0A0B-6BE2-4766-9FA7-F7BDA29591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4" name="箭號: 五邊形 43">
                <a:extLst>
                  <a:ext uri="{FF2B5EF4-FFF2-40B4-BE49-F238E27FC236}">
                    <a16:creationId xmlns:a16="http://schemas.microsoft.com/office/drawing/2014/main" id="{ED6224FA-07BC-40A7-A647-F108A5272BD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354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8730A035-7B96-4FCB-AC12-7513F7CE9EE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3B6B2D53-7E64-4420-AE17-B58416235C22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7F609BD-36C0-470A-8CB7-45534BA28853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AFE93AEA-042A-4ADF-91E6-8E0293F473EE}"/>
              </a:ext>
            </a:extLst>
          </p:cNvPr>
          <p:cNvGrpSpPr/>
          <p:nvPr/>
        </p:nvGrpSpPr>
        <p:grpSpPr>
          <a:xfrm>
            <a:off x="4569468" y="1027659"/>
            <a:ext cx="1572170" cy="614723"/>
            <a:chOff x="6922902" y="3154462"/>
            <a:chExt cx="1572170" cy="614723"/>
          </a:xfrm>
        </p:grpSpPr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A2C4019-E5EA-49B5-9A46-F753BFBEFB2B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489AD17-9D14-4481-B021-98607A76E275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AEA88BCD-196B-4025-A866-6D72A4B9652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DDFC5CA3-AB7E-4B82-937D-1BDB93BBEA40}"/>
              </a:ext>
            </a:extLst>
          </p:cNvPr>
          <p:cNvGrpSpPr/>
          <p:nvPr/>
        </p:nvGrpSpPr>
        <p:grpSpPr>
          <a:xfrm flipV="1">
            <a:off x="5517954" y="1024731"/>
            <a:ext cx="1110488" cy="671106"/>
            <a:chOff x="7535897" y="3243687"/>
            <a:chExt cx="1030649" cy="750280"/>
          </a:xfrm>
        </p:grpSpPr>
        <p:pic>
          <p:nvPicPr>
            <p:cNvPr id="52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B94C8195-B876-4D66-8233-E9A4DA149A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AE4414DA-BBF6-4182-88A6-D39D1A2FC56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7C140FCB-710A-4CBA-B6EF-39CCAD3EA736}"/>
              </a:ext>
            </a:extLst>
          </p:cNvPr>
          <p:cNvGrpSpPr/>
          <p:nvPr/>
        </p:nvGrpSpPr>
        <p:grpSpPr>
          <a:xfrm>
            <a:off x="6551406" y="1724075"/>
            <a:ext cx="1505594" cy="538468"/>
            <a:chOff x="10178406" y="3264368"/>
            <a:chExt cx="1505594" cy="538468"/>
          </a:xfrm>
        </p:grpSpPr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A73003E7-B590-498C-BF91-7F8C78832F79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0" name="箭號: 五邊形 69">
                <a:extLst>
                  <a:ext uri="{FF2B5EF4-FFF2-40B4-BE49-F238E27FC236}">
                    <a16:creationId xmlns:a16="http://schemas.microsoft.com/office/drawing/2014/main" id="{CD83CCC5-B599-412B-B9DA-A4840A8B79D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5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E60A6CE0-5E38-41E8-918C-0C4ADDDC177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F3E3B1FC-61C6-4A38-ABD4-A016E4258450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1923C4CC-A0FF-46B2-BBAE-8D49618647DF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24E4573E-9A8E-49A1-B1B8-DE8342BEB641}"/>
              </a:ext>
            </a:extLst>
          </p:cNvPr>
          <p:cNvGrpSpPr/>
          <p:nvPr/>
        </p:nvGrpSpPr>
        <p:grpSpPr>
          <a:xfrm>
            <a:off x="4562600" y="1627000"/>
            <a:ext cx="1572170" cy="614723"/>
            <a:chOff x="6922902" y="3154462"/>
            <a:chExt cx="1572170" cy="614723"/>
          </a:xfrm>
        </p:grpSpPr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C14FA8A6-0C06-49DB-BD5F-DA0BA6D3AEE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646819F5-9BAD-4239-8DB4-C34353F064F2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6A04F7A0-39AF-4528-8012-A8D5E9DF63F9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ACACABC3-11E7-4DBB-ADA0-C79CC5B9F62F}"/>
              </a:ext>
            </a:extLst>
          </p:cNvPr>
          <p:cNvGrpSpPr/>
          <p:nvPr/>
        </p:nvGrpSpPr>
        <p:grpSpPr>
          <a:xfrm flipV="1">
            <a:off x="5511086" y="1624072"/>
            <a:ext cx="1110488" cy="671106"/>
            <a:chOff x="7535897" y="3243687"/>
            <a:chExt cx="1030649" cy="750280"/>
          </a:xfrm>
        </p:grpSpPr>
        <p:pic>
          <p:nvPicPr>
            <p:cNvPr id="7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0F4CCEE3-1C38-4FC2-BAF2-CC39954AB3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63B6ED52-A38B-4AB3-B81A-613CD9FA0FBE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6262662E-9424-410B-AB1D-1A9B5F89F614}"/>
              </a:ext>
            </a:extLst>
          </p:cNvPr>
          <p:cNvCxnSpPr>
            <a:cxnSpLocks/>
            <a:stCxn id="95" idx="2"/>
            <a:endCxn id="110" idx="0"/>
          </p:cNvCxnSpPr>
          <p:nvPr/>
        </p:nvCxnSpPr>
        <p:spPr>
          <a:xfrm>
            <a:off x="7254094" y="4534706"/>
            <a:ext cx="0" cy="22709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4" name="群組 153">
            <a:extLst>
              <a:ext uri="{FF2B5EF4-FFF2-40B4-BE49-F238E27FC236}">
                <a16:creationId xmlns:a16="http://schemas.microsoft.com/office/drawing/2014/main" id="{E8B3BFD5-3713-4857-A396-3C16A47C4EC0}"/>
              </a:ext>
            </a:extLst>
          </p:cNvPr>
          <p:cNvGrpSpPr/>
          <p:nvPr/>
        </p:nvGrpSpPr>
        <p:grpSpPr>
          <a:xfrm>
            <a:off x="6017443" y="3135690"/>
            <a:ext cx="2440763" cy="2218584"/>
            <a:chOff x="5761341" y="2836021"/>
            <a:chExt cx="2440763" cy="2218584"/>
          </a:xfrm>
        </p:grpSpPr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615E7A8A-34F1-4072-8F49-F7C60EFD7230}"/>
                </a:ext>
              </a:extLst>
            </p:cNvPr>
            <p:cNvSpPr txBox="1"/>
            <p:nvPr/>
          </p:nvSpPr>
          <p:spPr>
            <a:xfrm>
              <a:off x="5926932" y="3811844"/>
              <a:ext cx="2142119" cy="423193"/>
            </a:xfrm>
            <a:prstGeom prst="rect">
              <a:avLst/>
            </a:prstGeom>
            <a:solidFill>
              <a:srgbClr val="DEEBF7"/>
            </a:solidFill>
            <a:ln w="38100">
              <a:solidFill>
                <a:srgbClr val="DEEBF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變數                  函式    </a:t>
              </a:r>
              <a:endParaRPr lang="en-US" altLang="zh-TW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1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score = int(input("86")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97" name="群組 96">
              <a:extLst>
                <a:ext uri="{FF2B5EF4-FFF2-40B4-BE49-F238E27FC236}">
                  <a16:creationId xmlns:a16="http://schemas.microsoft.com/office/drawing/2014/main" id="{B091F0B8-CDEB-48F2-B134-2D4D4D49D614}"/>
                </a:ext>
              </a:extLst>
            </p:cNvPr>
            <p:cNvGrpSpPr/>
            <p:nvPr/>
          </p:nvGrpSpPr>
          <p:grpSpPr>
            <a:xfrm>
              <a:off x="5761341" y="3215416"/>
              <a:ext cx="2440763" cy="369330"/>
              <a:chOff x="2660660" y="3083635"/>
              <a:chExt cx="3835484" cy="285749"/>
            </a:xfrm>
          </p:grpSpPr>
          <p:sp>
            <p:nvSpPr>
              <p:cNvPr id="102" name="矩形: 圓角 101">
                <a:extLst>
                  <a:ext uri="{FF2B5EF4-FFF2-40B4-BE49-F238E27FC236}">
                    <a16:creationId xmlns:a16="http://schemas.microsoft.com/office/drawing/2014/main" id="{37838EF8-B4C0-406F-9D1A-BBB28CD77C56}"/>
                  </a:ext>
                </a:extLst>
              </p:cNvPr>
              <p:cNvSpPr/>
              <p:nvPr/>
            </p:nvSpPr>
            <p:spPr>
              <a:xfrm>
                <a:off x="2660660" y="3083635"/>
                <a:ext cx="3835484" cy="285749"/>
              </a:xfrm>
              <a:prstGeom prst="roundRect">
                <a:avLst>
                  <a:gd name="adj" fmla="val 50000"/>
                </a:avLst>
              </a:prstGeom>
              <a:solidFill>
                <a:srgbClr val="B6E2A1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cxnSp>
            <p:nvCxnSpPr>
              <p:cNvPr id="103" name="直線接點 102">
                <a:extLst>
                  <a:ext uri="{FF2B5EF4-FFF2-40B4-BE49-F238E27FC236}">
                    <a16:creationId xmlns:a16="http://schemas.microsoft.com/office/drawing/2014/main" id="{2342A509-C99F-487F-BBD3-824B145703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9316" y="3230404"/>
                <a:ext cx="3224571" cy="2764"/>
              </a:xfrm>
              <a:prstGeom prst="line">
                <a:avLst/>
              </a:prstGeom>
              <a:solidFill>
                <a:srgbClr val="B6E2A1"/>
              </a:solidFill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9" name="接點: 肘形 98">
              <a:extLst>
                <a:ext uri="{FF2B5EF4-FFF2-40B4-BE49-F238E27FC236}">
                  <a16:creationId xmlns:a16="http://schemas.microsoft.com/office/drawing/2014/main" id="{A8E6AAFA-9139-4AF9-8AF6-2D57FBB6D27D}"/>
                </a:ext>
              </a:extLst>
            </p:cNvPr>
            <p:cNvCxnSpPr>
              <a:cxnSpLocks/>
              <a:stCxn id="110" idx="1"/>
              <a:endCxn id="102" idx="1"/>
            </p:cNvCxnSpPr>
            <p:nvPr/>
          </p:nvCxnSpPr>
          <p:spPr>
            <a:xfrm rot="10800000">
              <a:off x="5761342" y="3400082"/>
              <a:ext cx="46909" cy="1358289"/>
            </a:xfrm>
            <a:prstGeom prst="bentConnector3">
              <a:avLst>
                <a:gd name="adj1" fmla="val 587327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0" name="接點: 肘形 99">
              <a:extLst>
                <a:ext uri="{FF2B5EF4-FFF2-40B4-BE49-F238E27FC236}">
                  <a16:creationId xmlns:a16="http://schemas.microsoft.com/office/drawing/2014/main" id="{38E37443-013C-4D45-A5A6-5B020841C6ED}"/>
                </a:ext>
              </a:extLst>
            </p:cNvPr>
            <p:cNvCxnSpPr>
              <a:cxnSpLocks/>
              <a:stCxn id="102" idx="3"/>
              <a:endCxn id="95" idx="3"/>
            </p:cNvCxnSpPr>
            <p:nvPr/>
          </p:nvCxnSpPr>
          <p:spPr>
            <a:xfrm flipH="1">
              <a:off x="8069051" y="3400081"/>
              <a:ext cx="133053" cy="623360"/>
            </a:xfrm>
            <a:prstGeom prst="bentConnector3">
              <a:avLst>
                <a:gd name="adj1" fmla="val -171811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8A631908-0F78-408F-88F3-175193E80C5B}"/>
                </a:ext>
              </a:extLst>
            </p:cNvPr>
            <p:cNvSpPr txBox="1"/>
            <p:nvPr/>
          </p:nvSpPr>
          <p:spPr>
            <a:xfrm>
              <a:off x="5909283" y="2836021"/>
              <a:ext cx="2110859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dirty="0"/>
                <a:t>[1,2,3,4,5]</a:t>
              </a:r>
              <a:endParaRPr lang="zh-TW" altLang="en-US" dirty="0"/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008E5EED-64D9-4A6B-8BB2-5CF1259837B3}"/>
                </a:ext>
              </a:extLst>
            </p:cNvPr>
            <p:cNvSpPr txBox="1"/>
            <p:nvPr/>
          </p:nvSpPr>
          <p:spPr>
            <a:xfrm>
              <a:off x="5808250" y="4462135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sum  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sum              score</a:t>
              </a: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55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xx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DFE0150D-C550-481B-8594-22D7E72ABF59}"/>
              </a:ext>
            </a:extLst>
          </p:cNvPr>
          <p:cNvGrpSpPr/>
          <p:nvPr/>
        </p:nvGrpSpPr>
        <p:grpSpPr>
          <a:xfrm>
            <a:off x="6558274" y="2311749"/>
            <a:ext cx="1505594" cy="538468"/>
            <a:chOff x="10178406" y="3264368"/>
            <a:chExt cx="1505594" cy="538468"/>
          </a:xfrm>
        </p:grpSpPr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89CB036E-23FC-4B4F-AF31-1915A2963D2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8" name="箭號: 五邊形 57">
                <a:extLst>
                  <a:ext uri="{FF2B5EF4-FFF2-40B4-BE49-F238E27FC236}">
                    <a16:creationId xmlns:a16="http://schemas.microsoft.com/office/drawing/2014/main" id="{A7EEF8C0-5A37-4D46-B7BE-B8931C78ED3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86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6A7EFA62-884B-4D3C-83B5-914FA7399283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BDE3530A-FC2B-4091-8A9D-7D7513BC075E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5C083C11-FB68-4963-8937-A83BC680D008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8AF51C5A-FD79-4EB3-B4B9-936BA5B9EFC2}"/>
              </a:ext>
            </a:extLst>
          </p:cNvPr>
          <p:cNvGrpSpPr/>
          <p:nvPr/>
        </p:nvGrpSpPr>
        <p:grpSpPr>
          <a:xfrm>
            <a:off x="4569468" y="2214674"/>
            <a:ext cx="1572170" cy="614723"/>
            <a:chOff x="6922902" y="3154462"/>
            <a:chExt cx="1572170" cy="614723"/>
          </a:xfrm>
        </p:grpSpPr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AAABB8AD-DCBD-435D-8252-4A555C7C87D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F54D4B47-5CD6-48C8-BA96-C51B6FDBB203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score</a:t>
              </a: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FC2B33AF-B2CE-45F0-99B6-51CBAE401C42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7D998DD9-124D-4BD1-B675-1D0DA6B8F2C8}"/>
              </a:ext>
            </a:extLst>
          </p:cNvPr>
          <p:cNvGrpSpPr/>
          <p:nvPr/>
        </p:nvGrpSpPr>
        <p:grpSpPr>
          <a:xfrm flipV="1">
            <a:off x="5517954" y="2211746"/>
            <a:ext cx="1110488" cy="671106"/>
            <a:chOff x="7535897" y="3243687"/>
            <a:chExt cx="1030649" cy="750280"/>
          </a:xfrm>
        </p:grpSpPr>
        <p:pic>
          <p:nvPicPr>
            <p:cNvPr id="66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17452921-6B63-433D-9055-C01E5D4F95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C61E055-84CC-4C91-81B0-AFA7D18B1F03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82" name="矩形 81">
            <a:extLst>
              <a:ext uri="{FF2B5EF4-FFF2-40B4-BE49-F238E27FC236}">
                <a16:creationId xmlns:a16="http://schemas.microsoft.com/office/drawing/2014/main" id="{7CB4C78B-1428-4C0B-8996-B4B151A9B6C3}"/>
              </a:ext>
            </a:extLst>
          </p:cNvPr>
          <p:cNvSpPr/>
          <p:nvPr/>
        </p:nvSpPr>
        <p:spPr>
          <a:xfrm>
            <a:off x="236305" y="100089"/>
            <a:ext cx="3854431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請輸入幾次考試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0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score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考試成績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sum + score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平均為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",sum/n)</a:t>
            </a:r>
          </a:p>
        </p:txBody>
      </p:sp>
      <p:sp>
        <p:nvSpPr>
          <p:cNvPr id="83" name="箭號: 向右 82">
            <a:extLst>
              <a:ext uri="{FF2B5EF4-FFF2-40B4-BE49-F238E27FC236}">
                <a16:creationId xmlns:a16="http://schemas.microsoft.com/office/drawing/2014/main" id="{8E7433EF-C4CB-422B-BBC6-DF1C3FD07AD0}"/>
              </a:ext>
            </a:extLst>
          </p:cNvPr>
          <p:cNvSpPr/>
          <p:nvPr/>
        </p:nvSpPr>
        <p:spPr>
          <a:xfrm>
            <a:off x="304800" y="1350365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5D87EBA-1D1F-4B31-9993-DEC4A9E8F457}"/>
              </a:ext>
            </a:extLst>
          </p:cNvPr>
          <p:cNvSpPr/>
          <p:nvPr/>
        </p:nvSpPr>
        <p:spPr>
          <a:xfrm>
            <a:off x="160105" y="5081237"/>
            <a:ext cx="2473027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:90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:89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:88 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4" name="橢圓 83">
            <a:extLst>
              <a:ext uri="{FF2B5EF4-FFF2-40B4-BE49-F238E27FC236}">
                <a16:creationId xmlns:a16="http://schemas.microsoft.com/office/drawing/2014/main" id="{6A177C74-E1AB-4A50-BCDD-65CA74C3DA97}"/>
              </a:ext>
            </a:extLst>
          </p:cNvPr>
          <p:cNvSpPr/>
          <p:nvPr/>
        </p:nvSpPr>
        <p:spPr>
          <a:xfrm>
            <a:off x="7841147" y="3617711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F7CF92E4-A9D4-4211-B3CB-435C2400B6CA}"/>
              </a:ext>
            </a:extLst>
          </p:cNvPr>
          <p:cNvSpPr txBox="1"/>
          <p:nvPr/>
        </p:nvSpPr>
        <p:spPr>
          <a:xfrm>
            <a:off x="3627234" y="3045591"/>
            <a:ext cx="2361882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      </a:t>
            </a:r>
            <a:r>
              <a:rPr lang="zh-TW" altLang="en-US" sz="700" b="1" dirty="0"/>
              <a:t>  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 結束值   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</a:t>
            </a:r>
            <a:r>
              <a:rPr lang="en-US" altLang="zh-TW" b="1" dirty="0">
                <a:highlight>
                  <a:srgbClr val="DEEBF7"/>
                </a:highlight>
              </a:rPr>
              <a:t>  1  </a:t>
            </a:r>
            <a:r>
              <a:rPr lang="en-US" altLang="zh-TW" b="1" dirty="0"/>
              <a:t>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5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</a:t>
            </a:r>
            <a:r>
              <a:rPr lang="en-US" altLang="zh-TW" b="1" dirty="0">
                <a:highlight>
                  <a:srgbClr val="DEEBF7"/>
                </a:highlight>
              </a:rPr>
              <a:t>  1 </a:t>
            </a:r>
            <a:r>
              <a:rPr lang="en-US" altLang="zh-TW" b="1" dirty="0"/>
              <a:t>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657007034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140C4BB1-B540-404E-9E16-43DB6491BC3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2363" y="40056"/>
          <a:ext cx="1572170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4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3291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FA7F4B20-AC58-43A0-8D6F-1B3838042C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65719" y="40056"/>
          <a:ext cx="1623397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533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1843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3384C717-D043-427B-9794-71939C663542}"/>
              </a:ext>
            </a:extLst>
          </p:cNvPr>
          <p:cNvGrpSpPr/>
          <p:nvPr/>
        </p:nvGrpSpPr>
        <p:grpSpPr>
          <a:xfrm>
            <a:off x="6558274" y="542062"/>
            <a:ext cx="1505594" cy="538468"/>
            <a:chOff x="10178406" y="3264368"/>
            <a:chExt cx="1505594" cy="538468"/>
          </a:xfrm>
        </p:grpSpPr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53B6C35A-77F0-42BF-89F1-23713BD3EA1E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31" name="箭號: 五邊形 30">
                <a:extLst>
                  <a:ext uri="{FF2B5EF4-FFF2-40B4-BE49-F238E27FC236}">
                    <a16:creationId xmlns:a16="http://schemas.microsoft.com/office/drawing/2014/main" id="{9EA1F276-7BF8-4A37-BEDC-32C036E0753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5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92EF2AE-8E1C-47A5-B214-D7AD9DDA0B4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66629D76-9EF2-4E23-956B-3C4032EB1521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93E17986-D4CE-4993-BDAF-EAFE62EEB4CB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DED4CD47-E5CB-49F8-9267-6AEC1F56F899}"/>
              </a:ext>
            </a:extLst>
          </p:cNvPr>
          <p:cNvGrpSpPr/>
          <p:nvPr/>
        </p:nvGrpSpPr>
        <p:grpSpPr>
          <a:xfrm>
            <a:off x="4563296" y="420928"/>
            <a:ext cx="1572170" cy="614723"/>
            <a:chOff x="6922902" y="3154462"/>
            <a:chExt cx="1572170" cy="614723"/>
          </a:xfrm>
        </p:grpSpPr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C68A9BB-DDDE-4AF4-8DD9-E4047673BD57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CF4F8C6-8B36-49C4-96F9-CA7176EDAEA4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34489D71-247C-4E40-9DDB-1EF16EA2FBDF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08D61C94-7FB6-4847-9E23-2D2BC8DDA252}"/>
              </a:ext>
            </a:extLst>
          </p:cNvPr>
          <p:cNvGrpSpPr/>
          <p:nvPr/>
        </p:nvGrpSpPr>
        <p:grpSpPr>
          <a:xfrm flipV="1">
            <a:off x="5511782" y="426467"/>
            <a:ext cx="1110488" cy="671106"/>
            <a:chOff x="7535897" y="3243687"/>
            <a:chExt cx="1030649" cy="750280"/>
          </a:xfrm>
        </p:grpSpPr>
        <p:pic>
          <p:nvPicPr>
            <p:cNvPr id="39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926523F4-F4EA-4253-BC9D-9A37E9DD1C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2BB38E54-323B-4F9A-A838-E5CD6CF56F78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9D18EF79-8064-401C-9F5D-F6294F5FB664}"/>
              </a:ext>
            </a:extLst>
          </p:cNvPr>
          <p:cNvGrpSpPr/>
          <p:nvPr/>
        </p:nvGrpSpPr>
        <p:grpSpPr>
          <a:xfrm>
            <a:off x="6558274" y="1124734"/>
            <a:ext cx="1505594" cy="538468"/>
            <a:chOff x="10178406" y="3264368"/>
            <a:chExt cx="1505594" cy="538468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F84B0A0B-6BE2-4766-9FA7-F7BDA29591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4" name="箭號: 五邊形 43">
                <a:extLst>
                  <a:ext uri="{FF2B5EF4-FFF2-40B4-BE49-F238E27FC236}">
                    <a16:creationId xmlns:a16="http://schemas.microsoft.com/office/drawing/2014/main" id="{ED6224FA-07BC-40A7-A647-F108A5272BD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354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8730A035-7B96-4FCB-AC12-7513F7CE9EE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3B6B2D53-7E64-4420-AE17-B58416235C22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7F609BD-36C0-470A-8CB7-45534BA28853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AFE93AEA-042A-4ADF-91E6-8E0293F473EE}"/>
              </a:ext>
            </a:extLst>
          </p:cNvPr>
          <p:cNvGrpSpPr/>
          <p:nvPr/>
        </p:nvGrpSpPr>
        <p:grpSpPr>
          <a:xfrm>
            <a:off x="4569468" y="1027659"/>
            <a:ext cx="1572170" cy="614723"/>
            <a:chOff x="6922902" y="3154462"/>
            <a:chExt cx="1572170" cy="614723"/>
          </a:xfrm>
        </p:grpSpPr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A2C4019-E5EA-49B5-9A46-F753BFBEFB2B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489AD17-9D14-4481-B021-98607A76E275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AEA88BCD-196B-4025-A866-6D72A4B9652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DDFC5CA3-AB7E-4B82-937D-1BDB93BBEA40}"/>
              </a:ext>
            </a:extLst>
          </p:cNvPr>
          <p:cNvGrpSpPr/>
          <p:nvPr/>
        </p:nvGrpSpPr>
        <p:grpSpPr>
          <a:xfrm flipV="1">
            <a:off x="5517954" y="1024731"/>
            <a:ext cx="1110488" cy="671106"/>
            <a:chOff x="7535897" y="3243687"/>
            <a:chExt cx="1030649" cy="750280"/>
          </a:xfrm>
        </p:grpSpPr>
        <p:pic>
          <p:nvPicPr>
            <p:cNvPr id="52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B94C8195-B876-4D66-8233-E9A4DA149A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AE4414DA-BBF6-4182-88A6-D39D1A2FC56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7C140FCB-710A-4CBA-B6EF-39CCAD3EA736}"/>
              </a:ext>
            </a:extLst>
          </p:cNvPr>
          <p:cNvGrpSpPr/>
          <p:nvPr/>
        </p:nvGrpSpPr>
        <p:grpSpPr>
          <a:xfrm>
            <a:off x="6551406" y="1724075"/>
            <a:ext cx="1505594" cy="538468"/>
            <a:chOff x="10178406" y="3264368"/>
            <a:chExt cx="1505594" cy="538468"/>
          </a:xfrm>
        </p:grpSpPr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A73003E7-B590-498C-BF91-7F8C78832F79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0" name="箭號: 五邊形 69">
                <a:extLst>
                  <a:ext uri="{FF2B5EF4-FFF2-40B4-BE49-F238E27FC236}">
                    <a16:creationId xmlns:a16="http://schemas.microsoft.com/office/drawing/2014/main" id="{CD83CCC5-B599-412B-B9DA-A4840A8B79D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5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E60A6CE0-5E38-41E8-918C-0C4ADDDC177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F3E3B1FC-61C6-4A38-ABD4-A016E4258450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1923C4CC-A0FF-46B2-BBAE-8D49618647DF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24E4573E-9A8E-49A1-B1B8-DE8342BEB641}"/>
              </a:ext>
            </a:extLst>
          </p:cNvPr>
          <p:cNvGrpSpPr/>
          <p:nvPr/>
        </p:nvGrpSpPr>
        <p:grpSpPr>
          <a:xfrm>
            <a:off x="4562600" y="1627000"/>
            <a:ext cx="1572170" cy="614723"/>
            <a:chOff x="6922902" y="3154462"/>
            <a:chExt cx="1572170" cy="614723"/>
          </a:xfrm>
        </p:grpSpPr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C14FA8A6-0C06-49DB-BD5F-DA0BA6D3AEE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646819F5-9BAD-4239-8DB4-C34353F064F2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6A04F7A0-39AF-4528-8012-A8D5E9DF63F9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ACACABC3-11E7-4DBB-ADA0-C79CC5B9F62F}"/>
              </a:ext>
            </a:extLst>
          </p:cNvPr>
          <p:cNvGrpSpPr/>
          <p:nvPr/>
        </p:nvGrpSpPr>
        <p:grpSpPr>
          <a:xfrm flipV="1">
            <a:off x="5511086" y="1624072"/>
            <a:ext cx="1110488" cy="671106"/>
            <a:chOff x="7535897" y="3243687"/>
            <a:chExt cx="1030649" cy="750280"/>
          </a:xfrm>
        </p:grpSpPr>
        <p:pic>
          <p:nvPicPr>
            <p:cNvPr id="7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0F4CCEE3-1C38-4FC2-BAF2-CC39954AB3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63B6ED52-A38B-4AB3-B81A-613CD9FA0FBE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DFE0150D-C550-481B-8594-22D7E72ABF59}"/>
              </a:ext>
            </a:extLst>
          </p:cNvPr>
          <p:cNvGrpSpPr/>
          <p:nvPr/>
        </p:nvGrpSpPr>
        <p:grpSpPr>
          <a:xfrm>
            <a:off x="6558274" y="2311749"/>
            <a:ext cx="1505594" cy="538468"/>
            <a:chOff x="10178406" y="3264368"/>
            <a:chExt cx="1505594" cy="538468"/>
          </a:xfrm>
        </p:grpSpPr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89CB036E-23FC-4B4F-AF31-1915A2963D2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8" name="箭號: 五邊形 57">
                <a:extLst>
                  <a:ext uri="{FF2B5EF4-FFF2-40B4-BE49-F238E27FC236}">
                    <a16:creationId xmlns:a16="http://schemas.microsoft.com/office/drawing/2014/main" id="{A7EEF8C0-5A37-4D46-B7BE-B8931C78ED3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86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6A7EFA62-884B-4D3C-83B5-914FA7399283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BDE3530A-FC2B-4091-8A9D-7D7513BC075E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5C083C11-FB68-4963-8937-A83BC680D008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8AF51C5A-FD79-4EB3-B4B9-936BA5B9EFC2}"/>
              </a:ext>
            </a:extLst>
          </p:cNvPr>
          <p:cNvGrpSpPr/>
          <p:nvPr/>
        </p:nvGrpSpPr>
        <p:grpSpPr>
          <a:xfrm>
            <a:off x="4569468" y="2214674"/>
            <a:ext cx="1572170" cy="614723"/>
            <a:chOff x="6922902" y="3154462"/>
            <a:chExt cx="1572170" cy="614723"/>
          </a:xfrm>
        </p:grpSpPr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AAABB8AD-DCBD-435D-8252-4A555C7C87D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F54D4B47-5CD6-48C8-BA96-C51B6FDBB203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score</a:t>
              </a: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FC2B33AF-B2CE-45F0-99B6-51CBAE401C42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7D998DD9-124D-4BD1-B675-1D0DA6B8F2C8}"/>
              </a:ext>
            </a:extLst>
          </p:cNvPr>
          <p:cNvGrpSpPr/>
          <p:nvPr/>
        </p:nvGrpSpPr>
        <p:grpSpPr>
          <a:xfrm flipV="1">
            <a:off x="5517954" y="2211746"/>
            <a:ext cx="1110488" cy="671106"/>
            <a:chOff x="7535897" y="3243687"/>
            <a:chExt cx="1030649" cy="750280"/>
          </a:xfrm>
        </p:grpSpPr>
        <p:pic>
          <p:nvPicPr>
            <p:cNvPr id="66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17452921-6B63-433D-9055-C01E5D4F95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C61E055-84CC-4C91-81B0-AFA7D18B1F03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82" name="矩形 81">
            <a:extLst>
              <a:ext uri="{FF2B5EF4-FFF2-40B4-BE49-F238E27FC236}">
                <a16:creationId xmlns:a16="http://schemas.microsoft.com/office/drawing/2014/main" id="{7CB4C78B-1428-4C0B-8996-B4B151A9B6C3}"/>
              </a:ext>
            </a:extLst>
          </p:cNvPr>
          <p:cNvSpPr/>
          <p:nvPr/>
        </p:nvSpPr>
        <p:spPr>
          <a:xfrm>
            <a:off x="236305" y="100089"/>
            <a:ext cx="3854431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請輸入幾次考試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0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score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考試成績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sum + score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平均為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",sum/n)</a:t>
            </a:r>
          </a:p>
        </p:txBody>
      </p:sp>
      <p:sp>
        <p:nvSpPr>
          <p:cNvPr id="83" name="箭號: 向右 82">
            <a:extLst>
              <a:ext uri="{FF2B5EF4-FFF2-40B4-BE49-F238E27FC236}">
                <a16:creationId xmlns:a16="http://schemas.microsoft.com/office/drawing/2014/main" id="{8E7433EF-C4CB-422B-BBC6-DF1C3FD07AD0}"/>
              </a:ext>
            </a:extLst>
          </p:cNvPr>
          <p:cNvSpPr/>
          <p:nvPr/>
        </p:nvSpPr>
        <p:spPr>
          <a:xfrm>
            <a:off x="304800" y="1725752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4" name="群組 103">
            <a:extLst>
              <a:ext uri="{FF2B5EF4-FFF2-40B4-BE49-F238E27FC236}">
                <a16:creationId xmlns:a16="http://schemas.microsoft.com/office/drawing/2014/main" id="{3DB2DF69-CADE-49F0-AF61-856D86C228EA}"/>
              </a:ext>
            </a:extLst>
          </p:cNvPr>
          <p:cNvGrpSpPr/>
          <p:nvPr/>
        </p:nvGrpSpPr>
        <p:grpSpPr>
          <a:xfrm>
            <a:off x="6017443" y="3135690"/>
            <a:ext cx="2440763" cy="2218584"/>
            <a:chOff x="5761341" y="2836021"/>
            <a:chExt cx="2440763" cy="2218584"/>
          </a:xfrm>
        </p:grpSpPr>
        <p:sp>
          <p:nvSpPr>
            <p:cNvPr id="105" name="文字方塊 104">
              <a:extLst>
                <a:ext uri="{FF2B5EF4-FFF2-40B4-BE49-F238E27FC236}">
                  <a16:creationId xmlns:a16="http://schemas.microsoft.com/office/drawing/2014/main" id="{5BEDD899-3222-42AF-B235-04938D61D900}"/>
                </a:ext>
              </a:extLst>
            </p:cNvPr>
            <p:cNvSpPr txBox="1"/>
            <p:nvPr/>
          </p:nvSpPr>
          <p:spPr>
            <a:xfrm>
              <a:off x="5926932" y="3811844"/>
              <a:ext cx="2142119" cy="423193"/>
            </a:xfrm>
            <a:prstGeom prst="rect">
              <a:avLst/>
            </a:prstGeom>
            <a:solidFill>
              <a:srgbClr val="DEEBF7"/>
            </a:solidFill>
            <a:ln w="38100">
              <a:solidFill>
                <a:srgbClr val="DEEBF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變數                  函式    </a:t>
              </a:r>
              <a:endParaRPr lang="en-US" altLang="zh-TW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1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score = int(input("86")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106" name="群組 105">
              <a:extLst>
                <a:ext uri="{FF2B5EF4-FFF2-40B4-BE49-F238E27FC236}">
                  <a16:creationId xmlns:a16="http://schemas.microsoft.com/office/drawing/2014/main" id="{BF5E16E8-3221-46C5-8D36-1B7F11B4A492}"/>
                </a:ext>
              </a:extLst>
            </p:cNvPr>
            <p:cNvGrpSpPr/>
            <p:nvPr/>
          </p:nvGrpSpPr>
          <p:grpSpPr>
            <a:xfrm>
              <a:off x="5761341" y="3215416"/>
              <a:ext cx="2440763" cy="369330"/>
              <a:chOff x="2660660" y="3083635"/>
              <a:chExt cx="3835484" cy="285749"/>
            </a:xfrm>
          </p:grpSpPr>
          <p:sp>
            <p:nvSpPr>
              <p:cNvPr id="114" name="矩形: 圓角 113">
                <a:extLst>
                  <a:ext uri="{FF2B5EF4-FFF2-40B4-BE49-F238E27FC236}">
                    <a16:creationId xmlns:a16="http://schemas.microsoft.com/office/drawing/2014/main" id="{3562DE9D-1FC2-43E8-9800-508BA7EF3450}"/>
                  </a:ext>
                </a:extLst>
              </p:cNvPr>
              <p:cNvSpPr/>
              <p:nvPr/>
            </p:nvSpPr>
            <p:spPr>
              <a:xfrm>
                <a:off x="2660660" y="3083635"/>
                <a:ext cx="3835484" cy="285749"/>
              </a:xfrm>
              <a:prstGeom prst="roundRect">
                <a:avLst>
                  <a:gd name="adj" fmla="val 50000"/>
                </a:avLst>
              </a:prstGeom>
              <a:solidFill>
                <a:srgbClr val="B6E2A1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cxnSp>
            <p:nvCxnSpPr>
              <p:cNvPr id="115" name="直線接點 114">
                <a:extLst>
                  <a:ext uri="{FF2B5EF4-FFF2-40B4-BE49-F238E27FC236}">
                    <a16:creationId xmlns:a16="http://schemas.microsoft.com/office/drawing/2014/main" id="{622C2D68-A9DD-4BD1-9ECB-002F4D5074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9316" y="3230404"/>
                <a:ext cx="3224571" cy="2764"/>
              </a:xfrm>
              <a:prstGeom prst="line">
                <a:avLst/>
              </a:prstGeom>
              <a:solidFill>
                <a:srgbClr val="B6E2A1"/>
              </a:solidFill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接點: 肘形 107">
              <a:extLst>
                <a:ext uri="{FF2B5EF4-FFF2-40B4-BE49-F238E27FC236}">
                  <a16:creationId xmlns:a16="http://schemas.microsoft.com/office/drawing/2014/main" id="{2AE92C33-B39C-4825-B718-F88E1B12AACC}"/>
                </a:ext>
              </a:extLst>
            </p:cNvPr>
            <p:cNvCxnSpPr>
              <a:cxnSpLocks/>
              <a:stCxn id="113" idx="1"/>
              <a:endCxn id="114" idx="1"/>
            </p:cNvCxnSpPr>
            <p:nvPr/>
          </p:nvCxnSpPr>
          <p:spPr>
            <a:xfrm rot="10800000">
              <a:off x="5761342" y="3400082"/>
              <a:ext cx="46909" cy="1358289"/>
            </a:xfrm>
            <a:prstGeom prst="bentConnector3">
              <a:avLst>
                <a:gd name="adj1" fmla="val 587327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1" name="接點: 肘形 110">
              <a:extLst>
                <a:ext uri="{FF2B5EF4-FFF2-40B4-BE49-F238E27FC236}">
                  <a16:creationId xmlns:a16="http://schemas.microsoft.com/office/drawing/2014/main" id="{4796E6E6-64B6-497B-A730-77BC652E53B5}"/>
                </a:ext>
              </a:extLst>
            </p:cNvPr>
            <p:cNvCxnSpPr>
              <a:cxnSpLocks/>
              <a:stCxn id="114" idx="3"/>
              <a:endCxn id="105" idx="3"/>
            </p:cNvCxnSpPr>
            <p:nvPr/>
          </p:nvCxnSpPr>
          <p:spPr>
            <a:xfrm flipH="1">
              <a:off x="8069051" y="3400081"/>
              <a:ext cx="133053" cy="623360"/>
            </a:xfrm>
            <a:prstGeom prst="bentConnector3">
              <a:avLst>
                <a:gd name="adj1" fmla="val -171811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1BBD0228-9F23-400C-91B2-003800C08C8B}"/>
                </a:ext>
              </a:extLst>
            </p:cNvPr>
            <p:cNvSpPr txBox="1"/>
            <p:nvPr/>
          </p:nvSpPr>
          <p:spPr>
            <a:xfrm>
              <a:off x="5909283" y="2836021"/>
              <a:ext cx="2110859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dirty="0"/>
                <a:t>[1,2,3,4,5]</a:t>
              </a:r>
              <a:endParaRPr lang="zh-TW" altLang="en-US" dirty="0"/>
            </a:p>
          </p:txBody>
        </p:sp>
        <p:sp>
          <p:nvSpPr>
            <p:cNvPr id="113" name="文字方塊 112">
              <a:extLst>
                <a:ext uri="{FF2B5EF4-FFF2-40B4-BE49-F238E27FC236}">
                  <a16:creationId xmlns:a16="http://schemas.microsoft.com/office/drawing/2014/main" id="{1E2E53DF-07F1-439A-838C-791314340359}"/>
                </a:ext>
              </a:extLst>
            </p:cNvPr>
            <p:cNvSpPr txBox="1"/>
            <p:nvPr/>
          </p:nvSpPr>
          <p:spPr>
            <a:xfrm>
              <a:off x="5808250" y="4462135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sum  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sum              score</a:t>
              </a: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55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354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86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255648D5-22DC-4FA6-8CE7-A3E6F4F6CFBD}"/>
              </a:ext>
            </a:extLst>
          </p:cNvPr>
          <p:cNvCxnSpPr>
            <a:cxnSpLocks/>
          </p:cNvCxnSpPr>
          <p:nvPr/>
        </p:nvCxnSpPr>
        <p:spPr>
          <a:xfrm>
            <a:off x="7254094" y="4534706"/>
            <a:ext cx="0" cy="22709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DCEF7536-D955-436E-B9E2-FADD917B7C9E}"/>
              </a:ext>
            </a:extLst>
          </p:cNvPr>
          <p:cNvSpPr/>
          <p:nvPr/>
        </p:nvSpPr>
        <p:spPr>
          <a:xfrm>
            <a:off x="160105" y="5081237"/>
            <a:ext cx="2473027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:90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:89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5" name="橢圓 84">
            <a:extLst>
              <a:ext uri="{FF2B5EF4-FFF2-40B4-BE49-F238E27FC236}">
                <a16:creationId xmlns:a16="http://schemas.microsoft.com/office/drawing/2014/main" id="{7964C3D6-571A-4F9B-B77C-4ADDB3B34C72}"/>
              </a:ext>
            </a:extLst>
          </p:cNvPr>
          <p:cNvSpPr/>
          <p:nvPr/>
        </p:nvSpPr>
        <p:spPr>
          <a:xfrm>
            <a:off x="7841147" y="3617711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723571F6-D9BC-46EA-8D5B-0877A436B765}"/>
              </a:ext>
            </a:extLst>
          </p:cNvPr>
          <p:cNvSpPr txBox="1"/>
          <p:nvPr/>
        </p:nvSpPr>
        <p:spPr>
          <a:xfrm>
            <a:off x="3627234" y="3045591"/>
            <a:ext cx="2361882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      </a:t>
            </a:r>
            <a:r>
              <a:rPr lang="zh-TW" altLang="en-US" sz="700" b="1" dirty="0"/>
              <a:t>  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 結束值   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</a:t>
            </a:r>
            <a:r>
              <a:rPr lang="en-US" altLang="zh-TW" b="1" dirty="0">
                <a:highlight>
                  <a:srgbClr val="DEEBF7"/>
                </a:highlight>
              </a:rPr>
              <a:t>  1  </a:t>
            </a:r>
            <a:r>
              <a:rPr lang="en-US" altLang="zh-TW" b="1" dirty="0"/>
              <a:t>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5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</a:t>
            </a:r>
            <a:r>
              <a:rPr lang="en-US" altLang="zh-TW" b="1" dirty="0">
                <a:highlight>
                  <a:srgbClr val="DEEBF7"/>
                </a:highlight>
              </a:rPr>
              <a:t>  1 </a:t>
            </a:r>
            <a:r>
              <a:rPr lang="en-US" altLang="zh-TW" b="1" dirty="0"/>
              <a:t>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130291625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140C4BB1-B540-404E-9E16-43DB6491BC3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2363" y="40056"/>
          <a:ext cx="1572170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4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3291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FA7F4B20-AC58-43A0-8D6F-1B3838042C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65719" y="40056"/>
          <a:ext cx="1623397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533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1843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3384C717-D043-427B-9794-71939C663542}"/>
              </a:ext>
            </a:extLst>
          </p:cNvPr>
          <p:cNvGrpSpPr/>
          <p:nvPr/>
        </p:nvGrpSpPr>
        <p:grpSpPr>
          <a:xfrm>
            <a:off x="6558274" y="542062"/>
            <a:ext cx="1505594" cy="538468"/>
            <a:chOff x="10178406" y="3264368"/>
            <a:chExt cx="1505594" cy="538468"/>
          </a:xfrm>
        </p:grpSpPr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53B6C35A-77F0-42BF-89F1-23713BD3EA1E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31" name="箭號: 五邊形 30">
                <a:extLst>
                  <a:ext uri="{FF2B5EF4-FFF2-40B4-BE49-F238E27FC236}">
                    <a16:creationId xmlns:a16="http://schemas.microsoft.com/office/drawing/2014/main" id="{9EA1F276-7BF8-4A37-BEDC-32C036E0753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5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92EF2AE-8E1C-47A5-B214-D7AD9DDA0B4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66629D76-9EF2-4E23-956B-3C4032EB1521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93E17986-D4CE-4993-BDAF-EAFE62EEB4CB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DED4CD47-E5CB-49F8-9267-6AEC1F56F899}"/>
              </a:ext>
            </a:extLst>
          </p:cNvPr>
          <p:cNvGrpSpPr/>
          <p:nvPr/>
        </p:nvGrpSpPr>
        <p:grpSpPr>
          <a:xfrm>
            <a:off x="4563296" y="420928"/>
            <a:ext cx="1572170" cy="614723"/>
            <a:chOff x="6922902" y="3154462"/>
            <a:chExt cx="1572170" cy="614723"/>
          </a:xfrm>
        </p:grpSpPr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C68A9BB-DDDE-4AF4-8DD9-E4047673BD57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CF4F8C6-8B36-49C4-96F9-CA7176EDAEA4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34489D71-247C-4E40-9DDB-1EF16EA2FBDF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08D61C94-7FB6-4847-9E23-2D2BC8DDA252}"/>
              </a:ext>
            </a:extLst>
          </p:cNvPr>
          <p:cNvGrpSpPr/>
          <p:nvPr/>
        </p:nvGrpSpPr>
        <p:grpSpPr>
          <a:xfrm flipV="1">
            <a:off x="5511782" y="426467"/>
            <a:ext cx="1110488" cy="671106"/>
            <a:chOff x="7535897" y="3243687"/>
            <a:chExt cx="1030649" cy="750280"/>
          </a:xfrm>
        </p:grpSpPr>
        <p:pic>
          <p:nvPicPr>
            <p:cNvPr id="39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926523F4-F4EA-4253-BC9D-9A37E9DD1C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2BB38E54-323B-4F9A-A838-E5CD6CF56F78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9D18EF79-8064-401C-9F5D-F6294F5FB664}"/>
              </a:ext>
            </a:extLst>
          </p:cNvPr>
          <p:cNvGrpSpPr/>
          <p:nvPr/>
        </p:nvGrpSpPr>
        <p:grpSpPr>
          <a:xfrm>
            <a:off x="6558274" y="1124734"/>
            <a:ext cx="1505594" cy="538468"/>
            <a:chOff x="10178406" y="3264368"/>
            <a:chExt cx="1505594" cy="538468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F84B0A0B-6BE2-4766-9FA7-F7BDA29591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4" name="箭號: 五邊形 43">
                <a:extLst>
                  <a:ext uri="{FF2B5EF4-FFF2-40B4-BE49-F238E27FC236}">
                    <a16:creationId xmlns:a16="http://schemas.microsoft.com/office/drawing/2014/main" id="{ED6224FA-07BC-40A7-A647-F108A5272BD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440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8730A035-7B96-4FCB-AC12-7513F7CE9EE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3B6B2D53-7E64-4420-AE17-B58416235C22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7F609BD-36C0-470A-8CB7-45534BA28853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AFE93AEA-042A-4ADF-91E6-8E0293F473EE}"/>
              </a:ext>
            </a:extLst>
          </p:cNvPr>
          <p:cNvGrpSpPr/>
          <p:nvPr/>
        </p:nvGrpSpPr>
        <p:grpSpPr>
          <a:xfrm>
            <a:off x="4569468" y="1027659"/>
            <a:ext cx="1572170" cy="614723"/>
            <a:chOff x="6922902" y="3154462"/>
            <a:chExt cx="1572170" cy="614723"/>
          </a:xfrm>
        </p:grpSpPr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A2C4019-E5EA-49B5-9A46-F753BFBEFB2B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489AD17-9D14-4481-B021-98607A76E275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AEA88BCD-196B-4025-A866-6D72A4B9652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DDFC5CA3-AB7E-4B82-937D-1BDB93BBEA40}"/>
              </a:ext>
            </a:extLst>
          </p:cNvPr>
          <p:cNvGrpSpPr/>
          <p:nvPr/>
        </p:nvGrpSpPr>
        <p:grpSpPr>
          <a:xfrm flipV="1">
            <a:off x="5517954" y="1024731"/>
            <a:ext cx="1110488" cy="671106"/>
            <a:chOff x="7535897" y="3243687"/>
            <a:chExt cx="1030649" cy="750280"/>
          </a:xfrm>
        </p:grpSpPr>
        <p:pic>
          <p:nvPicPr>
            <p:cNvPr id="52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B94C8195-B876-4D66-8233-E9A4DA149A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AE4414DA-BBF6-4182-88A6-D39D1A2FC56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7C140FCB-710A-4CBA-B6EF-39CCAD3EA736}"/>
              </a:ext>
            </a:extLst>
          </p:cNvPr>
          <p:cNvGrpSpPr/>
          <p:nvPr/>
        </p:nvGrpSpPr>
        <p:grpSpPr>
          <a:xfrm>
            <a:off x="6551406" y="1724075"/>
            <a:ext cx="1505594" cy="538468"/>
            <a:chOff x="10178406" y="3264368"/>
            <a:chExt cx="1505594" cy="538468"/>
          </a:xfrm>
        </p:grpSpPr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A73003E7-B590-498C-BF91-7F8C78832F79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0" name="箭號: 五邊形 69">
                <a:extLst>
                  <a:ext uri="{FF2B5EF4-FFF2-40B4-BE49-F238E27FC236}">
                    <a16:creationId xmlns:a16="http://schemas.microsoft.com/office/drawing/2014/main" id="{CD83CCC5-B599-412B-B9DA-A4840A8B79D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5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E60A6CE0-5E38-41E8-918C-0C4ADDDC177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F3E3B1FC-61C6-4A38-ABD4-A016E4258450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1923C4CC-A0FF-46B2-BBAE-8D49618647DF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24E4573E-9A8E-49A1-B1B8-DE8342BEB641}"/>
              </a:ext>
            </a:extLst>
          </p:cNvPr>
          <p:cNvGrpSpPr/>
          <p:nvPr/>
        </p:nvGrpSpPr>
        <p:grpSpPr>
          <a:xfrm>
            <a:off x="4562600" y="1627000"/>
            <a:ext cx="1572170" cy="614723"/>
            <a:chOff x="6922902" y="3154462"/>
            <a:chExt cx="1572170" cy="614723"/>
          </a:xfrm>
        </p:grpSpPr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C14FA8A6-0C06-49DB-BD5F-DA0BA6D3AEE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646819F5-9BAD-4239-8DB4-C34353F064F2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6A04F7A0-39AF-4528-8012-A8D5E9DF63F9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ACACABC3-11E7-4DBB-ADA0-C79CC5B9F62F}"/>
              </a:ext>
            </a:extLst>
          </p:cNvPr>
          <p:cNvGrpSpPr/>
          <p:nvPr/>
        </p:nvGrpSpPr>
        <p:grpSpPr>
          <a:xfrm flipV="1">
            <a:off x="5511086" y="1624072"/>
            <a:ext cx="1110488" cy="671106"/>
            <a:chOff x="7535897" y="3243687"/>
            <a:chExt cx="1030649" cy="750280"/>
          </a:xfrm>
        </p:grpSpPr>
        <p:pic>
          <p:nvPicPr>
            <p:cNvPr id="7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0F4CCEE3-1C38-4FC2-BAF2-CC39954AB3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63B6ED52-A38B-4AB3-B81A-613CD9FA0FBE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93" name="矩形 92">
            <a:extLst>
              <a:ext uri="{FF2B5EF4-FFF2-40B4-BE49-F238E27FC236}">
                <a16:creationId xmlns:a16="http://schemas.microsoft.com/office/drawing/2014/main" id="{245618A4-EFEF-46EE-962B-13B3ABA21084}"/>
              </a:ext>
            </a:extLst>
          </p:cNvPr>
          <p:cNvSpPr/>
          <p:nvPr/>
        </p:nvSpPr>
        <p:spPr>
          <a:xfrm>
            <a:off x="160105" y="5081237"/>
            <a:ext cx="2473027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:90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:89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:88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:87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:86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DFE0150D-C550-481B-8594-22D7E72ABF59}"/>
              </a:ext>
            </a:extLst>
          </p:cNvPr>
          <p:cNvGrpSpPr/>
          <p:nvPr/>
        </p:nvGrpSpPr>
        <p:grpSpPr>
          <a:xfrm>
            <a:off x="6558274" y="2311749"/>
            <a:ext cx="1505594" cy="538468"/>
            <a:chOff x="10178406" y="3264368"/>
            <a:chExt cx="1505594" cy="538468"/>
          </a:xfrm>
        </p:grpSpPr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89CB036E-23FC-4B4F-AF31-1915A2963D2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8" name="箭號: 五邊形 57">
                <a:extLst>
                  <a:ext uri="{FF2B5EF4-FFF2-40B4-BE49-F238E27FC236}">
                    <a16:creationId xmlns:a16="http://schemas.microsoft.com/office/drawing/2014/main" id="{A7EEF8C0-5A37-4D46-B7BE-B8931C78ED3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86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6A7EFA62-884B-4D3C-83B5-914FA7399283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BDE3530A-FC2B-4091-8A9D-7D7513BC075E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5C083C11-FB68-4963-8937-A83BC680D008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8AF51C5A-FD79-4EB3-B4B9-936BA5B9EFC2}"/>
              </a:ext>
            </a:extLst>
          </p:cNvPr>
          <p:cNvGrpSpPr/>
          <p:nvPr/>
        </p:nvGrpSpPr>
        <p:grpSpPr>
          <a:xfrm>
            <a:off x="4569468" y="2214674"/>
            <a:ext cx="1572170" cy="614723"/>
            <a:chOff x="6922902" y="3154462"/>
            <a:chExt cx="1572170" cy="614723"/>
          </a:xfrm>
        </p:grpSpPr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AAABB8AD-DCBD-435D-8252-4A555C7C87D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F54D4B47-5CD6-48C8-BA96-C51B6FDBB203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score</a:t>
              </a: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FC2B33AF-B2CE-45F0-99B6-51CBAE401C42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7D998DD9-124D-4BD1-B675-1D0DA6B8F2C8}"/>
              </a:ext>
            </a:extLst>
          </p:cNvPr>
          <p:cNvGrpSpPr/>
          <p:nvPr/>
        </p:nvGrpSpPr>
        <p:grpSpPr>
          <a:xfrm flipV="1">
            <a:off x="5517954" y="2211746"/>
            <a:ext cx="1110488" cy="671106"/>
            <a:chOff x="7535897" y="3243687"/>
            <a:chExt cx="1030649" cy="750280"/>
          </a:xfrm>
        </p:grpSpPr>
        <p:pic>
          <p:nvPicPr>
            <p:cNvPr id="66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17452921-6B63-433D-9055-C01E5D4F95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C61E055-84CC-4C91-81B0-AFA7D18B1F03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82" name="矩形 81">
            <a:extLst>
              <a:ext uri="{FF2B5EF4-FFF2-40B4-BE49-F238E27FC236}">
                <a16:creationId xmlns:a16="http://schemas.microsoft.com/office/drawing/2014/main" id="{7CB4C78B-1428-4C0B-8996-B4B151A9B6C3}"/>
              </a:ext>
            </a:extLst>
          </p:cNvPr>
          <p:cNvSpPr/>
          <p:nvPr/>
        </p:nvSpPr>
        <p:spPr>
          <a:xfrm>
            <a:off x="236305" y="100089"/>
            <a:ext cx="3854431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請輸入幾次考試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0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score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考試成績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sum + score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平均為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",sum/n)</a:t>
            </a:r>
          </a:p>
        </p:txBody>
      </p:sp>
      <p:sp>
        <p:nvSpPr>
          <p:cNvPr id="83" name="箭號: 向右 82">
            <a:extLst>
              <a:ext uri="{FF2B5EF4-FFF2-40B4-BE49-F238E27FC236}">
                <a16:creationId xmlns:a16="http://schemas.microsoft.com/office/drawing/2014/main" id="{8E7433EF-C4CB-422B-BBC6-DF1C3FD07AD0}"/>
              </a:ext>
            </a:extLst>
          </p:cNvPr>
          <p:cNvSpPr/>
          <p:nvPr/>
        </p:nvSpPr>
        <p:spPr>
          <a:xfrm>
            <a:off x="304800" y="1745002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4" name="群組 103">
            <a:extLst>
              <a:ext uri="{FF2B5EF4-FFF2-40B4-BE49-F238E27FC236}">
                <a16:creationId xmlns:a16="http://schemas.microsoft.com/office/drawing/2014/main" id="{3DB2DF69-CADE-49F0-AF61-856D86C228EA}"/>
              </a:ext>
            </a:extLst>
          </p:cNvPr>
          <p:cNvGrpSpPr/>
          <p:nvPr/>
        </p:nvGrpSpPr>
        <p:grpSpPr>
          <a:xfrm>
            <a:off x="6017443" y="3135690"/>
            <a:ext cx="2440763" cy="2218584"/>
            <a:chOff x="5761341" y="2836021"/>
            <a:chExt cx="2440763" cy="2218584"/>
          </a:xfrm>
        </p:grpSpPr>
        <p:sp>
          <p:nvSpPr>
            <p:cNvPr id="105" name="文字方塊 104">
              <a:extLst>
                <a:ext uri="{FF2B5EF4-FFF2-40B4-BE49-F238E27FC236}">
                  <a16:creationId xmlns:a16="http://schemas.microsoft.com/office/drawing/2014/main" id="{5BEDD899-3222-42AF-B235-04938D61D900}"/>
                </a:ext>
              </a:extLst>
            </p:cNvPr>
            <p:cNvSpPr txBox="1"/>
            <p:nvPr/>
          </p:nvSpPr>
          <p:spPr>
            <a:xfrm>
              <a:off x="5926932" y="3811844"/>
              <a:ext cx="2142119" cy="423193"/>
            </a:xfrm>
            <a:prstGeom prst="rect">
              <a:avLst/>
            </a:prstGeom>
            <a:solidFill>
              <a:srgbClr val="DEEBF7"/>
            </a:solidFill>
            <a:ln w="38100">
              <a:solidFill>
                <a:srgbClr val="DEEBF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變數                  函式    </a:t>
              </a:r>
              <a:endParaRPr lang="en-US" altLang="zh-TW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1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score = int(input("86")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106" name="群組 105">
              <a:extLst>
                <a:ext uri="{FF2B5EF4-FFF2-40B4-BE49-F238E27FC236}">
                  <a16:creationId xmlns:a16="http://schemas.microsoft.com/office/drawing/2014/main" id="{BF5E16E8-3221-46C5-8D36-1B7F11B4A492}"/>
                </a:ext>
              </a:extLst>
            </p:cNvPr>
            <p:cNvGrpSpPr/>
            <p:nvPr/>
          </p:nvGrpSpPr>
          <p:grpSpPr>
            <a:xfrm>
              <a:off x="5761341" y="3215416"/>
              <a:ext cx="2440763" cy="369330"/>
              <a:chOff x="2660660" y="3083635"/>
              <a:chExt cx="3835484" cy="285749"/>
            </a:xfrm>
          </p:grpSpPr>
          <p:sp>
            <p:nvSpPr>
              <p:cNvPr id="114" name="矩形: 圓角 113">
                <a:extLst>
                  <a:ext uri="{FF2B5EF4-FFF2-40B4-BE49-F238E27FC236}">
                    <a16:creationId xmlns:a16="http://schemas.microsoft.com/office/drawing/2014/main" id="{3562DE9D-1FC2-43E8-9800-508BA7EF3450}"/>
                  </a:ext>
                </a:extLst>
              </p:cNvPr>
              <p:cNvSpPr/>
              <p:nvPr/>
            </p:nvSpPr>
            <p:spPr>
              <a:xfrm>
                <a:off x="2660660" y="3083635"/>
                <a:ext cx="3835484" cy="285749"/>
              </a:xfrm>
              <a:prstGeom prst="roundRect">
                <a:avLst>
                  <a:gd name="adj" fmla="val 50000"/>
                </a:avLst>
              </a:prstGeom>
              <a:solidFill>
                <a:srgbClr val="B6E2A1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cxnSp>
            <p:nvCxnSpPr>
              <p:cNvPr id="115" name="直線接點 114">
                <a:extLst>
                  <a:ext uri="{FF2B5EF4-FFF2-40B4-BE49-F238E27FC236}">
                    <a16:creationId xmlns:a16="http://schemas.microsoft.com/office/drawing/2014/main" id="{622C2D68-A9DD-4BD1-9ECB-002F4D5074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9316" y="3230404"/>
                <a:ext cx="3224571" cy="2764"/>
              </a:xfrm>
              <a:prstGeom prst="line">
                <a:avLst/>
              </a:prstGeom>
              <a:solidFill>
                <a:srgbClr val="B6E2A1"/>
              </a:solidFill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接點: 肘形 107">
              <a:extLst>
                <a:ext uri="{FF2B5EF4-FFF2-40B4-BE49-F238E27FC236}">
                  <a16:creationId xmlns:a16="http://schemas.microsoft.com/office/drawing/2014/main" id="{2AE92C33-B39C-4825-B718-F88E1B12AACC}"/>
                </a:ext>
              </a:extLst>
            </p:cNvPr>
            <p:cNvCxnSpPr>
              <a:cxnSpLocks/>
              <a:stCxn id="113" idx="1"/>
              <a:endCxn id="114" idx="1"/>
            </p:cNvCxnSpPr>
            <p:nvPr/>
          </p:nvCxnSpPr>
          <p:spPr>
            <a:xfrm rot="10800000">
              <a:off x="5761342" y="3400082"/>
              <a:ext cx="46909" cy="1358289"/>
            </a:xfrm>
            <a:prstGeom prst="bentConnector3">
              <a:avLst>
                <a:gd name="adj1" fmla="val 587327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1" name="接點: 肘形 110">
              <a:extLst>
                <a:ext uri="{FF2B5EF4-FFF2-40B4-BE49-F238E27FC236}">
                  <a16:creationId xmlns:a16="http://schemas.microsoft.com/office/drawing/2014/main" id="{4796E6E6-64B6-497B-A730-77BC652E53B5}"/>
                </a:ext>
              </a:extLst>
            </p:cNvPr>
            <p:cNvCxnSpPr>
              <a:cxnSpLocks/>
              <a:stCxn id="114" idx="3"/>
              <a:endCxn id="105" idx="3"/>
            </p:cNvCxnSpPr>
            <p:nvPr/>
          </p:nvCxnSpPr>
          <p:spPr>
            <a:xfrm flipH="1">
              <a:off x="8069051" y="3400081"/>
              <a:ext cx="133053" cy="623360"/>
            </a:xfrm>
            <a:prstGeom prst="bentConnector3">
              <a:avLst>
                <a:gd name="adj1" fmla="val -171811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1BBD0228-9F23-400C-91B2-003800C08C8B}"/>
                </a:ext>
              </a:extLst>
            </p:cNvPr>
            <p:cNvSpPr txBox="1"/>
            <p:nvPr/>
          </p:nvSpPr>
          <p:spPr>
            <a:xfrm>
              <a:off x="5909283" y="2836021"/>
              <a:ext cx="2110859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dirty="0"/>
                <a:t>[1,2,3,4,5]</a:t>
              </a:r>
              <a:endParaRPr lang="zh-TW" altLang="en-US" dirty="0"/>
            </a:p>
          </p:txBody>
        </p:sp>
        <p:sp>
          <p:nvSpPr>
            <p:cNvPr id="113" name="文字方塊 112">
              <a:extLst>
                <a:ext uri="{FF2B5EF4-FFF2-40B4-BE49-F238E27FC236}">
                  <a16:creationId xmlns:a16="http://schemas.microsoft.com/office/drawing/2014/main" id="{1E2E53DF-07F1-439A-838C-791314340359}"/>
                </a:ext>
              </a:extLst>
            </p:cNvPr>
            <p:cNvSpPr txBox="1"/>
            <p:nvPr/>
          </p:nvSpPr>
          <p:spPr>
            <a:xfrm>
              <a:off x="5808250" y="4462135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sum  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sum              score</a:t>
              </a: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440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354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86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255648D5-22DC-4FA6-8CE7-A3E6F4F6CFBD}"/>
              </a:ext>
            </a:extLst>
          </p:cNvPr>
          <p:cNvCxnSpPr>
            <a:cxnSpLocks/>
          </p:cNvCxnSpPr>
          <p:nvPr/>
        </p:nvCxnSpPr>
        <p:spPr>
          <a:xfrm>
            <a:off x="7254094" y="4534706"/>
            <a:ext cx="0" cy="22709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4" name="橢圓 83">
            <a:extLst>
              <a:ext uri="{FF2B5EF4-FFF2-40B4-BE49-F238E27FC236}">
                <a16:creationId xmlns:a16="http://schemas.microsoft.com/office/drawing/2014/main" id="{5CC591CE-9B5A-47B5-AB88-8A1FAA9D070E}"/>
              </a:ext>
            </a:extLst>
          </p:cNvPr>
          <p:cNvSpPr/>
          <p:nvPr/>
        </p:nvSpPr>
        <p:spPr>
          <a:xfrm>
            <a:off x="7841147" y="3617711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1BEE32CA-60B2-4795-A71E-AEA07CFE844B}"/>
              </a:ext>
            </a:extLst>
          </p:cNvPr>
          <p:cNvSpPr txBox="1"/>
          <p:nvPr/>
        </p:nvSpPr>
        <p:spPr>
          <a:xfrm>
            <a:off x="3627234" y="3045591"/>
            <a:ext cx="2361882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      </a:t>
            </a:r>
            <a:r>
              <a:rPr lang="zh-TW" altLang="en-US" sz="700" b="1" dirty="0"/>
              <a:t>  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 結束值   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</a:t>
            </a:r>
            <a:r>
              <a:rPr lang="en-US" altLang="zh-TW" b="1" dirty="0">
                <a:highlight>
                  <a:srgbClr val="DEEBF7"/>
                </a:highlight>
              </a:rPr>
              <a:t>  1  </a:t>
            </a:r>
            <a:r>
              <a:rPr lang="en-US" altLang="zh-TW" b="1" dirty="0"/>
              <a:t>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5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</a:t>
            </a:r>
            <a:r>
              <a:rPr lang="en-US" altLang="zh-TW" b="1" dirty="0">
                <a:highlight>
                  <a:srgbClr val="DEEBF7"/>
                </a:highlight>
              </a:rPr>
              <a:t>  1 </a:t>
            </a:r>
            <a:r>
              <a:rPr lang="en-US" altLang="zh-TW" b="1" dirty="0"/>
              <a:t>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754411066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設計一個程式。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(1)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例如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:5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endParaRPr lang="en-US" altLang="zh-TW" dirty="0">
              <a:highlight>
                <a:srgbClr val="DEEBF7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(2)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則會輸入幾次考試成績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正整數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並計算平均成績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，再</a:t>
            </a:r>
            <a:r>
              <a:rPr lang="zh-TW" altLang="en-US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輸出平均分數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或輸入十次，須出現十個輸入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5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90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89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88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:87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86</a:t>
            </a: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輸出：平均為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88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7CF90B7D-74AF-468C-93A7-89759D1ADCCE}"/>
              </a:ext>
            </a:extLst>
          </p:cNvPr>
          <p:cNvGrpSpPr/>
          <p:nvPr/>
        </p:nvGrpSpPr>
        <p:grpSpPr>
          <a:xfrm>
            <a:off x="502676" y="2279353"/>
            <a:ext cx="3520684" cy="2099418"/>
            <a:chOff x="502676" y="2279353"/>
            <a:chExt cx="3520684" cy="2099418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95EEEDD5-B09D-41AB-B5BF-71EAE57A4151}"/>
                </a:ext>
              </a:extLst>
            </p:cNvPr>
            <p:cNvSpPr/>
            <p:nvPr/>
          </p:nvSpPr>
          <p:spPr>
            <a:xfrm>
              <a:off x="502676" y="2930487"/>
              <a:ext cx="3520684" cy="1428646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BDB6676C-F666-47F6-9A51-1E27527D3243}"/>
                </a:ext>
              </a:extLst>
            </p:cNvPr>
            <p:cNvSpPr/>
            <p:nvPr/>
          </p:nvSpPr>
          <p:spPr>
            <a:xfrm>
              <a:off x="517828" y="2279353"/>
              <a:ext cx="3505532" cy="663384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4C8AB706-7B06-4196-8C2A-8353CE52C561}"/>
                </a:ext>
              </a:extLst>
            </p:cNvPr>
            <p:cNvSpPr/>
            <p:nvPr/>
          </p:nvSpPr>
          <p:spPr>
            <a:xfrm>
              <a:off x="520050" y="4001080"/>
              <a:ext cx="2125736" cy="377691"/>
            </a:xfrm>
            <a:prstGeom prst="rect">
              <a:avLst/>
            </a:prstGeom>
            <a:solidFill>
              <a:srgbClr val="F6C4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B8FA3A12-1E9E-4509-87F1-46E5A55439A4}"/>
                </a:ext>
              </a:extLst>
            </p:cNvPr>
            <p:cNvSpPr/>
            <p:nvPr/>
          </p:nvSpPr>
          <p:spPr>
            <a:xfrm>
              <a:off x="796438" y="3656316"/>
              <a:ext cx="1855611" cy="344764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23F06A33-02E7-4EAB-8D17-98F23CD6D5CC}"/>
                </a:ext>
              </a:extLst>
            </p:cNvPr>
            <p:cNvSpPr/>
            <p:nvPr/>
          </p:nvSpPr>
          <p:spPr>
            <a:xfrm>
              <a:off x="792014" y="3330026"/>
              <a:ext cx="3179222" cy="344764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請輸入幾次考試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0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score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考試成績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sum + score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平均為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",sum/n)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6729571" y="652469"/>
            <a:ext cx="2144735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使用一個整數變數表示考試次數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1154294" y="658472"/>
            <a:ext cx="5048405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range()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到使用者輸入的考試次數的整數串列，指定遞增值為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6836664" y="1498343"/>
            <a:ext cx="1301799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輸出平均分數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:90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:89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:88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:87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:86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440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箭號: 向右 39">
            <a:extLst>
              <a:ext uri="{FF2B5EF4-FFF2-40B4-BE49-F238E27FC236}">
                <a16:creationId xmlns:a16="http://schemas.microsoft.com/office/drawing/2014/main" id="{AAA16EFD-787D-4C6C-9934-BB94ECDDB9B2}"/>
              </a:ext>
            </a:extLst>
          </p:cNvPr>
          <p:cNvSpPr/>
          <p:nvPr/>
        </p:nvSpPr>
        <p:spPr>
          <a:xfrm>
            <a:off x="304800" y="2717157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021E0BC4-1C5A-4CD4-ACB0-F8BB85912180}"/>
              </a:ext>
            </a:extLst>
          </p:cNvPr>
          <p:cNvSpPr txBox="1"/>
          <p:nvPr/>
        </p:nvSpPr>
        <p:spPr>
          <a:xfrm>
            <a:off x="4126965" y="1522732"/>
            <a:ext cx="2443538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將每次輸入的成績相加，以計算總分。</a:t>
            </a:r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8DDA2F0E-5B96-4127-A809-0627E20F41A4}"/>
              </a:ext>
            </a:extLst>
          </p:cNvPr>
          <p:cNvSpPr txBox="1"/>
          <p:nvPr/>
        </p:nvSpPr>
        <p:spPr>
          <a:xfrm>
            <a:off x="698969" y="1514057"/>
            <a:ext cx="3128098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在每一次的迭代中，要求使用者輸入一次考試成績</a:t>
            </a: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4287D4BC-7A1F-40F2-9083-F42E363F3487}"/>
              </a:ext>
            </a:extLst>
          </p:cNvPr>
          <p:cNvSpPr txBox="1"/>
          <p:nvPr/>
        </p:nvSpPr>
        <p:spPr>
          <a:xfrm>
            <a:off x="6782035" y="2733890"/>
            <a:ext cx="4368566" cy="3647152"/>
          </a:xfrm>
          <a:prstGeom prst="rect">
            <a:avLst/>
          </a:prstGeom>
          <a:noFill/>
          <a:ln w="38100">
            <a:solidFill>
              <a:srgbClr val="F6C4B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平均為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”,sum / </a:t>
            </a:r>
            <a:r>
              <a:rPr lang="zh-TW" altLang="en-US" sz="1050" b="1" dirty="0">
                <a:solidFill>
                  <a:schemeClr val="tx2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050" b="1" dirty="0">
                <a:solidFill>
                  <a:schemeClr val="tx2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1050" b="1" dirty="0">
                <a:solidFill>
                  <a:schemeClr val="tx2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2" name="圖片 71">
            <a:extLst>
              <a:ext uri="{FF2B5EF4-FFF2-40B4-BE49-F238E27FC236}">
                <a16:creationId xmlns:a16="http://schemas.microsoft.com/office/drawing/2014/main" id="{E312129D-B477-4D2B-9361-D75AC99A1D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923" y="3314087"/>
            <a:ext cx="2632828" cy="2632828"/>
          </a:xfrm>
          <a:prstGeom prst="rect">
            <a:avLst/>
          </a:prstGeom>
        </p:spPr>
      </p:pic>
      <p:sp>
        <p:nvSpPr>
          <p:cNvPr id="73" name="文字方塊 72">
            <a:extLst>
              <a:ext uri="{FF2B5EF4-FFF2-40B4-BE49-F238E27FC236}">
                <a16:creationId xmlns:a16="http://schemas.microsoft.com/office/drawing/2014/main" id="{F94EBA05-09F9-4F2A-BF40-84CAB0DEB6E1}"/>
              </a:ext>
            </a:extLst>
          </p:cNvPr>
          <p:cNvSpPr txBox="1"/>
          <p:nvPr/>
        </p:nvSpPr>
        <p:spPr>
          <a:xfrm>
            <a:off x="7920113" y="3806441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440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559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2187BDF3-143E-45D9-8530-7F3B24584110}"/>
              </a:ext>
            </a:extLst>
          </p:cNvPr>
          <p:cNvGrpSpPr/>
          <p:nvPr/>
        </p:nvGrpSpPr>
        <p:grpSpPr>
          <a:xfrm>
            <a:off x="517828" y="2534636"/>
            <a:ext cx="3586812" cy="1135987"/>
            <a:chOff x="517828" y="2534636"/>
            <a:chExt cx="3586812" cy="1135987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24D1CA4-EF1C-4FD2-B067-FDDF5823D71F}"/>
                </a:ext>
              </a:extLst>
            </p:cNvPr>
            <p:cNvSpPr/>
            <p:nvPr/>
          </p:nvSpPr>
          <p:spPr>
            <a:xfrm>
              <a:off x="517828" y="2977443"/>
              <a:ext cx="3586812" cy="693180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DA7DBA15-EAB6-427A-A63F-AE4A9DBC6759}"/>
                </a:ext>
              </a:extLst>
            </p:cNvPr>
            <p:cNvGrpSpPr/>
            <p:nvPr/>
          </p:nvGrpSpPr>
          <p:grpSpPr>
            <a:xfrm>
              <a:off x="517828" y="2534636"/>
              <a:ext cx="3586812" cy="1135987"/>
              <a:chOff x="517828" y="2508722"/>
              <a:chExt cx="3586812" cy="917810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EA5FF0-329C-4EAF-BCB1-88676B9D4B5B}"/>
                  </a:ext>
                </a:extLst>
              </p:cNvPr>
              <p:cNvSpPr/>
              <p:nvPr/>
            </p:nvSpPr>
            <p:spPr>
              <a:xfrm>
                <a:off x="517828" y="2508722"/>
                <a:ext cx="3586812" cy="357762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3801983-D706-460D-8857-1F219B4F415A}"/>
                  </a:ext>
                </a:extLst>
              </p:cNvPr>
              <p:cNvSpPr/>
              <p:nvPr/>
            </p:nvSpPr>
            <p:spPr>
              <a:xfrm>
                <a:off x="767444" y="3164737"/>
                <a:ext cx="1159328" cy="261795"/>
              </a:xfrm>
              <a:prstGeom prst="rect">
                <a:avLst/>
              </a:prstGeom>
              <a:solidFill>
                <a:srgbClr val="F6C4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 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請寫一個程式，讓使用者</a:t>
            </a:r>
            <a:r>
              <a:rPr lang="zh-TW" altLang="en-US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輸入整數</a:t>
            </a:r>
            <a:r>
              <a:rPr lang="en-US" altLang="zh-TW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迴圈從</a:t>
            </a:r>
            <a:r>
              <a:rPr lang="en-US" altLang="zh-TW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印到</a:t>
            </a:r>
            <a:r>
              <a:rPr lang="en-US" altLang="zh-TW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4905F201-4E87-3150-45A0-0CE864262CF8}"/>
              </a:ext>
            </a:extLst>
          </p:cNvPr>
          <p:cNvSpPr/>
          <p:nvPr/>
        </p:nvSpPr>
        <p:spPr>
          <a:xfrm>
            <a:off x="304800" y="3053333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4929377" y="1134430"/>
            <a:ext cx="140457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一個整數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變數表示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6665667" y="1128521"/>
            <a:ext cx="3699649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range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整數串列，指定遞增值為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graphicFrame>
        <p:nvGraphicFramePr>
          <p:cNvPr id="61" name="表格 60">
            <a:extLst>
              <a:ext uri="{FF2B5EF4-FFF2-40B4-BE49-F238E27FC236}">
                <a16:creationId xmlns:a16="http://schemas.microsoft.com/office/drawing/2014/main" id="{3A45647B-9145-4620-9D62-3879CE4EE14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0"/>
          <a:ext cx="1572170" cy="1864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248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400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4ED6E084-B788-4433-8A7E-0AB2DF3FF1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8"/>
          <a:ext cx="1623397" cy="184238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3995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39A49A3C-CBB9-4FB7-AB27-6BD5BD920921}"/>
              </a:ext>
            </a:extLst>
          </p:cNvPr>
          <p:cNvGrpSpPr/>
          <p:nvPr/>
        </p:nvGrpSpPr>
        <p:grpSpPr>
          <a:xfrm>
            <a:off x="8552806" y="3264368"/>
            <a:ext cx="1505594" cy="538468"/>
            <a:chOff x="10178406" y="3264368"/>
            <a:chExt cx="1505594" cy="538468"/>
          </a:xfrm>
        </p:grpSpPr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03A6A57F-CF48-4575-96CD-800D9E5D0952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3" name="箭號: 五邊形 22">
                <a:extLst>
                  <a:ext uri="{FF2B5EF4-FFF2-40B4-BE49-F238E27FC236}">
                    <a16:creationId xmlns:a16="http://schemas.microsoft.com/office/drawing/2014/main" id="{5AEEB5D8-451E-4539-A5A9-D59AEB733814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7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E9892C8-C515-403A-A142-0121BBD0C42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D5741E49-8873-406F-B8FE-7F45FD7076EE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3669B406-5E04-4F2D-BDFE-1BE30892123A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8361216" y="1812106"/>
            <a:ext cx="270005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在每次迭代中，印出迴圈變數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當前的值。</a:t>
            </a:r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A04F1AF3-24F9-4D10-8C36-61F75F6E35A0}"/>
              </a:ext>
            </a:extLst>
          </p:cNvPr>
          <p:cNvGrpSpPr/>
          <p:nvPr/>
        </p:nvGrpSpPr>
        <p:grpSpPr>
          <a:xfrm>
            <a:off x="6566293" y="3143234"/>
            <a:ext cx="1572170" cy="614723"/>
            <a:chOff x="6922902" y="3154462"/>
            <a:chExt cx="1572170" cy="614723"/>
          </a:xfrm>
        </p:grpSpPr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F04DB4F1-5F19-4917-9B05-F07741A94D1E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AFE2A52-1D71-4BE4-AC09-64C618F893D8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CE0C669C-48B0-4449-BCF5-366D9E17BF22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7D40146E-1D66-4267-8B8F-4A81F18922EE}"/>
              </a:ext>
            </a:extLst>
          </p:cNvPr>
          <p:cNvGrpSpPr/>
          <p:nvPr/>
        </p:nvGrpSpPr>
        <p:grpSpPr>
          <a:xfrm flipV="1">
            <a:off x="7514779" y="3140306"/>
            <a:ext cx="1110488" cy="671106"/>
            <a:chOff x="7535897" y="3243687"/>
            <a:chExt cx="1030649" cy="750280"/>
          </a:xfrm>
        </p:grpSpPr>
        <p:pic>
          <p:nvPicPr>
            <p:cNvPr id="4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1066674-B1C6-47CD-9A3A-E29464C178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236D0927-11BE-47CD-AAB7-77526E4E84A5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35E3D40D-232D-4CF2-AC02-D0515FD137DF}"/>
              </a:ext>
            </a:extLst>
          </p:cNvPr>
          <p:cNvGrpSpPr/>
          <p:nvPr/>
        </p:nvGrpSpPr>
        <p:grpSpPr>
          <a:xfrm>
            <a:off x="8384511" y="4703475"/>
            <a:ext cx="2758644" cy="1743459"/>
            <a:chOff x="3446021" y="1878439"/>
            <a:chExt cx="2758644" cy="1743459"/>
          </a:xfrm>
        </p:grpSpPr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A9899722-41A4-40A0-BDA0-798CF0406B5E}"/>
                </a:ext>
              </a:extLst>
            </p:cNvPr>
            <p:cNvSpPr txBox="1"/>
            <p:nvPr/>
          </p:nvSpPr>
          <p:spPr>
            <a:xfrm>
              <a:off x="3849559" y="3037123"/>
              <a:ext cx="1951568" cy="584775"/>
            </a:xfrm>
            <a:prstGeom prst="rect">
              <a:avLst/>
            </a:prstGeom>
            <a:noFill/>
            <a:ln w="38100">
              <a:solidFill>
                <a:srgbClr val="F6C4B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b="1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       </a:t>
              </a:r>
              <a:r>
                <a:rPr lang="en-US" altLang="zh-TW" sz="105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    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print(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</p:txBody>
        </p:sp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FCD90517-C720-432E-9294-A5400D18C69F}"/>
                </a:ext>
              </a:extLst>
            </p:cNvPr>
            <p:cNvGrpSpPr/>
            <p:nvPr/>
          </p:nvGrpSpPr>
          <p:grpSpPr>
            <a:xfrm>
              <a:off x="3446021" y="1878439"/>
              <a:ext cx="2758644" cy="1451073"/>
              <a:chOff x="3446021" y="1878439"/>
              <a:chExt cx="2758644" cy="1451073"/>
            </a:xfrm>
          </p:grpSpPr>
          <p:grpSp>
            <p:nvGrpSpPr>
              <p:cNvPr id="51" name="群組 50">
                <a:extLst>
                  <a:ext uri="{FF2B5EF4-FFF2-40B4-BE49-F238E27FC236}">
                    <a16:creationId xmlns:a16="http://schemas.microsoft.com/office/drawing/2014/main" id="{6E5B7A0E-197A-4604-9E42-533A9FA1BBEA}"/>
                  </a:ext>
                </a:extLst>
              </p:cNvPr>
              <p:cNvGrpSpPr/>
              <p:nvPr/>
            </p:nvGrpSpPr>
            <p:grpSpPr>
              <a:xfrm>
                <a:off x="3446021" y="2317223"/>
                <a:ext cx="2690228" cy="369330"/>
                <a:chOff x="2437923" y="3083635"/>
                <a:chExt cx="4227500" cy="285749"/>
              </a:xfrm>
            </p:grpSpPr>
            <p:sp>
              <p:nvSpPr>
                <p:cNvPr id="60" name="矩形: 圓角 59">
                  <a:extLst>
                    <a:ext uri="{FF2B5EF4-FFF2-40B4-BE49-F238E27FC236}">
                      <a16:creationId xmlns:a16="http://schemas.microsoft.com/office/drawing/2014/main" id="{295B88B2-C225-47B1-8FBF-B0153DA4EF42}"/>
                    </a:ext>
                  </a:extLst>
                </p:cNvPr>
                <p:cNvSpPr/>
                <p:nvPr/>
              </p:nvSpPr>
              <p:spPr>
                <a:xfrm>
                  <a:off x="2437923" y="3083635"/>
                  <a:ext cx="4227500" cy="2857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6E2A1"/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cxnSp>
              <p:nvCxnSpPr>
                <p:cNvPr id="62" name="直線接點 61">
                  <a:extLst>
                    <a:ext uri="{FF2B5EF4-FFF2-40B4-BE49-F238E27FC236}">
                      <a16:creationId xmlns:a16="http://schemas.microsoft.com/office/drawing/2014/main" id="{5EE65E7C-A808-4355-98C9-9BF92FBC3D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46779" y="3230404"/>
                  <a:ext cx="3959999" cy="2764"/>
                </a:xfrm>
                <a:prstGeom prst="line">
                  <a:avLst/>
                </a:prstGeom>
                <a:solidFill>
                  <a:srgbClr val="B6E2A1"/>
                </a:solidFill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橢圓 51">
                <a:extLst>
                  <a:ext uri="{FF2B5EF4-FFF2-40B4-BE49-F238E27FC236}">
                    <a16:creationId xmlns:a16="http://schemas.microsoft.com/office/drawing/2014/main" id="{CEEBDD2C-4857-43E5-AA50-1E138F851768}"/>
                  </a:ext>
                </a:extLst>
              </p:cNvPr>
              <p:cNvSpPr/>
              <p:nvPr/>
            </p:nvSpPr>
            <p:spPr>
              <a:xfrm>
                <a:off x="5124254" y="2420493"/>
                <a:ext cx="180000" cy="180000"/>
              </a:xfrm>
              <a:prstGeom prst="ellipse">
                <a:avLst/>
              </a:prstGeom>
              <a:solidFill>
                <a:srgbClr val="80BFFF"/>
              </a:solidFill>
              <a:ln>
                <a:solidFill>
                  <a:srgbClr val="80B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 err="1">
                    <a:solidFill>
                      <a:schemeClr val="tx1"/>
                    </a:solidFill>
                  </a:rPr>
                  <a:t>i</a:t>
                </a:r>
                <a:endParaRPr lang="zh-TW" alt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" name="接點: 肘形 53">
                <a:extLst>
                  <a:ext uri="{FF2B5EF4-FFF2-40B4-BE49-F238E27FC236}">
                    <a16:creationId xmlns:a16="http://schemas.microsoft.com/office/drawing/2014/main" id="{FDB4717A-EB8B-4581-A033-E55BCE18851C}"/>
                  </a:ext>
                </a:extLst>
              </p:cNvPr>
              <p:cNvCxnSpPr>
                <a:cxnSpLocks/>
                <a:stCxn id="48" idx="1"/>
                <a:endCxn id="60" idx="1"/>
              </p:cNvCxnSpPr>
              <p:nvPr/>
            </p:nvCxnSpPr>
            <p:spPr>
              <a:xfrm rot="10800000">
                <a:off x="3446021" y="2501889"/>
                <a:ext cx="403538" cy="827623"/>
              </a:xfrm>
              <a:prstGeom prst="bentConnector3">
                <a:avLst>
                  <a:gd name="adj1" fmla="val 156649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6" name="接點: 肘形 55">
                <a:extLst>
                  <a:ext uri="{FF2B5EF4-FFF2-40B4-BE49-F238E27FC236}">
                    <a16:creationId xmlns:a16="http://schemas.microsoft.com/office/drawing/2014/main" id="{D5411121-B546-41B0-9ECF-6116E197DDAA}"/>
                  </a:ext>
                </a:extLst>
              </p:cNvPr>
              <p:cNvCxnSpPr>
                <a:cxnSpLocks/>
                <a:stCxn id="60" idx="3"/>
                <a:endCxn id="48" idx="3"/>
              </p:cNvCxnSpPr>
              <p:nvPr/>
            </p:nvCxnSpPr>
            <p:spPr>
              <a:xfrm flipH="1">
                <a:off x="5801127" y="2501888"/>
                <a:ext cx="335122" cy="827623"/>
              </a:xfrm>
              <a:prstGeom prst="bentConnector3">
                <a:avLst>
                  <a:gd name="adj1" fmla="val -68214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DE808612-20FA-4DE4-A1DB-1EE588F5AD2E}"/>
                  </a:ext>
                </a:extLst>
              </p:cNvPr>
              <p:cNvSpPr txBox="1"/>
              <p:nvPr/>
            </p:nvSpPr>
            <p:spPr>
              <a:xfrm>
                <a:off x="3446021" y="1878439"/>
                <a:ext cx="2758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dirty="0"/>
                  <a:t>[1, 2, 3, 4, 5, 6, 7]</a:t>
                </a:r>
                <a:endParaRPr lang="zh-TW" altLang="en-US" dirty="0"/>
              </a:p>
            </p:txBody>
          </p:sp>
        </p:grpSp>
      </p:grpSp>
      <p:grpSp>
        <p:nvGrpSpPr>
          <p:cNvPr id="88" name="群組 87">
            <a:extLst>
              <a:ext uri="{FF2B5EF4-FFF2-40B4-BE49-F238E27FC236}">
                <a16:creationId xmlns:a16="http://schemas.microsoft.com/office/drawing/2014/main" id="{8B2E3C9F-CD4B-480A-8249-F7C71AE6DD85}"/>
              </a:ext>
            </a:extLst>
          </p:cNvPr>
          <p:cNvGrpSpPr/>
          <p:nvPr/>
        </p:nvGrpSpPr>
        <p:grpSpPr>
          <a:xfrm>
            <a:off x="8552806" y="3879925"/>
            <a:ext cx="1505594" cy="538468"/>
            <a:chOff x="10178406" y="3264368"/>
            <a:chExt cx="1505594" cy="538468"/>
          </a:xfrm>
        </p:grpSpPr>
        <p:grpSp>
          <p:nvGrpSpPr>
            <p:cNvPr id="89" name="群組 88">
              <a:extLst>
                <a:ext uri="{FF2B5EF4-FFF2-40B4-BE49-F238E27FC236}">
                  <a16:creationId xmlns:a16="http://schemas.microsoft.com/office/drawing/2014/main" id="{F4A49230-2140-45AA-8DA8-10DF87501773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91" name="箭號: 五邊形 90">
                <a:extLst>
                  <a:ext uri="{FF2B5EF4-FFF2-40B4-BE49-F238E27FC236}">
                    <a16:creationId xmlns:a16="http://schemas.microsoft.com/office/drawing/2014/main" id="{A2D7CC86-D7F9-4206-8AA8-451F68D7A75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5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6B1506A1-FD79-409C-9E6B-5BB0D366EB91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3" name="文字方塊 92">
                <a:extLst>
                  <a:ext uri="{FF2B5EF4-FFF2-40B4-BE49-F238E27FC236}">
                    <a16:creationId xmlns:a16="http://schemas.microsoft.com/office/drawing/2014/main" id="{D41F01C6-4BD9-4367-B7B1-08161C5E479B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CF1D5963-A7EF-4A18-81F4-6002EECCCF5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5802BB4A-7B3D-4A90-B000-CEBEA7C25FE3}"/>
              </a:ext>
            </a:extLst>
          </p:cNvPr>
          <p:cNvGrpSpPr/>
          <p:nvPr/>
        </p:nvGrpSpPr>
        <p:grpSpPr>
          <a:xfrm>
            <a:off x="6572465" y="3834635"/>
            <a:ext cx="1572170" cy="614723"/>
            <a:chOff x="6922902" y="3154462"/>
            <a:chExt cx="1572170" cy="614723"/>
          </a:xfrm>
        </p:grpSpPr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7E7E5798-88E9-4E2F-9F1F-D53684BB1CA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7B0B2BBA-98C7-4C74-A026-F0A72B5C064D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6C34BC30-78FA-460F-B811-7DA53289F378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28EE4855-733C-4156-AD55-0C165A13434A}"/>
              </a:ext>
            </a:extLst>
          </p:cNvPr>
          <p:cNvGrpSpPr/>
          <p:nvPr/>
        </p:nvGrpSpPr>
        <p:grpSpPr>
          <a:xfrm flipV="1">
            <a:off x="7520951" y="3831707"/>
            <a:ext cx="1110488" cy="671106"/>
            <a:chOff x="7535897" y="3243687"/>
            <a:chExt cx="1030649" cy="750280"/>
          </a:xfrm>
        </p:grpSpPr>
        <p:pic>
          <p:nvPicPr>
            <p:cNvPr id="6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31E8BEE0-EC30-4AF8-AF20-09C7BBEF6B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9F16C847-DA84-40EB-AA9F-F3CC3C41CCE3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D68BA193-C202-449D-B2C7-2700A60FE071}"/>
              </a:ext>
            </a:extLst>
          </p:cNvPr>
          <p:cNvSpPr txBox="1"/>
          <p:nvPr/>
        </p:nvSpPr>
        <p:spPr>
          <a:xfrm>
            <a:off x="6395721" y="4613313"/>
            <a:ext cx="1985248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 結束值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(1, </a:t>
            </a:r>
            <a:r>
              <a:rPr lang="zh-TW" altLang="en-US" b="1" dirty="0">
                <a:highlight>
                  <a:srgbClr val="DEEBF7"/>
                </a:highlight>
              </a:rPr>
              <a:t>  </a:t>
            </a:r>
            <a:r>
              <a:rPr lang="en-US" altLang="zh-TW" b="1" dirty="0">
                <a:highlight>
                  <a:srgbClr val="DEEBF7"/>
                </a:highlight>
              </a:rPr>
              <a:t>7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1):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730786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2187BDF3-143E-45D9-8530-7F3B24584110}"/>
              </a:ext>
            </a:extLst>
          </p:cNvPr>
          <p:cNvGrpSpPr/>
          <p:nvPr/>
        </p:nvGrpSpPr>
        <p:grpSpPr>
          <a:xfrm>
            <a:off x="517828" y="2534636"/>
            <a:ext cx="3586812" cy="1135987"/>
            <a:chOff x="517828" y="2534636"/>
            <a:chExt cx="3586812" cy="1135987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24D1CA4-EF1C-4FD2-B067-FDDF5823D71F}"/>
                </a:ext>
              </a:extLst>
            </p:cNvPr>
            <p:cNvSpPr/>
            <p:nvPr/>
          </p:nvSpPr>
          <p:spPr>
            <a:xfrm>
              <a:off x="517828" y="2977443"/>
              <a:ext cx="3586812" cy="693180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DA7DBA15-EAB6-427A-A63F-AE4A9DBC6759}"/>
                </a:ext>
              </a:extLst>
            </p:cNvPr>
            <p:cNvGrpSpPr/>
            <p:nvPr/>
          </p:nvGrpSpPr>
          <p:grpSpPr>
            <a:xfrm>
              <a:off x="517828" y="2534636"/>
              <a:ext cx="3586812" cy="1135987"/>
              <a:chOff x="517828" y="2508722"/>
              <a:chExt cx="3586812" cy="917810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EA5FF0-329C-4EAF-BCB1-88676B9D4B5B}"/>
                  </a:ext>
                </a:extLst>
              </p:cNvPr>
              <p:cNvSpPr/>
              <p:nvPr/>
            </p:nvSpPr>
            <p:spPr>
              <a:xfrm>
                <a:off x="517828" y="2508722"/>
                <a:ext cx="3586812" cy="357762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3801983-D706-460D-8857-1F219B4F415A}"/>
                  </a:ext>
                </a:extLst>
              </p:cNvPr>
              <p:cNvSpPr/>
              <p:nvPr/>
            </p:nvSpPr>
            <p:spPr>
              <a:xfrm>
                <a:off x="767444" y="3164737"/>
                <a:ext cx="1159328" cy="261795"/>
              </a:xfrm>
              <a:prstGeom prst="rect">
                <a:avLst/>
              </a:prstGeom>
              <a:solidFill>
                <a:srgbClr val="F6C4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 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請寫一個程式，讓使用者</a:t>
            </a:r>
            <a:r>
              <a:rPr lang="zh-TW" altLang="en-US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輸入整數</a:t>
            </a:r>
            <a:r>
              <a:rPr lang="en-US" altLang="zh-TW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迴圈從</a:t>
            </a:r>
            <a:r>
              <a:rPr lang="en-US" altLang="zh-TW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印到</a:t>
            </a:r>
            <a:r>
              <a:rPr lang="en-US" altLang="zh-TW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4929377" y="1134430"/>
            <a:ext cx="140457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一個整數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變數表示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6665667" y="1128521"/>
            <a:ext cx="3699649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range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整數串列，指定遞增值為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graphicFrame>
        <p:nvGraphicFramePr>
          <p:cNvPr id="61" name="表格 60">
            <a:extLst>
              <a:ext uri="{FF2B5EF4-FFF2-40B4-BE49-F238E27FC236}">
                <a16:creationId xmlns:a16="http://schemas.microsoft.com/office/drawing/2014/main" id="{3A45647B-9145-4620-9D62-3879CE4EE14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0"/>
          <a:ext cx="1572170" cy="1864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248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400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4ED6E084-B788-4433-8A7E-0AB2DF3FF1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8"/>
          <a:ext cx="1623397" cy="184238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3995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39A49A3C-CBB9-4FB7-AB27-6BD5BD920921}"/>
              </a:ext>
            </a:extLst>
          </p:cNvPr>
          <p:cNvGrpSpPr/>
          <p:nvPr/>
        </p:nvGrpSpPr>
        <p:grpSpPr>
          <a:xfrm>
            <a:off x="8552806" y="3264368"/>
            <a:ext cx="1505594" cy="538468"/>
            <a:chOff x="10178406" y="3264368"/>
            <a:chExt cx="1505594" cy="538468"/>
          </a:xfrm>
        </p:grpSpPr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03A6A57F-CF48-4575-96CD-800D9E5D0952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3" name="箭號: 五邊形 22">
                <a:extLst>
                  <a:ext uri="{FF2B5EF4-FFF2-40B4-BE49-F238E27FC236}">
                    <a16:creationId xmlns:a16="http://schemas.microsoft.com/office/drawing/2014/main" id="{5AEEB5D8-451E-4539-A5A9-D59AEB733814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7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E9892C8-C515-403A-A142-0121BBD0C42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D5741E49-8873-406F-B8FE-7F45FD7076EE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3669B406-5E04-4F2D-BDFE-1BE30892123A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8361216" y="1812106"/>
            <a:ext cx="270005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在每次迭代中，印出迴圈變數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當前的值。</a:t>
            </a:r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A04F1AF3-24F9-4D10-8C36-61F75F6E35A0}"/>
              </a:ext>
            </a:extLst>
          </p:cNvPr>
          <p:cNvGrpSpPr/>
          <p:nvPr/>
        </p:nvGrpSpPr>
        <p:grpSpPr>
          <a:xfrm>
            <a:off x="6566293" y="3143234"/>
            <a:ext cx="1572170" cy="614723"/>
            <a:chOff x="6922902" y="3154462"/>
            <a:chExt cx="1572170" cy="614723"/>
          </a:xfrm>
        </p:grpSpPr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F04DB4F1-5F19-4917-9B05-F07741A94D1E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AFE2A52-1D71-4BE4-AC09-64C618F893D8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CE0C669C-48B0-4449-BCF5-366D9E17BF22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7D40146E-1D66-4267-8B8F-4A81F18922EE}"/>
              </a:ext>
            </a:extLst>
          </p:cNvPr>
          <p:cNvGrpSpPr/>
          <p:nvPr/>
        </p:nvGrpSpPr>
        <p:grpSpPr>
          <a:xfrm flipV="1">
            <a:off x="7514779" y="3140306"/>
            <a:ext cx="1110488" cy="671106"/>
            <a:chOff x="7535897" y="3243687"/>
            <a:chExt cx="1030649" cy="750280"/>
          </a:xfrm>
        </p:grpSpPr>
        <p:pic>
          <p:nvPicPr>
            <p:cNvPr id="4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1066674-B1C6-47CD-9A3A-E29464C178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236D0927-11BE-47CD-AAB7-77526E4E84A5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35E3D40D-232D-4CF2-AC02-D0515FD137DF}"/>
              </a:ext>
            </a:extLst>
          </p:cNvPr>
          <p:cNvGrpSpPr/>
          <p:nvPr/>
        </p:nvGrpSpPr>
        <p:grpSpPr>
          <a:xfrm>
            <a:off x="8384511" y="4703475"/>
            <a:ext cx="2758644" cy="1743459"/>
            <a:chOff x="3446021" y="1878439"/>
            <a:chExt cx="2758644" cy="1743459"/>
          </a:xfrm>
        </p:grpSpPr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A9899722-41A4-40A0-BDA0-798CF0406B5E}"/>
                </a:ext>
              </a:extLst>
            </p:cNvPr>
            <p:cNvSpPr txBox="1"/>
            <p:nvPr/>
          </p:nvSpPr>
          <p:spPr>
            <a:xfrm>
              <a:off x="3849559" y="3037123"/>
              <a:ext cx="1951568" cy="584775"/>
            </a:xfrm>
            <a:prstGeom prst="rect">
              <a:avLst/>
            </a:prstGeom>
            <a:noFill/>
            <a:ln w="38100">
              <a:solidFill>
                <a:srgbClr val="F6C4B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b="1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       </a:t>
              </a:r>
              <a:r>
                <a:rPr lang="en-US" altLang="zh-TW" sz="105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    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print(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5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</p:txBody>
        </p:sp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FCD90517-C720-432E-9294-A5400D18C69F}"/>
                </a:ext>
              </a:extLst>
            </p:cNvPr>
            <p:cNvGrpSpPr/>
            <p:nvPr/>
          </p:nvGrpSpPr>
          <p:grpSpPr>
            <a:xfrm>
              <a:off x="3446021" y="1878439"/>
              <a:ext cx="2758644" cy="1451073"/>
              <a:chOff x="3446021" y="1878439"/>
              <a:chExt cx="2758644" cy="1451073"/>
            </a:xfrm>
          </p:grpSpPr>
          <p:grpSp>
            <p:nvGrpSpPr>
              <p:cNvPr id="51" name="群組 50">
                <a:extLst>
                  <a:ext uri="{FF2B5EF4-FFF2-40B4-BE49-F238E27FC236}">
                    <a16:creationId xmlns:a16="http://schemas.microsoft.com/office/drawing/2014/main" id="{6E5B7A0E-197A-4604-9E42-533A9FA1BBEA}"/>
                  </a:ext>
                </a:extLst>
              </p:cNvPr>
              <p:cNvGrpSpPr/>
              <p:nvPr/>
            </p:nvGrpSpPr>
            <p:grpSpPr>
              <a:xfrm>
                <a:off x="3446021" y="2317223"/>
                <a:ext cx="2690228" cy="369330"/>
                <a:chOff x="2437923" y="3083635"/>
                <a:chExt cx="4227500" cy="285749"/>
              </a:xfrm>
            </p:grpSpPr>
            <p:sp>
              <p:nvSpPr>
                <p:cNvPr id="60" name="矩形: 圓角 59">
                  <a:extLst>
                    <a:ext uri="{FF2B5EF4-FFF2-40B4-BE49-F238E27FC236}">
                      <a16:creationId xmlns:a16="http://schemas.microsoft.com/office/drawing/2014/main" id="{295B88B2-C225-47B1-8FBF-B0153DA4EF42}"/>
                    </a:ext>
                  </a:extLst>
                </p:cNvPr>
                <p:cNvSpPr/>
                <p:nvPr/>
              </p:nvSpPr>
              <p:spPr>
                <a:xfrm>
                  <a:off x="2437923" y="3083635"/>
                  <a:ext cx="4227500" cy="2857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6E2A1"/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cxnSp>
              <p:nvCxnSpPr>
                <p:cNvPr id="62" name="直線接點 61">
                  <a:extLst>
                    <a:ext uri="{FF2B5EF4-FFF2-40B4-BE49-F238E27FC236}">
                      <a16:creationId xmlns:a16="http://schemas.microsoft.com/office/drawing/2014/main" id="{5EE65E7C-A808-4355-98C9-9BF92FBC3D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46779" y="3230404"/>
                  <a:ext cx="3959999" cy="2764"/>
                </a:xfrm>
                <a:prstGeom prst="line">
                  <a:avLst/>
                </a:prstGeom>
                <a:solidFill>
                  <a:srgbClr val="B6E2A1"/>
                </a:solidFill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接點: 肘形 53">
                <a:extLst>
                  <a:ext uri="{FF2B5EF4-FFF2-40B4-BE49-F238E27FC236}">
                    <a16:creationId xmlns:a16="http://schemas.microsoft.com/office/drawing/2014/main" id="{FDB4717A-EB8B-4581-A033-E55BCE18851C}"/>
                  </a:ext>
                </a:extLst>
              </p:cNvPr>
              <p:cNvCxnSpPr>
                <a:cxnSpLocks/>
                <a:stCxn id="48" idx="1"/>
                <a:endCxn id="60" idx="1"/>
              </p:cNvCxnSpPr>
              <p:nvPr/>
            </p:nvCxnSpPr>
            <p:spPr>
              <a:xfrm rot="10800000">
                <a:off x="3446021" y="2501889"/>
                <a:ext cx="403538" cy="827623"/>
              </a:xfrm>
              <a:prstGeom prst="bentConnector3">
                <a:avLst>
                  <a:gd name="adj1" fmla="val 156649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6" name="接點: 肘形 55">
                <a:extLst>
                  <a:ext uri="{FF2B5EF4-FFF2-40B4-BE49-F238E27FC236}">
                    <a16:creationId xmlns:a16="http://schemas.microsoft.com/office/drawing/2014/main" id="{D5411121-B546-41B0-9ECF-6116E197DDAA}"/>
                  </a:ext>
                </a:extLst>
              </p:cNvPr>
              <p:cNvCxnSpPr>
                <a:cxnSpLocks/>
                <a:stCxn id="60" idx="3"/>
                <a:endCxn id="48" idx="3"/>
              </p:cNvCxnSpPr>
              <p:nvPr/>
            </p:nvCxnSpPr>
            <p:spPr>
              <a:xfrm flipH="1">
                <a:off x="5801127" y="2501888"/>
                <a:ext cx="335122" cy="827623"/>
              </a:xfrm>
              <a:prstGeom prst="bentConnector3">
                <a:avLst>
                  <a:gd name="adj1" fmla="val -68214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DE808612-20FA-4DE4-A1DB-1EE588F5AD2E}"/>
                  </a:ext>
                </a:extLst>
              </p:cNvPr>
              <p:cNvSpPr txBox="1"/>
              <p:nvPr/>
            </p:nvSpPr>
            <p:spPr>
              <a:xfrm>
                <a:off x="3446021" y="1878439"/>
                <a:ext cx="2758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dirty="0"/>
                  <a:t>[1, 2, 3, 4, 5, 6, 7]</a:t>
                </a:r>
                <a:endParaRPr lang="zh-TW" altLang="en-US" dirty="0"/>
              </a:p>
            </p:txBody>
          </p:sp>
        </p:grpSp>
      </p:grpSp>
      <p:grpSp>
        <p:nvGrpSpPr>
          <p:cNvPr id="88" name="群組 87">
            <a:extLst>
              <a:ext uri="{FF2B5EF4-FFF2-40B4-BE49-F238E27FC236}">
                <a16:creationId xmlns:a16="http://schemas.microsoft.com/office/drawing/2014/main" id="{8B2E3C9F-CD4B-480A-8249-F7C71AE6DD85}"/>
              </a:ext>
            </a:extLst>
          </p:cNvPr>
          <p:cNvGrpSpPr/>
          <p:nvPr/>
        </p:nvGrpSpPr>
        <p:grpSpPr>
          <a:xfrm>
            <a:off x="8552806" y="3879925"/>
            <a:ext cx="1505594" cy="538468"/>
            <a:chOff x="10178406" y="3264368"/>
            <a:chExt cx="1505594" cy="538468"/>
          </a:xfrm>
        </p:grpSpPr>
        <p:grpSp>
          <p:nvGrpSpPr>
            <p:cNvPr id="89" name="群組 88">
              <a:extLst>
                <a:ext uri="{FF2B5EF4-FFF2-40B4-BE49-F238E27FC236}">
                  <a16:creationId xmlns:a16="http://schemas.microsoft.com/office/drawing/2014/main" id="{F4A49230-2140-45AA-8DA8-10DF87501773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91" name="箭號: 五邊形 90">
                <a:extLst>
                  <a:ext uri="{FF2B5EF4-FFF2-40B4-BE49-F238E27FC236}">
                    <a16:creationId xmlns:a16="http://schemas.microsoft.com/office/drawing/2014/main" id="{A2D7CC86-D7F9-4206-8AA8-451F68D7A75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5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6B1506A1-FD79-409C-9E6B-5BB0D366EB91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3" name="文字方塊 92">
                <a:extLst>
                  <a:ext uri="{FF2B5EF4-FFF2-40B4-BE49-F238E27FC236}">
                    <a16:creationId xmlns:a16="http://schemas.microsoft.com/office/drawing/2014/main" id="{D41F01C6-4BD9-4367-B7B1-08161C5E479B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CF1D5963-A7EF-4A18-81F4-6002EECCCF5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5802BB4A-7B3D-4A90-B000-CEBEA7C25FE3}"/>
              </a:ext>
            </a:extLst>
          </p:cNvPr>
          <p:cNvGrpSpPr/>
          <p:nvPr/>
        </p:nvGrpSpPr>
        <p:grpSpPr>
          <a:xfrm>
            <a:off x="6572465" y="3834635"/>
            <a:ext cx="1572170" cy="614723"/>
            <a:chOff x="6922902" y="3154462"/>
            <a:chExt cx="1572170" cy="614723"/>
          </a:xfrm>
        </p:grpSpPr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7E7E5798-88E9-4E2F-9F1F-D53684BB1CA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7B0B2BBA-98C7-4C74-A026-F0A72B5C064D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6C34BC30-78FA-460F-B811-7DA53289F378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28EE4855-733C-4156-AD55-0C165A13434A}"/>
              </a:ext>
            </a:extLst>
          </p:cNvPr>
          <p:cNvGrpSpPr/>
          <p:nvPr/>
        </p:nvGrpSpPr>
        <p:grpSpPr>
          <a:xfrm flipV="1">
            <a:off x="7520951" y="3831707"/>
            <a:ext cx="1110488" cy="671106"/>
            <a:chOff x="7535897" y="3243687"/>
            <a:chExt cx="1030649" cy="750280"/>
          </a:xfrm>
        </p:grpSpPr>
        <p:pic>
          <p:nvPicPr>
            <p:cNvPr id="6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31E8BEE0-EC30-4AF8-AF20-09C7BBEF6B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9F16C847-DA84-40EB-AA9F-F3CC3C41CCE3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70" name="橢圓 69">
            <a:extLst>
              <a:ext uri="{FF2B5EF4-FFF2-40B4-BE49-F238E27FC236}">
                <a16:creationId xmlns:a16="http://schemas.microsoft.com/office/drawing/2014/main" id="{33DC740D-E8AA-4DDB-B68B-CCE94E3D38DC}"/>
              </a:ext>
            </a:extLst>
          </p:cNvPr>
          <p:cNvSpPr/>
          <p:nvPr/>
        </p:nvSpPr>
        <p:spPr>
          <a:xfrm>
            <a:off x="10053119" y="5245529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71" name="箭號: 向右 70">
            <a:extLst>
              <a:ext uri="{FF2B5EF4-FFF2-40B4-BE49-F238E27FC236}">
                <a16:creationId xmlns:a16="http://schemas.microsoft.com/office/drawing/2014/main" id="{31390D6E-BA28-49AD-8E66-9B9B27F64C5D}"/>
              </a:ext>
            </a:extLst>
          </p:cNvPr>
          <p:cNvSpPr/>
          <p:nvPr/>
        </p:nvSpPr>
        <p:spPr>
          <a:xfrm>
            <a:off x="304800" y="3434332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05F847B6-A3AB-4D5C-800F-18DFDF867017}"/>
              </a:ext>
            </a:extLst>
          </p:cNvPr>
          <p:cNvSpPr txBox="1"/>
          <p:nvPr/>
        </p:nvSpPr>
        <p:spPr>
          <a:xfrm>
            <a:off x="6395721" y="4613313"/>
            <a:ext cx="1985248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 結束值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(1, </a:t>
            </a:r>
            <a:r>
              <a:rPr lang="zh-TW" altLang="en-US" b="1" dirty="0">
                <a:highlight>
                  <a:srgbClr val="DEEBF7"/>
                </a:highlight>
              </a:rPr>
              <a:t>  </a:t>
            </a:r>
            <a:r>
              <a:rPr lang="en-US" altLang="zh-TW" b="1" dirty="0">
                <a:highlight>
                  <a:srgbClr val="DEEBF7"/>
                </a:highlight>
              </a:rPr>
              <a:t>7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1):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6425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請寫一個程式，讓使用者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迴圈從</a:t>
            </a:r>
            <a:r>
              <a:rPr lang="en-US" altLang="zh-TW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印到</a:t>
            </a:r>
            <a:r>
              <a:rPr lang="en-US" altLang="zh-TW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4905F201-4E87-3150-45A0-0CE864262CF8}"/>
              </a:ext>
            </a:extLst>
          </p:cNvPr>
          <p:cNvSpPr/>
          <p:nvPr/>
        </p:nvSpPr>
        <p:spPr>
          <a:xfrm>
            <a:off x="304800" y="2697198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4929377" y="1134430"/>
            <a:ext cx="140457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一個整數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變數表示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6665667" y="1128521"/>
            <a:ext cx="3699649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range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整數串列，指定遞增值為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F559BFC7-DD3C-481A-9FA3-FD8E4F04C5C8}"/>
              </a:ext>
            </a:extLst>
          </p:cNvPr>
          <p:cNvSpPr txBox="1"/>
          <p:nvPr/>
        </p:nvSpPr>
        <p:spPr>
          <a:xfrm>
            <a:off x="10146297" y="2977443"/>
            <a:ext cx="1809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input("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")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187BDF3-143E-45D9-8530-7F3B24584110}"/>
              </a:ext>
            </a:extLst>
          </p:cNvPr>
          <p:cNvGrpSpPr/>
          <p:nvPr/>
        </p:nvGrpSpPr>
        <p:grpSpPr>
          <a:xfrm>
            <a:off x="517828" y="2534636"/>
            <a:ext cx="3586812" cy="1135987"/>
            <a:chOff x="517828" y="2534636"/>
            <a:chExt cx="3586812" cy="1135987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24D1CA4-EF1C-4FD2-B067-FDDF5823D71F}"/>
                </a:ext>
              </a:extLst>
            </p:cNvPr>
            <p:cNvSpPr/>
            <p:nvPr/>
          </p:nvSpPr>
          <p:spPr>
            <a:xfrm>
              <a:off x="517828" y="2977443"/>
              <a:ext cx="3586812" cy="693180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DA7DBA15-EAB6-427A-A63F-AE4A9DBC6759}"/>
                </a:ext>
              </a:extLst>
            </p:cNvPr>
            <p:cNvGrpSpPr/>
            <p:nvPr/>
          </p:nvGrpSpPr>
          <p:grpSpPr>
            <a:xfrm>
              <a:off x="517828" y="2534636"/>
              <a:ext cx="3586812" cy="1135987"/>
              <a:chOff x="517828" y="2508722"/>
              <a:chExt cx="3586812" cy="917810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EA5FF0-329C-4EAF-BCB1-88676B9D4B5B}"/>
                  </a:ext>
                </a:extLst>
              </p:cNvPr>
              <p:cNvSpPr/>
              <p:nvPr/>
            </p:nvSpPr>
            <p:spPr>
              <a:xfrm>
                <a:off x="517828" y="2508722"/>
                <a:ext cx="3586812" cy="357762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3801983-D706-460D-8857-1F219B4F415A}"/>
                  </a:ext>
                </a:extLst>
              </p:cNvPr>
              <p:cNvSpPr/>
              <p:nvPr/>
            </p:nvSpPr>
            <p:spPr>
              <a:xfrm>
                <a:off x="767444" y="3164737"/>
                <a:ext cx="1159328" cy="261795"/>
              </a:xfrm>
              <a:prstGeom prst="rect">
                <a:avLst/>
              </a:prstGeom>
              <a:solidFill>
                <a:srgbClr val="F6C4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 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8361216" y="1812106"/>
            <a:ext cx="270005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在每次迭代中，印出迴圈變數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當前的值。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BFD7D9EA-FDB5-46F4-BE1E-04E1AFA0D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063803"/>
              </p:ext>
            </p:extLst>
          </p:nvPr>
        </p:nvGraphicFramePr>
        <p:xfrm>
          <a:off x="8535360" y="2660760"/>
          <a:ext cx="1572170" cy="1864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248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400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95E4F6C4-BD17-4B03-8483-CE8FD3B4A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663453"/>
              </p:ext>
            </p:extLst>
          </p:nvPr>
        </p:nvGraphicFramePr>
        <p:xfrm>
          <a:off x="6333953" y="2683278"/>
          <a:ext cx="1623397" cy="184238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3995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22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2187BDF3-143E-45D9-8530-7F3B24584110}"/>
              </a:ext>
            </a:extLst>
          </p:cNvPr>
          <p:cNvGrpSpPr/>
          <p:nvPr/>
        </p:nvGrpSpPr>
        <p:grpSpPr>
          <a:xfrm>
            <a:off x="517828" y="2534636"/>
            <a:ext cx="3586812" cy="1135987"/>
            <a:chOff x="517828" y="2534636"/>
            <a:chExt cx="3586812" cy="1135987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24D1CA4-EF1C-4FD2-B067-FDDF5823D71F}"/>
                </a:ext>
              </a:extLst>
            </p:cNvPr>
            <p:cNvSpPr/>
            <p:nvPr/>
          </p:nvSpPr>
          <p:spPr>
            <a:xfrm>
              <a:off x="517828" y="2977443"/>
              <a:ext cx="3586812" cy="693180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DA7DBA15-EAB6-427A-A63F-AE4A9DBC6759}"/>
                </a:ext>
              </a:extLst>
            </p:cNvPr>
            <p:cNvGrpSpPr/>
            <p:nvPr/>
          </p:nvGrpSpPr>
          <p:grpSpPr>
            <a:xfrm>
              <a:off x="517828" y="2534636"/>
              <a:ext cx="3586812" cy="1135987"/>
              <a:chOff x="517828" y="2508722"/>
              <a:chExt cx="3586812" cy="917810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EA5FF0-329C-4EAF-BCB1-88676B9D4B5B}"/>
                  </a:ext>
                </a:extLst>
              </p:cNvPr>
              <p:cNvSpPr/>
              <p:nvPr/>
            </p:nvSpPr>
            <p:spPr>
              <a:xfrm>
                <a:off x="517828" y="2508722"/>
                <a:ext cx="3586812" cy="357762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3801983-D706-460D-8857-1F219B4F415A}"/>
                  </a:ext>
                </a:extLst>
              </p:cNvPr>
              <p:cNvSpPr/>
              <p:nvPr/>
            </p:nvSpPr>
            <p:spPr>
              <a:xfrm>
                <a:off x="767444" y="3164737"/>
                <a:ext cx="1159328" cy="261795"/>
              </a:xfrm>
              <a:prstGeom prst="rect">
                <a:avLst/>
              </a:prstGeom>
              <a:solidFill>
                <a:srgbClr val="F6C4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 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請寫一個程式，讓使用者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迴圈從</a:t>
            </a:r>
            <a:r>
              <a:rPr lang="en-US" altLang="zh-TW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印到</a:t>
            </a:r>
            <a:r>
              <a:rPr lang="en-US" altLang="zh-TW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4905F201-4E87-3150-45A0-0CE864262CF8}"/>
              </a:ext>
            </a:extLst>
          </p:cNvPr>
          <p:cNvSpPr/>
          <p:nvPr/>
        </p:nvSpPr>
        <p:spPr>
          <a:xfrm>
            <a:off x="304800" y="3053333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4929377" y="1134430"/>
            <a:ext cx="140457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一個整數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變數表示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6665667" y="1128521"/>
            <a:ext cx="3699649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range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整數串列，指定遞增值為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graphicFrame>
        <p:nvGraphicFramePr>
          <p:cNvPr id="61" name="表格 60">
            <a:extLst>
              <a:ext uri="{FF2B5EF4-FFF2-40B4-BE49-F238E27FC236}">
                <a16:creationId xmlns:a16="http://schemas.microsoft.com/office/drawing/2014/main" id="{3A45647B-9145-4620-9D62-3879CE4EE14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0"/>
          <a:ext cx="1572170" cy="1864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248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400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4ED6E084-B788-4433-8A7E-0AB2DF3FF1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8"/>
          <a:ext cx="1623397" cy="184238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3995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39A49A3C-CBB9-4FB7-AB27-6BD5BD920921}"/>
              </a:ext>
            </a:extLst>
          </p:cNvPr>
          <p:cNvGrpSpPr/>
          <p:nvPr/>
        </p:nvGrpSpPr>
        <p:grpSpPr>
          <a:xfrm>
            <a:off x="8552806" y="3264368"/>
            <a:ext cx="1505594" cy="538468"/>
            <a:chOff x="10178406" y="3264368"/>
            <a:chExt cx="1505594" cy="538468"/>
          </a:xfrm>
        </p:grpSpPr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03A6A57F-CF48-4575-96CD-800D9E5D0952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3" name="箭號: 五邊形 22">
                <a:extLst>
                  <a:ext uri="{FF2B5EF4-FFF2-40B4-BE49-F238E27FC236}">
                    <a16:creationId xmlns:a16="http://schemas.microsoft.com/office/drawing/2014/main" id="{5AEEB5D8-451E-4539-A5A9-D59AEB733814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7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E9892C8-C515-403A-A142-0121BBD0C42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D5741E49-8873-406F-B8FE-7F45FD7076EE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3669B406-5E04-4F2D-BDFE-1BE30892123A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8361216" y="1812106"/>
            <a:ext cx="270005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在每次迭代中，印出迴圈變數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當前的值。</a:t>
            </a:r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A04F1AF3-24F9-4D10-8C36-61F75F6E35A0}"/>
              </a:ext>
            </a:extLst>
          </p:cNvPr>
          <p:cNvGrpSpPr/>
          <p:nvPr/>
        </p:nvGrpSpPr>
        <p:grpSpPr>
          <a:xfrm>
            <a:off x="6566293" y="3143234"/>
            <a:ext cx="1572170" cy="614723"/>
            <a:chOff x="6922902" y="3154462"/>
            <a:chExt cx="1572170" cy="614723"/>
          </a:xfrm>
        </p:grpSpPr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F04DB4F1-5F19-4917-9B05-F07741A94D1E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AFE2A52-1D71-4BE4-AC09-64C618F893D8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CE0C669C-48B0-4449-BCF5-366D9E17BF22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7D40146E-1D66-4267-8B8F-4A81F18922EE}"/>
              </a:ext>
            </a:extLst>
          </p:cNvPr>
          <p:cNvGrpSpPr/>
          <p:nvPr/>
        </p:nvGrpSpPr>
        <p:grpSpPr>
          <a:xfrm flipV="1">
            <a:off x="7514779" y="3140306"/>
            <a:ext cx="1110488" cy="671106"/>
            <a:chOff x="7535897" y="3243687"/>
            <a:chExt cx="1030649" cy="750280"/>
          </a:xfrm>
        </p:grpSpPr>
        <p:pic>
          <p:nvPicPr>
            <p:cNvPr id="4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1066674-B1C6-47CD-9A3A-E29464C178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236D0927-11BE-47CD-AAB7-77526E4E84A5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35E3D40D-232D-4CF2-AC02-D0515FD137DF}"/>
              </a:ext>
            </a:extLst>
          </p:cNvPr>
          <p:cNvGrpSpPr/>
          <p:nvPr/>
        </p:nvGrpSpPr>
        <p:grpSpPr>
          <a:xfrm>
            <a:off x="8384511" y="4703475"/>
            <a:ext cx="2758644" cy="1743459"/>
            <a:chOff x="3446021" y="1878439"/>
            <a:chExt cx="2758644" cy="1743459"/>
          </a:xfrm>
        </p:grpSpPr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A9899722-41A4-40A0-BDA0-798CF0406B5E}"/>
                </a:ext>
              </a:extLst>
            </p:cNvPr>
            <p:cNvSpPr txBox="1"/>
            <p:nvPr/>
          </p:nvSpPr>
          <p:spPr>
            <a:xfrm>
              <a:off x="3849559" y="3037123"/>
              <a:ext cx="1951568" cy="584775"/>
            </a:xfrm>
            <a:prstGeom prst="rect">
              <a:avLst/>
            </a:prstGeom>
            <a:noFill/>
            <a:ln w="38100">
              <a:solidFill>
                <a:srgbClr val="F6C4B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b="1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       </a:t>
              </a:r>
              <a:r>
                <a:rPr lang="en-US" altLang="zh-TW" sz="105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    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print(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</p:txBody>
        </p:sp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FCD90517-C720-432E-9294-A5400D18C69F}"/>
                </a:ext>
              </a:extLst>
            </p:cNvPr>
            <p:cNvGrpSpPr/>
            <p:nvPr/>
          </p:nvGrpSpPr>
          <p:grpSpPr>
            <a:xfrm>
              <a:off x="3446021" y="1878439"/>
              <a:ext cx="2758644" cy="1451073"/>
              <a:chOff x="3446021" y="1878439"/>
              <a:chExt cx="2758644" cy="1451073"/>
            </a:xfrm>
          </p:grpSpPr>
          <p:grpSp>
            <p:nvGrpSpPr>
              <p:cNvPr id="51" name="群組 50">
                <a:extLst>
                  <a:ext uri="{FF2B5EF4-FFF2-40B4-BE49-F238E27FC236}">
                    <a16:creationId xmlns:a16="http://schemas.microsoft.com/office/drawing/2014/main" id="{6E5B7A0E-197A-4604-9E42-533A9FA1BBEA}"/>
                  </a:ext>
                </a:extLst>
              </p:cNvPr>
              <p:cNvGrpSpPr/>
              <p:nvPr/>
            </p:nvGrpSpPr>
            <p:grpSpPr>
              <a:xfrm>
                <a:off x="3446021" y="2317223"/>
                <a:ext cx="2690228" cy="369330"/>
                <a:chOff x="2437923" y="3083635"/>
                <a:chExt cx="4227500" cy="285749"/>
              </a:xfrm>
            </p:grpSpPr>
            <p:sp>
              <p:nvSpPr>
                <p:cNvPr id="60" name="矩形: 圓角 59">
                  <a:extLst>
                    <a:ext uri="{FF2B5EF4-FFF2-40B4-BE49-F238E27FC236}">
                      <a16:creationId xmlns:a16="http://schemas.microsoft.com/office/drawing/2014/main" id="{295B88B2-C225-47B1-8FBF-B0153DA4EF42}"/>
                    </a:ext>
                  </a:extLst>
                </p:cNvPr>
                <p:cNvSpPr/>
                <p:nvPr/>
              </p:nvSpPr>
              <p:spPr>
                <a:xfrm>
                  <a:off x="2437923" y="3083635"/>
                  <a:ext cx="4227500" cy="2857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6E2A1"/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cxnSp>
              <p:nvCxnSpPr>
                <p:cNvPr id="62" name="直線接點 61">
                  <a:extLst>
                    <a:ext uri="{FF2B5EF4-FFF2-40B4-BE49-F238E27FC236}">
                      <a16:creationId xmlns:a16="http://schemas.microsoft.com/office/drawing/2014/main" id="{5EE65E7C-A808-4355-98C9-9BF92FBC3D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46779" y="3230404"/>
                  <a:ext cx="3959999" cy="2764"/>
                </a:xfrm>
                <a:prstGeom prst="line">
                  <a:avLst/>
                </a:prstGeom>
                <a:solidFill>
                  <a:srgbClr val="B6E2A1"/>
                </a:solidFill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橢圓 51">
                <a:extLst>
                  <a:ext uri="{FF2B5EF4-FFF2-40B4-BE49-F238E27FC236}">
                    <a16:creationId xmlns:a16="http://schemas.microsoft.com/office/drawing/2014/main" id="{CEEBDD2C-4857-43E5-AA50-1E138F851768}"/>
                  </a:ext>
                </a:extLst>
              </p:cNvPr>
              <p:cNvSpPr/>
              <p:nvPr/>
            </p:nvSpPr>
            <p:spPr>
              <a:xfrm>
                <a:off x="5490015" y="2420493"/>
                <a:ext cx="180000" cy="180000"/>
              </a:xfrm>
              <a:prstGeom prst="ellipse">
                <a:avLst/>
              </a:prstGeom>
              <a:solidFill>
                <a:srgbClr val="80BFFF"/>
              </a:solidFill>
              <a:ln>
                <a:solidFill>
                  <a:srgbClr val="80B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 err="1">
                    <a:solidFill>
                      <a:schemeClr val="tx1"/>
                    </a:solidFill>
                  </a:rPr>
                  <a:t>i</a:t>
                </a:r>
                <a:endParaRPr lang="zh-TW" alt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" name="接點: 肘形 53">
                <a:extLst>
                  <a:ext uri="{FF2B5EF4-FFF2-40B4-BE49-F238E27FC236}">
                    <a16:creationId xmlns:a16="http://schemas.microsoft.com/office/drawing/2014/main" id="{FDB4717A-EB8B-4581-A033-E55BCE18851C}"/>
                  </a:ext>
                </a:extLst>
              </p:cNvPr>
              <p:cNvCxnSpPr>
                <a:cxnSpLocks/>
                <a:stCxn id="48" idx="1"/>
                <a:endCxn id="60" idx="1"/>
              </p:cNvCxnSpPr>
              <p:nvPr/>
            </p:nvCxnSpPr>
            <p:spPr>
              <a:xfrm rot="10800000">
                <a:off x="3446021" y="2501889"/>
                <a:ext cx="403538" cy="827623"/>
              </a:xfrm>
              <a:prstGeom prst="bentConnector3">
                <a:avLst>
                  <a:gd name="adj1" fmla="val 156649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6" name="接點: 肘形 55">
                <a:extLst>
                  <a:ext uri="{FF2B5EF4-FFF2-40B4-BE49-F238E27FC236}">
                    <a16:creationId xmlns:a16="http://schemas.microsoft.com/office/drawing/2014/main" id="{D5411121-B546-41B0-9ECF-6116E197DDAA}"/>
                  </a:ext>
                </a:extLst>
              </p:cNvPr>
              <p:cNvCxnSpPr>
                <a:cxnSpLocks/>
                <a:stCxn id="60" idx="3"/>
                <a:endCxn id="48" idx="3"/>
              </p:cNvCxnSpPr>
              <p:nvPr/>
            </p:nvCxnSpPr>
            <p:spPr>
              <a:xfrm flipH="1">
                <a:off x="5801127" y="2501888"/>
                <a:ext cx="335122" cy="827623"/>
              </a:xfrm>
              <a:prstGeom prst="bentConnector3">
                <a:avLst>
                  <a:gd name="adj1" fmla="val -68214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DE808612-20FA-4DE4-A1DB-1EE588F5AD2E}"/>
                  </a:ext>
                </a:extLst>
              </p:cNvPr>
              <p:cNvSpPr txBox="1"/>
              <p:nvPr/>
            </p:nvSpPr>
            <p:spPr>
              <a:xfrm>
                <a:off x="3446021" y="1878439"/>
                <a:ext cx="2758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dirty="0"/>
                  <a:t>[1, 2, 3, 4, 5, 6, 7]</a:t>
                </a:r>
                <a:endParaRPr lang="zh-TW" altLang="en-US" dirty="0"/>
              </a:p>
            </p:txBody>
          </p:sp>
        </p:grpSp>
      </p:grpSp>
      <p:grpSp>
        <p:nvGrpSpPr>
          <p:cNvPr id="88" name="群組 87">
            <a:extLst>
              <a:ext uri="{FF2B5EF4-FFF2-40B4-BE49-F238E27FC236}">
                <a16:creationId xmlns:a16="http://schemas.microsoft.com/office/drawing/2014/main" id="{8B2E3C9F-CD4B-480A-8249-F7C71AE6DD85}"/>
              </a:ext>
            </a:extLst>
          </p:cNvPr>
          <p:cNvGrpSpPr/>
          <p:nvPr/>
        </p:nvGrpSpPr>
        <p:grpSpPr>
          <a:xfrm>
            <a:off x="8552806" y="3879925"/>
            <a:ext cx="1505594" cy="538468"/>
            <a:chOff x="10178406" y="3264368"/>
            <a:chExt cx="1505594" cy="538468"/>
          </a:xfrm>
        </p:grpSpPr>
        <p:grpSp>
          <p:nvGrpSpPr>
            <p:cNvPr id="89" name="群組 88">
              <a:extLst>
                <a:ext uri="{FF2B5EF4-FFF2-40B4-BE49-F238E27FC236}">
                  <a16:creationId xmlns:a16="http://schemas.microsoft.com/office/drawing/2014/main" id="{F4A49230-2140-45AA-8DA8-10DF87501773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91" name="箭號: 五邊形 90">
                <a:extLst>
                  <a:ext uri="{FF2B5EF4-FFF2-40B4-BE49-F238E27FC236}">
                    <a16:creationId xmlns:a16="http://schemas.microsoft.com/office/drawing/2014/main" id="{A2D7CC86-D7F9-4206-8AA8-451F68D7A75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6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6B1506A1-FD79-409C-9E6B-5BB0D366EB91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3" name="文字方塊 92">
                <a:extLst>
                  <a:ext uri="{FF2B5EF4-FFF2-40B4-BE49-F238E27FC236}">
                    <a16:creationId xmlns:a16="http://schemas.microsoft.com/office/drawing/2014/main" id="{D41F01C6-4BD9-4367-B7B1-08161C5E479B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CF1D5963-A7EF-4A18-81F4-6002EECCCF5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5802BB4A-7B3D-4A90-B000-CEBEA7C25FE3}"/>
              </a:ext>
            </a:extLst>
          </p:cNvPr>
          <p:cNvGrpSpPr/>
          <p:nvPr/>
        </p:nvGrpSpPr>
        <p:grpSpPr>
          <a:xfrm>
            <a:off x="6572465" y="3834635"/>
            <a:ext cx="1572170" cy="614723"/>
            <a:chOff x="6922902" y="3154462"/>
            <a:chExt cx="1572170" cy="614723"/>
          </a:xfrm>
        </p:grpSpPr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7E7E5798-88E9-4E2F-9F1F-D53684BB1CA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7B0B2BBA-98C7-4C74-A026-F0A72B5C064D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6C34BC30-78FA-460F-B811-7DA53289F378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28EE4855-733C-4156-AD55-0C165A13434A}"/>
              </a:ext>
            </a:extLst>
          </p:cNvPr>
          <p:cNvGrpSpPr/>
          <p:nvPr/>
        </p:nvGrpSpPr>
        <p:grpSpPr>
          <a:xfrm flipV="1">
            <a:off x="7520951" y="3831707"/>
            <a:ext cx="1110488" cy="671106"/>
            <a:chOff x="7535897" y="3243687"/>
            <a:chExt cx="1030649" cy="750280"/>
          </a:xfrm>
        </p:grpSpPr>
        <p:pic>
          <p:nvPicPr>
            <p:cNvPr id="6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31E8BEE0-EC30-4AF8-AF20-09C7BBEF6B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9F16C847-DA84-40EB-AA9F-F3CC3C41CCE3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C32E5486-F717-449B-816E-713F5EE6710C}"/>
              </a:ext>
            </a:extLst>
          </p:cNvPr>
          <p:cNvSpPr txBox="1"/>
          <p:nvPr/>
        </p:nvSpPr>
        <p:spPr>
          <a:xfrm>
            <a:off x="6395721" y="4613313"/>
            <a:ext cx="1985248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 結束值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(1, </a:t>
            </a:r>
            <a:r>
              <a:rPr lang="zh-TW" altLang="en-US" b="1" dirty="0">
                <a:highlight>
                  <a:srgbClr val="DEEBF7"/>
                </a:highlight>
              </a:rPr>
              <a:t>  </a:t>
            </a:r>
            <a:r>
              <a:rPr lang="en-US" altLang="zh-TW" b="1" dirty="0">
                <a:highlight>
                  <a:srgbClr val="DEEBF7"/>
                </a:highlight>
              </a:rPr>
              <a:t>7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1):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261393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2187BDF3-143E-45D9-8530-7F3B24584110}"/>
              </a:ext>
            </a:extLst>
          </p:cNvPr>
          <p:cNvGrpSpPr/>
          <p:nvPr/>
        </p:nvGrpSpPr>
        <p:grpSpPr>
          <a:xfrm>
            <a:off x="517828" y="2534636"/>
            <a:ext cx="3586812" cy="1135987"/>
            <a:chOff x="517828" y="2534636"/>
            <a:chExt cx="3586812" cy="1135987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24D1CA4-EF1C-4FD2-B067-FDDF5823D71F}"/>
                </a:ext>
              </a:extLst>
            </p:cNvPr>
            <p:cNvSpPr/>
            <p:nvPr/>
          </p:nvSpPr>
          <p:spPr>
            <a:xfrm>
              <a:off x="517828" y="2977443"/>
              <a:ext cx="3586812" cy="693180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DA7DBA15-EAB6-427A-A63F-AE4A9DBC6759}"/>
                </a:ext>
              </a:extLst>
            </p:cNvPr>
            <p:cNvGrpSpPr/>
            <p:nvPr/>
          </p:nvGrpSpPr>
          <p:grpSpPr>
            <a:xfrm>
              <a:off x="517828" y="2534636"/>
              <a:ext cx="3586812" cy="1135987"/>
              <a:chOff x="517828" y="2508722"/>
              <a:chExt cx="3586812" cy="917810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EA5FF0-329C-4EAF-BCB1-88676B9D4B5B}"/>
                  </a:ext>
                </a:extLst>
              </p:cNvPr>
              <p:cNvSpPr/>
              <p:nvPr/>
            </p:nvSpPr>
            <p:spPr>
              <a:xfrm>
                <a:off x="517828" y="2508722"/>
                <a:ext cx="3586812" cy="357762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3801983-D706-460D-8857-1F219B4F415A}"/>
                  </a:ext>
                </a:extLst>
              </p:cNvPr>
              <p:cNvSpPr/>
              <p:nvPr/>
            </p:nvSpPr>
            <p:spPr>
              <a:xfrm>
                <a:off x="767444" y="3164737"/>
                <a:ext cx="1159328" cy="261795"/>
              </a:xfrm>
              <a:prstGeom prst="rect">
                <a:avLst/>
              </a:prstGeom>
              <a:solidFill>
                <a:srgbClr val="F6C4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 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請寫一個程式，讓使用者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迴圈從</a:t>
            </a:r>
            <a:r>
              <a:rPr lang="en-US" altLang="zh-TW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印到</a:t>
            </a:r>
            <a:r>
              <a:rPr lang="en-US" altLang="zh-TW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4929377" y="1134430"/>
            <a:ext cx="140457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一個整數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變數表示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6665667" y="1128521"/>
            <a:ext cx="3699649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range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整數串列，指定遞增值為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graphicFrame>
        <p:nvGraphicFramePr>
          <p:cNvPr id="61" name="表格 60">
            <a:extLst>
              <a:ext uri="{FF2B5EF4-FFF2-40B4-BE49-F238E27FC236}">
                <a16:creationId xmlns:a16="http://schemas.microsoft.com/office/drawing/2014/main" id="{3A45647B-9145-4620-9D62-3879CE4EE14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0"/>
          <a:ext cx="1572170" cy="1864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248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400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4ED6E084-B788-4433-8A7E-0AB2DF3FF1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8"/>
          <a:ext cx="1623397" cy="184238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3995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39A49A3C-CBB9-4FB7-AB27-6BD5BD920921}"/>
              </a:ext>
            </a:extLst>
          </p:cNvPr>
          <p:cNvGrpSpPr/>
          <p:nvPr/>
        </p:nvGrpSpPr>
        <p:grpSpPr>
          <a:xfrm>
            <a:off x="8552806" y="3264368"/>
            <a:ext cx="1505594" cy="538468"/>
            <a:chOff x="10178406" y="3264368"/>
            <a:chExt cx="1505594" cy="538468"/>
          </a:xfrm>
        </p:grpSpPr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03A6A57F-CF48-4575-96CD-800D9E5D0952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3" name="箭號: 五邊形 22">
                <a:extLst>
                  <a:ext uri="{FF2B5EF4-FFF2-40B4-BE49-F238E27FC236}">
                    <a16:creationId xmlns:a16="http://schemas.microsoft.com/office/drawing/2014/main" id="{5AEEB5D8-451E-4539-A5A9-D59AEB733814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7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E9892C8-C515-403A-A142-0121BBD0C42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D5741E49-8873-406F-B8FE-7F45FD7076EE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3669B406-5E04-4F2D-BDFE-1BE30892123A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8361216" y="1812106"/>
            <a:ext cx="270005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在每次迭代中，印出迴圈變數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當前的值。</a:t>
            </a:r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A04F1AF3-24F9-4D10-8C36-61F75F6E35A0}"/>
              </a:ext>
            </a:extLst>
          </p:cNvPr>
          <p:cNvGrpSpPr/>
          <p:nvPr/>
        </p:nvGrpSpPr>
        <p:grpSpPr>
          <a:xfrm>
            <a:off x="6566293" y="3143234"/>
            <a:ext cx="1572170" cy="614723"/>
            <a:chOff x="6922902" y="3154462"/>
            <a:chExt cx="1572170" cy="614723"/>
          </a:xfrm>
        </p:grpSpPr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F04DB4F1-5F19-4917-9B05-F07741A94D1E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AFE2A52-1D71-4BE4-AC09-64C618F893D8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CE0C669C-48B0-4449-BCF5-366D9E17BF22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7D40146E-1D66-4267-8B8F-4A81F18922EE}"/>
              </a:ext>
            </a:extLst>
          </p:cNvPr>
          <p:cNvGrpSpPr/>
          <p:nvPr/>
        </p:nvGrpSpPr>
        <p:grpSpPr>
          <a:xfrm flipV="1">
            <a:off x="7514779" y="3140306"/>
            <a:ext cx="1110488" cy="671106"/>
            <a:chOff x="7535897" y="3243687"/>
            <a:chExt cx="1030649" cy="750280"/>
          </a:xfrm>
        </p:grpSpPr>
        <p:pic>
          <p:nvPicPr>
            <p:cNvPr id="4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1066674-B1C6-47CD-9A3A-E29464C178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236D0927-11BE-47CD-AAB7-77526E4E84A5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35E3D40D-232D-4CF2-AC02-D0515FD137DF}"/>
              </a:ext>
            </a:extLst>
          </p:cNvPr>
          <p:cNvGrpSpPr/>
          <p:nvPr/>
        </p:nvGrpSpPr>
        <p:grpSpPr>
          <a:xfrm>
            <a:off x="8384511" y="4703475"/>
            <a:ext cx="2758644" cy="1743459"/>
            <a:chOff x="3446021" y="1878439"/>
            <a:chExt cx="2758644" cy="1743459"/>
          </a:xfrm>
        </p:grpSpPr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A9899722-41A4-40A0-BDA0-798CF0406B5E}"/>
                </a:ext>
              </a:extLst>
            </p:cNvPr>
            <p:cNvSpPr txBox="1"/>
            <p:nvPr/>
          </p:nvSpPr>
          <p:spPr>
            <a:xfrm>
              <a:off x="3849559" y="3037123"/>
              <a:ext cx="1951568" cy="584775"/>
            </a:xfrm>
            <a:prstGeom prst="rect">
              <a:avLst/>
            </a:prstGeom>
            <a:noFill/>
            <a:ln w="38100">
              <a:solidFill>
                <a:srgbClr val="F6C4B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b="1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       </a:t>
              </a:r>
              <a:r>
                <a:rPr lang="en-US" altLang="zh-TW" sz="105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    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print(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6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</p:txBody>
        </p:sp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FCD90517-C720-432E-9294-A5400D18C69F}"/>
                </a:ext>
              </a:extLst>
            </p:cNvPr>
            <p:cNvGrpSpPr/>
            <p:nvPr/>
          </p:nvGrpSpPr>
          <p:grpSpPr>
            <a:xfrm>
              <a:off x="3446021" y="1878439"/>
              <a:ext cx="2758644" cy="1451073"/>
              <a:chOff x="3446021" y="1878439"/>
              <a:chExt cx="2758644" cy="1451073"/>
            </a:xfrm>
          </p:grpSpPr>
          <p:grpSp>
            <p:nvGrpSpPr>
              <p:cNvPr id="51" name="群組 50">
                <a:extLst>
                  <a:ext uri="{FF2B5EF4-FFF2-40B4-BE49-F238E27FC236}">
                    <a16:creationId xmlns:a16="http://schemas.microsoft.com/office/drawing/2014/main" id="{6E5B7A0E-197A-4604-9E42-533A9FA1BBEA}"/>
                  </a:ext>
                </a:extLst>
              </p:cNvPr>
              <p:cNvGrpSpPr/>
              <p:nvPr/>
            </p:nvGrpSpPr>
            <p:grpSpPr>
              <a:xfrm>
                <a:off x="3446021" y="2317223"/>
                <a:ext cx="2690228" cy="369330"/>
                <a:chOff x="2437923" y="3083635"/>
                <a:chExt cx="4227500" cy="285749"/>
              </a:xfrm>
            </p:grpSpPr>
            <p:sp>
              <p:nvSpPr>
                <p:cNvPr id="60" name="矩形: 圓角 59">
                  <a:extLst>
                    <a:ext uri="{FF2B5EF4-FFF2-40B4-BE49-F238E27FC236}">
                      <a16:creationId xmlns:a16="http://schemas.microsoft.com/office/drawing/2014/main" id="{295B88B2-C225-47B1-8FBF-B0153DA4EF42}"/>
                    </a:ext>
                  </a:extLst>
                </p:cNvPr>
                <p:cNvSpPr/>
                <p:nvPr/>
              </p:nvSpPr>
              <p:spPr>
                <a:xfrm>
                  <a:off x="2437923" y="3083635"/>
                  <a:ext cx="4227500" cy="2857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6E2A1"/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cxnSp>
              <p:nvCxnSpPr>
                <p:cNvPr id="62" name="直線接點 61">
                  <a:extLst>
                    <a:ext uri="{FF2B5EF4-FFF2-40B4-BE49-F238E27FC236}">
                      <a16:creationId xmlns:a16="http://schemas.microsoft.com/office/drawing/2014/main" id="{5EE65E7C-A808-4355-98C9-9BF92FBC3D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46779" y="3230404"/>
                  <a:ext cx="3959999" cy="2764"/>
                </a:xfrm>
                <a:prstGeom prst="line">
                  <a:avLst/>
                </a:prstGeom>
                <a:solidFill>
                  <a:srgbClr val="B6E2A1"/>
                </a:solidFill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接點: 肘形 53">
                <a:extLst>
                  <a:ext uri="{FF2B5EF4-FFF2-40B4-BE49-F238E27FC236}">
                    <a16:creationId xmlns:a16="http://schemas.microsoft.com/office/drawing/2014/main" id="{FDB4717A-EB8B-4581-A033-E55BCE18851C}"/>
                  </a:ext>
                </a:extLst>
              </p:cNvPr>
              <p:cNvCxnSpPr>
                <a:cxnSpLocks/>
                <a:stCxn id="48" idx="1"/>
                <a:endCxn id="60" idx="1"/>
              </p:cNvCxnSpPr>
              <p:nvPr/>
            </p:nvCxnSpPr>
            <p:spPr>
              <a:xfrm rot="10800000">
                <a:off x="3446021" y="2501889"/>
                <a:ext cx="403538" cy="827623"/>
              </a:xfrm>
              <a:prstGeom prst="bentConnector3">
                <a:avLst>
                  <a:gd name="adj1" fmla="val 156649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6" name="接點: 肘形 55">
                <a:extLst>
                  <a:ext uri="{FF2B5EF4-FFF2-40B4-BE49-F238E27FC236}">
                    <a16:creationId xmlns:a16="http://schemas.microsoft.com/office/drawing/2014/main" id="{D5411121-B546-41B0-9ECF-6116E197DDAA}"/>
                  </a:ext>
                </a:extLst>
              </p:cNvPr>
              <p:cNvCxnSpPr>
                <a:cxnSpLocks/>
                <a:stCxn id="60" idx="3"/>
                <a:endCxn id="48" idx="3"/>
              </p:cNvCxnSpPr>
              <p:nvPr/>
            </p:nvCxnSpPr>
            <p:spPr>
              <a:xfrm flipH="1">
                <a:off x="5801127" y="2501888"/>
                <a:ext cx="335122" cy="827623"/>
              </a:xfrm>
              <a:prstGeom prst="bentConnector3">
                <a:avLst>
                  <a:gd name="adj1" fmla="val -68214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DE808612-20FA-4DE4-A1DB-1EE588F5AD2E}"/>
                  </a:ext>
                </a:extLst>
              </p:cNvPr>
              <p:cNvSpPr txBox="1"/>
              <p:nvPr/>
            </p:nvSpPr>
            <p:spPr>
              <a:xfrm>
                <a:off x="3446021" y="1878439"/>
                <a:ext cx="2758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dirty="0"/>
                  <a:t>[1, 2, 3, 4, 5, 6, 7]</a:t>
                </a:r>
                <a:endParaRPr lang="zh-TW" altLang="en-US" dirty="0"/>
              </a:p>
            </p:txBody>
          </p:sp>
        </p:grpSp>
      </p:grpSp>
      <p:grpSp>
        <p:nvGrpSpPr>
          <p:cNvPr id="88" name="群組 87">
            <a:extLst>
              <a:ext uri="{FF2B5EF4-FFF2-40B4-BE49-F238E27FC236}">
                <a16:creationId xmlns:a16="http://schemas.microsoft.com/office/drawing/2014/main" id="{8B2E3C9F-CD4B-480A-8249-F7C71AE6DD85}"/>
              </a:ext>
            </a:extLst>
          </p:cNvPr>
          <p:cNvGrpSpPr/>
          <p:nvPr/>
        </p:nvGrpSpPr>
        <p:grpSpPr>
          <a:xfrm>
            <a:off x="8552806" y="3879925"/>
            <a:ext cx="1505594" cy="538468"/>
            <a:chOff x="10178406" y="3264368"/>
            <a:chExt cx="1505594" cy="538468"/>
          </a:xfrm>
        </p:grpSpPr>
        <p:grpSp>
          <p:nvGrpSpPr>
            <p:cNvPr id="89" name="群組 88">
              <a:extLst>
                <a:ext uri="{FF2B5EF4-FFF2-40B4-BE49-F238E27FC236}">
                  <a16:creationId xmlns:a16="http://schemas.microsoft.com/office/drawing/2014/main" id="{F4A49230-2140-45AA-8DA8-10DF87501773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91" name="箭號: 五邊形 90">
                <a:extLst>
                  <a:ext uri="{FF2B5EF4-FFF2-40B4-BE49-F238E27FC236}">
                    <a16:creationId xmlns:a16="http://schemas.microsoft.com/office/drawing/2014/main" id="{A2D7CC86-D7F9-4206-8AA8-451F68D7A75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6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6B1506A1-FD79-409C-9E6B-5BB0D366EB91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3" name="文字方塊 92">
                <a:extLst>
                  <a:ext uri="{FF2B5EF4-FFF2-40B4-BE49-F238E27FC236}">
                    <a16:creationId xmlns:a16="http://schemas.microsoft.com/office/drawing/2014/main" id="{D41F01C6-4BD9-4367-B7B1-08161C5E479B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CF1D5963-A7EF-4A18-81F4-6002EECCCF5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5802BB4A-7B3D-4A90-B000-CEBEA7C25FE3}"/>
              </a:ext>
            </a:extLst>
          </p:cNvPr>
          <p:cNvGrpSpPr/>
          <p:nvPr/>
        </p:nvGrpSpPr>
        <p:grpSpPr>
          <a:xfrm>
            <a:off x="6572465" y="3834635"/>
            <a:ext cx="1572170" cy="614723"/>
            <a:chOff x="6922902" y="3154462"/>
            <a:chExt cx="1572170" cy="614723"/>
          </a:xfrm>
        </p:grpSpPr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7E7E5798-88E9-4E2F-9F1F-D53684BB1CA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7B0B2BBA-98C7-4C74-A026-F0A72B5C064D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6C34BC30-78FA-460F-B811-7DA53289F378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28EE4855-733C-4156-AD55-0C165A13434A}"/>
              </a:ext>
            </a:extLst>
          </p:cNvPr>
          <p:cNvGrpSpPr/>
          <p:nvPr/>
        </p:nvGrpSpPr>
        <p:grpSpPr>
          <a:xfrm flipV="1">
            <a:off x="7520951" y="3831707"/>
            <a:ext cx="1110488" cy="671106"/>
            <a:chOff x="7535897" y="3243687"/>
            <a:chExt cx="1030649" cy="750280"/>
          </a:xfrm>
        </p:grpSpPr>
        <p:pic>
          <p:nvPicPr>
            <p:cNvPr id="6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31E8BEE0-EC30-4AF8-AF20-09C7BBEF6B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9F16C847-DA84-40EB-AA9F-F3CC3C41CCE3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71" name="橢圓 70">
            <a:extLst>
              <a:ext uri="{FF2B5EF4-FFF2-40B4-BE49-F238E27FC236}">
                <a16:creationId xmlns:a16="http://schemas.microsoft.com/office/drawing/2014/main" id="{D442DD9A-8962-4088-8DEA-5852260247E7}"/>
              </a:ext>
            </a:extLst>
          </p:cNvPr>
          <p:cNvSpPr/>
          <p:nvPr/>
        </p:nvSpPr>
        <p:spPr>
          <a:xfrm>
            <a:off x="10428505" y="5245529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70" name="箭號: 向右 69">
            <a:extLst>
              <a:ext uri="{FF2B5EF4-FFF2-40B4-BE49-F238E27FC236}">
                <a16:creationId xmlns:a16="http://schemas.microsoft.com/office/drawing/2014/main" id="{831242F3-FD92-4D7D-9D1D-B60D20DA9FE2}"/>
              </a:ext>
            </a:extLst>
          </p:cNvPr>
          <p:cNvSpPr/>
          <p:nvPr/>
        </p:nvSpPr>
        <p:spPr>
          <a:xfrm>
            <a:off x="304800" y="3434332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860A7912-885C-44FF-80EE-2A61B69F60CB}"/>
              </a:ext>
            </a:extLst>
          </p:cNvPr>
          <p:cNvSpPr txBox="1"/>
          <p:nvPr/>
        </p:nvSpPr>
        <p:spPr>
          <a:xfrm>
            <a:off x="6395721" y="4613313"/>
            <a:ext cx="1985248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 結束值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(1, </a:t>
            </a:r>
            <a:r>
              <a:rPr lang="zh-TW" altLang="en-US" b="1" dirty="0">
                <a:highlight>
                  <a:srgbClr val="DEEBF7"/>
                </a:highlight>
              </a:rPr>
              <a:t>  </a:t>
            </a:r>
            <a:r>
              <a:rPr lang="en-US" altLang="zh-TW" b="1" dirty="0">
                <a:highlight>
                  <a:srgbClr val="DEEBF7"/>
                </a:highlight>
              </a:rPr>
              <a:t>7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1):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129723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2187BDF3-143E-45D9-8530-7F3B24584110}"/>
              </a:ext>
            </a:extLst>
          </p:cNvPr>
          <p:cNvGrpSpPr/>
          <p:nvPr/>
        </p:nvGrpSpPr>
        <p:grpSpPr>
          <a:xfrm>
            <a:off x="517828" y="2534636"/>
            <a:ext cx="3586812" cy="1135987"/>
            <a:chOff x="517828" y="2534636"/>
            <a:chExt cx="3586812" cy="1135987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24D1CA4-EF1C-4FD2-B067-FDDF5823D71F}"/>
                </a:ext>
              </a:extLst>
            </p:cNvPr>
            <p:cNvSpPr/>
            <p:nvPr/>
          </p:nvSpPr>
          <p:spPr>
            <a:xfrm>
              <a:off x="517828" y="2977443"/>
              <a:ext cx="3586812" cy="693180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DA7DBA15-EAB6-427A-A63F-AE4A9DBC6759}"/>
                </a:ext>
              </a:extLst>
            </p:cNvPr>
            <p:cNvGrpSpPr/>
            <p:nvPr/>
          </p:nvGrpSpPr>
          <p:grpSpPr>
            <a:xfrm>
              <a:off x="517828" y="2534636"/>
              <a:ext cx="3586812" cy="1135987"/>
              <a:chOff x="517828" y="2508722"/>
              <a:chExt cx="3586812" cy="917810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EA5FF0-329C-4EAF-BCB1-88676B9D4B5B}"/>
                  </a:ext>
                </a:extLst>
              </p:cNvPr>
              <p:cNvSpPr/>
              <p:nvPr/>
            </p:nvSpPr>
            <p:spPr>
              <a:xfrm>
                <a:off x="517828" y="2508722"/>
                <a:ext cx="3586812" cy="357762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3801983-D706-460D-8857-1F219B4F415A}"/>
                  </a:ext>
                </a:extLst>
              </p:cNvPr>
              <p:cNvSpPr/>
              <p:nvPr/>
            </p:nvSpPr>
            <p:spPr>
              <a:xfrm>
                <a:off x="767444" y="3164737"/>
                <a:ext cx="1159328" cy="261795"/>
              </a:xfrm>
              <a:prstGeom prst="rect">
                <a:avLst/>
              </a:prstGeom>
              <a:solidFill>
                <a:srgbClr val="F6C4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 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請寫一個程式，讓使用者</a:t>
            </a:r>
            <a:r>
              <a:rPr lang="zh-TW" altLang="en-US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輸入整數</a:t>
            </a:r>
            <a:r>
              <a:rPr lang="en-US" altLang="zh-TW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迴圈從</a:t>
            </a:r>
            <a:r>
              <a:rPr lang="en-US" altLang="zh-TW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印到</a:t>
            </a:r>
            <a:r>
              <a:rPr lang="en-US" altLang="zh-TW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4905F201-4E87-3150-45A0-0CE864262CF8}"/>
              </a:ext>
            </a:extLst>
          </p:cNvPr>
          <p:cNvSpPr/>
          <p:nvPr/>
        </p:nvSpPr>
        <p:spPr>
          <a:xfrm>
            <a:off x="304800" y="3053333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4929377" y="1134430"/>
            <a:ext cx="140457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一個整數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變數表示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6665667" y="1128521"/>
            <a:ext cx="3699649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range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整數串列，指定遞增值為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graphicFrame>
        <p:nvGraphicFramePr>
          <p:cNvPr id="61" name="表格 60">
            <a:extLst>
              <a:ext uri="{FF2B5EF4-FFF2-40B4-BE49-F238E27FC236}">
                <a16:creationId xmlns:a16="http://schemas.microsoft.com/office/drawing/2014/main" id="{3A45647B-9145-4620-9D62-3879CE4EE14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0"/>
          <a:ext cx="1572170" cy="1864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248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400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4ED6E084-B788-4433-8A7E-0AB2DF3FF1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8"/>
          <a:ext cx="1623397" cy="184238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3995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39A49A3C-CBB9-4FB7-AB27-6BD5BD920921}"/>
              </a:ext>
            </a:extLst>
          </p:cNvPr>
          <p:cNvGrpSpPr/>
          <p:nvPr/>
        </p:nvGrpSpPr>
        <p:grpSpPr>
          <a:xfrm>
            <a:off x="8552806" y="3264368"/>
            <a:ext cx="1505594" cy="538468"/>
            <a:chOff x="10178406" y="3264368"/>
            <a:chExt cx="1505594" cy="538468"/>
          </a:xfrm>
        </p:grpSpPr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03A6A57F-CF48-4575-96CD-800D9E5D0952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3" name="箭號: 五邊形 22">
                <a:extLst>
                  <a:ext uri="{FF2B5EF4-FFF2-40B4-BE49-F238E27FC236}">
                    <a16:creationId xmlns:a16="http://schemas.microsoft.com/office/drawing/2014/main" id="{5AEEB5D8-451E-4539-A5A9-D59AEB733814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7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E9892C8-C515-403A-A142-0121BBD0C42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D5741E49-8873-406F-B8FE-7F45FD7076EE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3669B406-5E04-4F2D-BDFE-1BE30892123A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8361216" y="1812106"/>
            <a:ext cx="270005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在每次迭代中，印出迴圈變數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當前的值。</a:t>
            </a:r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A04F1AF3-24F9-4D10-8C36-61F75F6E35A0}"/>
              </a:ext>
            </a:extLst>
          </p:cNvPr>
          <p:cNvGrpSpPr/>
          <p:nvPr/>
        </p:nvGrpSpPr>
        <p:grpSpPr>
          <a:xfrm>
            <a:off x="6566293" y="3143234"/>
            <a:ext cx="1572170" cy="614723"/>
            <a:chOff x="6922902" y="3154462"/>
            <a:chExt cx="1572170" cy="614723"/>
          </a:xfrm>
        </p:grpSpPr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F04DB4F1-5F19-4917-9B05-F07741A94D1E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AFE2A52-1D71-4BE4-AC09-64C618F893D8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CE0C669C-48B0-4449-BCF5-366D9E17BF22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7D40146E-1D66-4267-8B8F-4A81F18922EE}"/>
              </a:ext>
            </a:extLst>
          </p:cNvPr>
          <p:cNvGrpSpPr/>
          <p:nvPr/>
        </p:nvGrpSpPr>
        <p:grpSpPr>
          <a:xfrm flipV="1">
            <a:off x="7514779" y="3140306"/>
            <a:ext cx="1110488" cy="671106"/>
            <a:chOff x="7535897" y="3243687"/>
            <a:chExt cx="1030649" cy="750280"/>
          </a:xfrm>
        </p:grpSpPr>
        <p:pic>
          <p:nvPicPr>
            <p:cNvPr id="4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1066674-B1C6-47CD-9A3A-E29464C178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236D0927-11BE-47CD-AAB7-77526E4E84A5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35E3D40D-232D-4CF2-AC02-D0515FD137DF}"/>
              </a:ext>
            </a:extLst>
          </p:cNvPr>
          <p:cNvGrpSpPr/>
          <p:nvPr/>
        </p:nvGrpSpPr>
        <p:grpSpPr>
          <a:xfrm>
            <a:off x="8384511" y="4703475"/>
            <a:ext cx="2758644" cy="1743459"/>
            <a:chOff x="3446021" y="1878439"/>
            <a:chExt cx="2758644" cy="1743459"/>
          </a:xfrm>
        </p:grpSpPr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A9899722-41A4-40A0-BDA0-798CF0406B5E}"/>
                </a:ext>
              </a:extLst>
            </p:cNvPr>
            <p:cNvSpPr txBox="1"/>
            <p:nvPr/>
          </p:nvSpPr>
          <p:spPr>
            <a:xfrm>
              <a:off x="3849559" y="3037123"/>
              <a:ext cx="1951568" cy="584775"/>
            </a:xfrm>
            <a:prstGeom prst="rect">
              <a:avLst/>
            </a:prstGeom>
            <a:noFill/>
            <a:ln w="38100">
              <a:solidFill>
                <a:srgbClr val="F6C4B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b="1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       </a:t>
              </a:r>
              <a:r>
                <a:rPr lang="en-US" altLang="zh-TW" sz="105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    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print(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</p:txBody>
        </p:sp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FCD90517-C720-432E-9294-A5400D18C69F}"/>
                </a:ext>
              </a:extLst>
            </p:cNvPr>
            <p:cNvGrpSpPr/>
            <p:nvPr/>
          </p:nvGrpSpPr>
          <p:grpSpPr>
            <a:xfrm>
              <a:off x="3446021" y="1878439"/>
              <a:ext cx="2758644" cy="1451073"/>
              <a:chOff x="3446021" y="1878439"/>
              <a:chExt cx="2758644" cy="1451073"/>
            </a:xfrm>
          </p:grpSpPr>
          <p:grpSp>
            <p:nvGrpSpPr>
              <p:cNvPr id="51" name="群組 50">
                <a:extLst>
                  <a:ext uri="{FF2B5EF4-FFF2-40B4-BE49-F238E27FC236}">
                    <a16:creationId xmlns:a16="http://schemas.microsoft.com/office/drawing/2014/main" id="{6E5B7A0E-197A-4604-9E42-533A9FA1BBEA}"/>
                  </a:ext>
                </a:extLst>
              </p:cNvPr>
              <p:cNvGrpSpPr/>
              <p:nvPr/>
            </p:nvGrpSpPr>
            <p:grpSpPr>
              <a:xfrm>
                <a:off x="3446021" y="2317223"/>
                <a:ext cx="2690228" cy="369330"/>
                <a:chOff x="2437923" y="3083635"/>
                <a:chExt cx="4227500" cy="285749"/>
              </a:xfrm>
            </p:grpSpPr>
            <p:sp>
              <p:nvSpPr>
                <p:cNvPr id="60" name="矩形: 圓角 59">
                  <a:extLst>
                    <a:ext uri="{FF2B5EF4-FFF2-40B4-BE49-F238E27FC236}">
                      <a16:creationId xmlns:a16="http://schemas.microsoft.com/office/drawing/2014/main" id="{295B88B2-C225-47B1-8FBF-B0153DA4EF42}"/>
                    </a:ext>
                  </a:extLst>
                </p:cNvPr>
                <p:cNvSpPr/>
                <p:nvPr/>
              </p:nvSpPr>
              <p:spPr>
                <a:xfrm>
                  <a:off x="2437923" y="3083635"/>
                  <a:ext cx="4227500" cy="2857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6E2A1"/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cxnSp>
              <p:nvCxnSpPr>
                <p:cNvPr id="62" name="直線接點 61">
                  <a:extLst>
                    <a:ext uri="{FF2B5EF4-FFF2-40B4-BE49-F238E27FC236}">
                      <a16:creationId xmlns:a16="http://schemas.microsoft.com/office/drawing/2014/main" id="{5EE65E7C-A808-4355-98C9-9BF92FBC3D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46779" y="3230404"/>
                  <a:ext cx="3959999" cy="2764"/>
                </a:xfrm>
                <a:prstGeom prst="line">
                  <a:avLst/>
                </a:prstGeom>
                <a:solidFill>
                  <a:srgbClr val="B6E2A1"/>
                </a:solidFill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橢圓 51">
                <a:extLst>
                  <a:ext uri="{FF2B5EF4-FFF2-40B4-BE49-F238E27FC236}">
                    <a16:creationId xmlns:a16="http://schemas.microsoft.com/office/drawing/2014/main" id="{CEEBDD2C-4857-43E5-AA50-1E138F851768}"/>
                  </a:ext>
                </a:extLst>
              </p:cNvPr>
              <p:cNvSpPr/>
              <p:nvPr/>
            </p:nvSpPr>
            <p:spPr>
              <a:xfrm>
                <a:off x="5855774" y="2420493"/>
                <a:ext cx="180000" cy="180000"/>
              </a:xfrm>
              <a:prstGeom prst="ellipse">
                <a:avLst/>
              </a:prstGeom>
              <a:solidFill>
                <a:srgbClr val="80BFFF"/>
              </a:solidFill>
              <a:ln>
                <a:solidFill>
                  <a:srgbClr val="80B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 err="1">
                    <a:solidFill>
                      <a:schemeClr val="tx1"/>
                    </a:solidFill>
                  </a:rPr>
                  <a:t>i</a:t>
                </a:r>
                <a:endParaRPr lang="zh-TW" alt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" name="接點: 肘形 53">
                <a:extLst>
                  <a:ext uri="{FF2B5EF4-FFF2-40B4-BE49-F238E27FC236}">
                    <a16:creationId xmlns:a16="http://schemas.microsoft.com/office/drawing/2014/main" id="{FDB4717A-EB8B-4581-A033-E55BCE18851C}"/>
                  </a:ext>
                </a:extLst>
              </p:cNvPr>
              <p:cNvCxnSpPr>
                <a:cxnSpLocks/>
                <a:stCxn id="48" idx="1"/>
                <a:endCxn id="60" idx="1"/>
              </p:cNvCxnSpPr>
              <p:nvPr/>
            </p:nvCxnSpPr>
            <p:spPr>
              <a:xfrm rot="10800000">
                <a:off x="3446021" y="2501889"/>
                <a:ext cx="403538" cy="827623"/>
              </a:xfrm>
              <a:prstGeom prst="bentConnector3">
                <a:avLst>
                  <a:gd name="adj1" fmla="val 156649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6" name="接點: 肘形 55">
                <a:extLst>
                  <a:ext uri="{FF2B5EF4-FFF2-40B4-BE49-F238E27FC236}">
                    <a16:creationId xmlns:a16="http://schemas.microsoft.com/office/drawing/2014/main" id="{D5411121-B546-41B0-9ECF-6116E197DDAA}"/>
                  </a:ext>
                </a:extLst>
              </p:cNvPr>
              <p:cNvCxnSpPr>
                <a:cxnSpLocks/>
                <a:stCxn id="60" idx="3"/>
                <a:endCxn id="48" idx="3"/>
              </p:cNvCxnSpPr>
              <p:nvPr/>
            </p:nvCxnSpPr>
            <p:spPr>
              <a:xfrm flipH="1">
                <a:off x="5801127" y="2501888"/>
                <a:ext cx="335122" cy="827623"/>
              </a:xfrm>
              <a:prstGeom prst="bentConnector3">
                <a:avLst>
                  <a:gd name="adj1" fmla="val -68214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DE808612-20FA-4DE4-A1DB-1EE588F5AD2E}"/>
                  </a:ext>
                </a:extLst>
              </p:cNvPr>
              <p:cNvSpPr txBox="1"/>
              <p:nvPr/>
            </p:nvSpPr>
            <p:spPr>
              <a:xfrm>
                <a:off x="3446021" y="1878439"/>
                <a:ext cx="2758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dirty="0"/>
                  <a:t>[1, 2, 3, 4, 5, 6, 7]</a:t>
                </a:r>
                <a:endParaRPr lang="zh-TW" altLang="en-US" dirty="0"/>
              </a:p>
            </p:txBody>
          </p:sp>
        </p:grpSp>
      </p:grpSp>
      <p:grpSp>
        <p:nvGrpSpPr>
          <p:cNvPr id="88" name="群組 87">
            <a:extLst>
              <a:ext uri="{FF2B5EF4-FFF2-40B4-BE49-F238E27FC236}">
                <a16:creationId xmlns:a16="http://schemas.microsoft.com/office/drawing/2014/main" id="{8B2E3C9F-CD4B-480A-8249-F7C71AE6DD85}"/>
              </a:ext>
            </a:extLst>
          </p:cNvPr>
          <p:cNvGrpSpPr/>
          <p:nvPr/>
        </p:nvGrpSpPr>
        <p:grpSpPr>
          <a:xfrm>
            <a:off x="8552806" y="3879925"/>
            <a:ext cx="1505594" cy="538468"/>
            <a:chOff x="10178406" y="3264368"/>
            <a:chExt cx="1505594" cy="538468"/>
          </a:xfrm>
        </p:grpSpPr>
        <p:grpSp>
          <p:nvGrpSpPr>
            <p:cNvPr id="89" name="群組 88">
              <a:extLst>
                <a:ext uri="{FF2B5EF4-FFF2-40B4-BE49-F238E27FC236}">
                  <a16:creationId xmlns:a16="http://schemas.microsoft.com/office/drawing/2014/main" id="{F4A49230-2140-45AA-8DA8-10DF87501773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91" name="箭號: 五邊形 90">
                <a:extLst>
                  <a:ext uri="{FF2B5EF4-FFF2-40B4-BE49-F238E27FC236}">
                    <a16:creationId xmlns:a16="http://schemas.microsoft.com/office/drawing/2014/main" id="{A2D7CC86-D7F9-4206-8AA8-451F68D7A75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7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6B1506A1-FD79-409C-9E6B-5BB0D366EB91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3" name="文字方塊 92">
                <a:extLst>
                  <a:ext uri="{FF2B5EF4-FFF2-40B4-BE49-F238E27FC236}">
                    <a16:creationId xmlns:a16="http://schemas.microsoft.com/office/drawing/2014/main" id="{D41F01C6-4BD9-4367-B7B1-08161C5E479B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CF1D5963-A7EF-4A18-81F4-6002EECCCF5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5802BB4A-7B3D-4A90-B000-CEBEA7C25FE3}"/>
              </a:ext>
            </a:extLst>
          </p:cNvPr>
          <p:cNvGrpSpPr/>
          <p:nvPr/>
        </p:nvGrpSpPr>
        <p:grpSpPr>
          <a:xfrm>
            <a:off x="6572465" y="3834635"/>
            <a:ext cx="1572170" cy="614723"/>
            <a:chOff x="6922902" y="3154462"/>
            <a:chExt cx="1572170" cy="614723"/>
          </a:xfrm>
        </p:grpSpPr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7E7E5798-88E9-4E2F-9F1F-D53684BB1CA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7B0B2BBA-98C7-4C74-A026-F0A72B5C064D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6C34BC30-78FA-460F-B811-7DA53289F378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28EE4855-733C-4156-AD55-0C165A13434A}"/>
              </a:ext>
            </a:extLst>
          </p:cNvPr>
          <p:cNvGrpSpPr/>
          <p:nvPr/>
        </p:nvGrpSpPr>
        <p:grpSpPr>
          <a:xfrm flipV="1">
            <a:off x="7520951" y="3831707"/>
            <a:ext cx="1110488" cy="671106"/>
            <a:chOff x="7535897" y="3243687"/>
            <a:chExt cx="1030649" cy="750280"/>
          </a:xfrm>
        </p:grpSpPr>
        <p:pic>
          <p:nvPicPr>
            <p:cNvPr id="6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31E8BEE0-EC30-4AF8-AF20-09C7BBEF6B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9F16C847-DA84-40EB-AA9F-F3CC3C41CCE3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295E05DE-0255-4ABC-BF08-2A6B24E37C1E}"/>
              </a:ext>
            </a:extLst>
          </p:cNvPr>
          <p:cNvSpPr txBox="1"/>
          <p:nvPr/>
        </p:nvSpPr>
        <p:spPr>
          <a:xfrm>
            <a:off x="6395721" y="4613313"/>
            <a:ext cx="1985248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 結束值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(1, </a:t>
            </a:r>
            <a:r>
              <a:rPr lang="zh-TW" altLang="en-US" b="1" dirty="0">
                <a:highlight>
                  <a:srgbClr val="DEEBF7"/>
                </a:highlight>
              </a:rPr>
              <a:t>  </a:t>
            </a:r>
            <a:r>
              <a:rPr lang="en-US" altLang="zh-TW" b="1" dirty="0">
                <a:highlight>
                  <a:srgbClr val="DEEBF7"/>
                </a:highlight>
              </a:rPr>
              <a:t>7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1):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724702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2187BDF3-143E-45D9-8530-7F3B24584110}"/>
              </a:ext>
            </a:extLst>
          </p:cNvPr>
          <p:cNvGrpSpPr/>
          <p:nvPr/>
        </p:nvGrpSpPr>
        <p:grpSpPr>
          <a:xfrm>
            <a:off x="517828" y="2534636"/>
            <a:ext cx="3586812" cy="1135987"/>
            <a:chOff x="517828" y="2534636"/>
            <a:chExt cx="3586812" cy="1135987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24D1CA4-EF1C-4FD2-B067-FDDF5823D71F}"/>
                </a:ext>
              </a:extLst>
            </p:cNvPr>
            <p:cNvSpPr/>
            <p:nvPr/>
          </p:nvSpPr>
          <p:spPr>
            <a:xfrm>
              <a:off x="517828" y="2977443"/>
              <a:ext cx="3586812" cy="693180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DA7DBA15-EAB6-427A-A63F-AE4A9DBC6759}"/>
                </a:ext>
              </a:extLst>
            </p:cNvPr>
            <p:cNvGrpSpPr/>
            <p:nvPr/>
          </p:nvGrpSpPr>
          <p:grpSpPr>
            <a:xfrm>
              <a:off x="517828" y="2534636"/>
              <a:ext cx="3586812" cy="1135987"/>
              <a:chOff x="517828" y="2508722"/>
              <a:chExt cx="3586812" cy="917810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EA5FF0-329C-4EAF-BCB1-88676B9D4B5B}"/>
                  </a:ext>
                </a:extLst>
              </p:cNvPr>
              <p:cNvSpPr/>
              <p:nvPr/>
            </p:nvSpPr>
            <p:spPr>
              <a:xfrm>
                <a:off x="517828" y="2508722"/>
                <a:ext cx="3586812" cy="357762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3801983-D706-460D-8857-1F219B4F415A}"/>
                  </a:ext>
                </a:extLst>
              </p:cNvPr>
              <p:cNvSpPr/>
              <p:nvPr/>
            </p:nvSpPr>
            <p:spPr>
              <a:xfrm>
                <a:off x="767444" y="3164737"/>
                <a:ext cx="1159328" cy="261795"/>
              </a:xfrm>
              <a:prstGeom prst="rect">
                <a:avLst/>
              </a:prstGeom>
              <a:solidFill>
                <a:srgbClr val="F6C4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 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請寫一個程式，讓使用者</a:t>
            </a:r>
            <a:r>
              <a:rPr lang="zh-TW" altLang="en-US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輸入整數</a:t>
            </a:r>
            <a:r>
              <a:rPr lang="en-US" altLang="zh-TW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迴圈從</a:t>
            </a:r>
            <a:r>
              <a:rPr lang="en-US" altLang="zh-TW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印到</a:t>
            </a:r>
            <a:r>
              <a:rPr lang="en-US" altLang="zh-TW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4929377" y="1134430"/>
            <a:ext cx="140457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一個整數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變數表示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6665667" y="1128521"/>
            <a:ext cx="3699649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range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整數串列，指定遞增值為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graphicFrame>
        <p:nvGraphicFramePr>
          <p:cNvPr id="61" name="表格 60">
            <a:extLst>
              <a:ext uri="{FF2B5EF4-FFF2-40B4-BE49-F238E27FC236}">
                <a16:creationId xmlns:a16="http://schemas.microsoft.com/office/drawing/2014/main" id="{3A45647B-9145-4620-9D62-3879CE4EE14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0"/>
          <a:ext cx="1572170" cy="1864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248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400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4ED6E084-B788-4433-8A7E-0AB2DF3FF1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8"/>
          <a:ext cx="1623397" cy="184238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3995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39A49A3C-CBB9-4FB7-AB27-6BD5BD920921}"/>
              </a:ext>
            </a:extLst>
          </p:cNvPr>
          <p:cNvGrpSpPr/>
          <p:nvPr/>
        </p:nvGrpSpPr>
        <p:grpSpPr>
          <a:xfrm>
            <a:off x="8552806" y="3264368"/>
            <a:ext cx="1505594" cy="538468"/>
            <a:chOff x="10178406" y="3264368"/>
            <a:chExt cx="1505594" cy="538468"/>
          </a:xfrm>
        </p:grpSpPr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03A6A57F-CF48-4575-96CD-800D9E5D0952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3" name="箭號: 五邊形 22">
                <a:extLst>
                  <a:ext uri="{FF2B5EF4-FFF2-40B4-BE49-F238E27FC236}">
                    <a16:creationId xmlns:a16="http://schemas.microsoft.com/office/drawing/2014/main" id="{5AEEB5D8-451E-4539-A5A9-D59AEB733814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7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E9892C8-C515-403A-A142-0121BBD0C42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D5741E49-8873-406F-B8FE-7F45FD7076EE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3669B406-5E04-4F2D-BDFE-1BE30892123A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8361216" y="1812106"/>
            <a:ext cx="270005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在每次迭代中，印出迴圈變數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當前的值。</a:t>
            </a:r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A04F1AF3-24F9-4D10-8C36-61F75F6E35A0}"/>
              </a:ext>
            </a:extLst>
          </p:cNvPr>
          <p:cNvGrpSpPr/>
          <p:nvPr/>
        </p:nvGrpSpPr>
        <p:grpSpPr>
          <a:xfrm>
            <a:off x="6566293" y="3143234"/>
            <a:ext cx="1572170" cy="614723"/>
            <a:chOff x="6922902" y="3154462"/>
            <a:chExt cx="1572170" cy="614723"/>
          </a:xfrm>
        </p:grpSpPr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F04DB4F1-5F19-4917-9B05-F07741A94D1E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AFE2A52-1D71-4BE4-AC09-64C618F893D8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CE0C669C-48B0-4449-BCF5-366D9E17BF22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7D40146E-1D66-4267-8B8F-4A81F18922EE}"/>
              </a:ext>
            </a:extLst>
          </p:cNvPr>
          <p:cNvGrpSpPr/>
          <p:nvPr/>
        </p:nvGrpSpPr>
        <p:grpSpPr>
          <a:xfrm flipV="1">
            <a:off x="7514779" y="3140306"/>
            <a:ext cx="1110488" cy="671106"/>
            <a:chOff x="7535897" y="3243687"/>
            <a:chExt cx="1030649" cy="750280"/>
          </a:xfrm>
        </p:grpSpPr>
        <p:pic>
          <p:nvPicPr>
            <p:cNvPr id="4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1066674-B1C6-47CD-9A3A-E29464C178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236D0927-11BE-47CD-AAB7-77526E4E84A5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35E3D40D-232D-4CF2-AC02-D0515FD137DF}"/>
              </a:ext>
            </a:extLst>
          </p:cNvPr>
          <p:cNvGrpSpPr/>
          <p:nvPr/>
        </p:nvGrpSpPr>
        <p:grpSpPr>
          <a:xfrm>
            <a:off x="8384511" y="4703475"/>
            <a:ext cx="2758644" cy="1743459"/>
            <a:chOff x="3446021" y="1878439"/>
            <a:chExt cx="2758644" cy="1743459"/>
          </a:xfrm>
        </p:grpSpPr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A9899722-41A4-40A0-BDA0-798CF0406B5E}"/>
                </a:ext>
              </a:extLst>
            </p:cNvPr>
            <p:cNvSpPr txBox="1"/>
            <p:nvPr/>
          </p:nvSpPr>
          <p:spPr>
            <a:xfrm>
              <a:off x="3849559" y="3037123"/>
              <a:ext cx="1951568" cy="584775"/>
            </a:xfrm>
            <a:prstGeom prst="rect">
              <a:avLst/>
            </a:prstGeom>
            <a:noFill/>
            <a:ln w="38100">
              <a:solidFill>
                <a:srgbClr val="F6C4B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b="1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       </a:t>
              </a:r>
              <a:r>
                <a:rPr lang="en-US" altLang="zh-TW" sz="105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    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print(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7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</p:txBody>
        </p:sp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FCD90517-C720-432E-9294-A5400D18C69F}"/>
                </a:ext>
              </a:extLst>
            </p:cNvPr>
            <p:cNvGrpSpPr/>
            <p:nvPr/>
          </p:nvGrpSpPr>
          <p:grpSpPr>
            <a:xfrm>
              <a:off x="3446021" y="1878439"/>
              <a:ext cx="2758644" cy="1451073"/>
              <a:chOff x="3446021" y="1878439"/>
              <a:chExt cx="2758644" cy="1451073"/>
            </a:xfrm>
          </p:grpSpPr>
          <p:grpSp>
            <p:nvGrpSpPr>
              <p:cNvPr id="51" name="群組 50">
                <a:extLst>
                  <a:ext uri="{FF2B5EF4-FFF2-40B4-BE49-F238E27FC236}">
                    <a16:creationId xmlns:a16="http://schemas.microsoft.com/office/drawing/2014/main" id="{6E5B7A0E-197A-4604-9E42-533A9FA1BBEA}"/>
                  </a:ext>
                </a:extLst>
              </p:cNvPr>
              <p:cNvGrpSpPr/>
              <p:nvPr/>
            </p:nvGrpSpPr>
            <p:grpSpPr>
              <a:xfrm>
                <a:off x="3446021" y="2317223"/>
                <a:ext cx="2690228" cy="369330"/>
                <a:chOff x="2437923" y="3083635"/>
                <a:chExt cx="4227500" cy="285749"/>
              </a:xfrm>
            </p:grpSpPr>
            <p:sp>
              <p:nvSpPr>
                <p:cNvPr id="60" name="矩形: 圓角 59">
                  <a:extLst>
                    <a:ext uri="{FF2B5EF4-FFF2-40B4-BE49-F238E27FC236}">
                      <a16:creationId xmlns:a16="http://schemas.microsoft.com/office/drawing/2014/main" id="{295B88B2-C225-47B1-8FBF-B0153DA4EF42}"/>
                    </a:ext>
                  </a:extLst>
                </p:cNvPr>
                <p:cNvSpPr/>
                <p:nvPr/>
              </p:nvSpPr>
              <p:spPr>
                <a:xfrm>
                  <a:off x="2437923" y="3083635"/>
                  <a:ext cx="4227500" cy="2857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6E2A1"/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cxnSp>
              <p:nvCxnSpPr>
                <p:cNvPr id="62" name="直線接點 61">
                  <a:extLst>
                    <a:ext uri="{FF2B5EF4-FFF2-40B4-BE49-F238E27FC236}">
                      <a16:creationId xmlns:a16="http://schemas.microsoft.com/office/drawing/2014/main" id="{5EE65E7C-A808-4355-98C9-9BF92FBC3D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46779" y="3230404"/>
                  <a:ext cx="3959999" cy="2764"/>
                </a:xfrm>
                <a:prstGeom prst="line">
                  <a:avLst/>
                </a:prstGeom>
                <a:solidFill>
                  <a:srgbClr val="B6E2A1"/>
                </a:solidFill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接點: 肘形 53">
                <a:extLst>
                  <a:ext uri="{FF2B5EF4-FFF2-40B4-BE49-F238E27FC236}">
                    <a16:creationId xmlns:a16="http://schemas.microsoft.com/office/drawing/2014/main" id="{FDB4717A-EB8B-4581-A033-E55BCE18851C}"/>
                  </a:ext>
                </a:extLst>
              </p:cNvPr>
              <p:cNvCxnSpPr>
                <a:cxnSpLocks/>
                <a:stCxn id="48" idx="1"/>
                <a:endCxn id="60" idx="1"/>
              </p:cNvCxnSpPr>
              <p:nvPr/>
            </p:nvCxnSpPr>
            <p:spPr>
              <a:xfrm rot="10800000">
                <a:off x="3446021" y="2501889"/>
                <a:ext cx="403538" cy="827623"/>
              </a:xfrm>
              <a:prstGeom prst="bentConnector3">
                <a:avLst>
                  <a:gd name="adj1" fmla="val 156649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6" name="接點: 肘形 55">
                <a:extLst>
                  <a:ext uri="{FF2B5EF4-FFF2-40B4-BE49-F238E27FC236}">
                    <a16:creationId xmlns:a16="http://schemas.microsoft.com/office/drawing/2014/main" id="{D5411121-B546-41B0-9ECF-6116E197DDAA}"/>
                  </a:ext>
                </a:extLst>
              </p:cNvPr>
              <p:cNvCxnSpPr>
                <a:cxnSpLocks/>
                <a:stCxn id="60" idx="3"/>
                <a:endCxn id="48" idx="3"/>
              </p:cNvCxnSpPr>
              <p:nvPr/>
            </p:nvCxnSpPr>
            <p:spPr>
              <a:xfrm flipH="1">
                <a:off x="5801127" y="2501888"/>
                <a:ext cx="335122" cy="827623"/>
              </a:xfrm>
              <a:prstGeom prst="bentConnector3">
                <a:avLst>
                  <a:gd name="adj1" fmla="val -68214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DE808612-20FA-4DE4-A1DB-1EE588F5AD2E}"/>
                  </a:ext>
                </a:extLst>
              </p:cNvPr>
              <p:cNvSpPr txBox="1"/>
              <p:nvPr/>
            </p:nvSpPr>
            <p:spPr>
              <a:xfrm>
                <a:off x="3446021" y="1878439"/>
                <a:ext cx="2758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dirty="0"/>
                  <a:t>[1, 2, 3, 4, 5, 6, 7]</a:t>
                </a:r>
                <a:endParaRPr lang="zh-TW" altLang="en-US" dirty="0"/>
              </a:p>
            </p:txBody>
          </p:sp>
        </p:grpSp>
      </p:grpSp>
      <p:grpSp>
        <p:nvGrpSpPr>
          <p:cNvPr id="88" name="群組 87">
            <a:extLst>
              <a:ext uri="{FF2B5EF4-FFF2-40B4-BE49-F238E27FC236}">
                <a16:creationId xmlns:a16="http://schemas.microsoft.com/office/drawing/2014/main" id="{8B2E3C9F-CD4B-480A-8249-F7C71AE6DD85}"/>
              </a:ext>
            </a:extLst>
          </p:cNvPr>
          <p:cNvGrpSpPr/>
          <p:nvPr/>
        </p:nvGrpSpPr>
        <p:grpSpPr>
          <a:xfrm>
            <a:off x="8552806" y="3879925"/>
            <a:ext cx="1505594" cy="538468"/>
            <a:chOff x="10178406" y="3264368"/>
            <a:chExt cx="1505594" cy="538468"/>
          </a:xfrm>
        </p:grpSpPr>
        <p:grpSp>
          <p:nvGrpSpPr>
            <p:cNvPr id="89" name="群組 88">
              <a:extLst>
                <a:ext uri="{FF2B5EF4-FFF2-40B4-BE49-F238E27FC236}">
                  <a16:creationId xmlns:a16="http://schemas.microsoft.com/office/drawing/2014/main" id="{F4A49230-2140-45AA-8DA8-10DF87501773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91" name="箭號: 五邊形 90">
                <a:extLst>
                  <a:ext uri="{FF2B5EF4-FFF2-40B4-BE49-F238E27FC236}">
                    <a16:creationId xmlns:a16="http://schemas.microsoft.com/office/drawing/2014/main" id="{A2D7CC86-D7F9-4206-8AA8-451F68D7A75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7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6B1506A1-FD79-409C-9E6B-5BB0D366EB91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3" name="文字方塊 92">
                <a:extLst>
                  <a:ext uri="{FF2B5EF4-FFF2-40B4-BE49-F238E27FC236}">
                    <a16:creationId xmlns:a16="http://schemas.microsoft.com/office/drawing/2014/main" id="{D41F01C6-4BD9-4367-B7B1-08161C5E479B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CF1D5963-A7EF-4A18-81F4-6002EECCCF5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5802BB4A-7B3D-4A90-B000-CEBEA7C25FE3}"/>
              </a:ext>
            </a:extLst>
          </p:cNvPr>
          <p:cNvGrpSpPr/>
          <p:nvPr/>
        </p:nvGrpSpPr>
        <p:grpSpPr>
          <a:xfrm>
            <a:off x="6572465" y="3834635"/>
            <a:ext cx="1572170" cy="614723"/>
            <a:chOff x="6922902" y="3154462"/>
            <a:chExt cx="1572170" cy="614723"/>
          </a:xfrm>
        </p:grpSpPr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7E7E5798-88E9-4E2F-9F1F-D53684BB1CA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7B0B2BBA-98C7-4C74-A026-F0A72B5C064D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6C34BC30-78FA-460F-B811-7DA53289F378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28EE4855-733C-4156-AD55-0C165A13434A}"/>
              </a:ext>
            </a:extLst>
          </p:cNvPr>
          <p:cNvGrpSpPr/>
          <p:nvPr/>
        </p:nvGrpSpPr>
        <p:grpSpPr>
          <a:xfrm flipV="1">
            <a:off x="7520951" y="3831707"/>
            <a:ext cx="1110488" cy="671106"/>
            <a:chOff x="7535897" y="3243687"/>
            <a:chExt cx="1030649" cy="750280"/>
          </a:xfrm>
        </p:grpSpPr>
        <p:pic>
          <p:nvPicPr>
            <p:cNvPr id="6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31E8BEE0-EC30-4AF8-AF20-09C7BBEF6B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9F16C847-DA84-40EB-AA9F-F3CC3C41CCE3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71" name="橢圓 70">
            <a:extLst>
              <a:ext uri="{FF2B5EF4-FFF2-40B4-BE49-F238E27FC236}">
                <a16:creationId xmlns:a16="http://schemas.microsoft.com/office/drawing/2014/main" id="{0CAE95F5-A186-45E6-9FAA-AEFA4C4DEADE}"/>
              </a:ext>
            </a:extLst>
          </p:cNvPr>
          <p:cNvSpPr/>
          <p:nvPr/>
        </p:nvSpPr>
        <p:spPr>
          <a:xfrm>
            <a:off x="10794264" y="5245529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70" name="箭號: 向右 69">
            <a:extLst>
              <a:ext uri="{FF2B5EF4-FFF2-40B4-BE49-F238E27FC236}">
                <a16:creationId xmlns:a16="http://schemas.microsoft.com/office/drawing/2014/main" id="{10755278-9DA1-4EAC-9FA4-D082F2FD0DDA}"/>
              </a:ext>
            </a:extLst>
          </p:cNvPr>
          <p:cNvSpPr/>
          <p:nvPr/>
        </p:nvSpPr>
        <p:spPr>
          <a:xfrm>
            <a:off x="304800" y="3434332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99907314-173C-468E-A1DC-9FF0675F4D49}"/>
              </a:ext>
            </a:extLst>
          </p:cNvPr>
          <p:cNvSpPr txBox="1"/>
          <p:nvPr/>
        </p:nvSpPr>
        <p:spPr>
          <a:xfrm>
            <a:off x="6395721" y="4613313"/>
            <a:ext cx="1985248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 結束值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(1, </a:t>
            </a:r>
            <a:r>
              <a:rPr lang="zh-TW" altLang="en-US" b="1" dirty="0">
                <a:highlight>
                  <a:srgbClr val="DEEBF7"/>
                </a:highlight>
              </a:rPr>
              <a:t>  </a:t>
            </a:r>
            <a:r>
              <a:rPr lang="en-US" altLang="zh-TW" b="1" dirty="0">
                <a:highlight>
                  <a:srgbClr val="DEEBF7"/>
                </a:highlight>
              </a:rPr>
              <a:t>7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1):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61999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5E0799E-2712-4794-8BD6-B417F5774029}"/>
              </a:ext>
            </a:extLst>
          </p:cNvPr>
          <p:cNvSpPr txBox="1"/>
          <p:nvPr/>
        </p:nvSpPr>
        <p:spPr>
          <a:xfrm>
            <a:off x="832758" y="1008590"/>
            <a:ext cx="100420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for </a:t>
            </a:r>
            <a:r>
              <a:rPr lang="zh-TW" altLang="en-US" dirty="0"/>
              <a:t>迴圈輸入</a:t>
            </a:r>
            <a:r>
              <a:rPr lang="en-US" altLang="zh-TW" dirty="0"/>
              <a:t>n</a:t>
            </a:r>
            <a:r>
              <a:rPr lang="zh-TW" altLang="en-US" dirty="0"/>
              <a:t>，從</a:t>
            </a:r>
            <a:r>
              <a:rPr lang="en-US" altLang="zh-TW" dirty="0"/>
              <a:t>1,3,5....</a:t>
            </a:r>
            <a:r>
              <a:rPr lang="zh-TW" altLang="en-US" dirty="0"/>
              <a:t>印到</a:t>
            </a:r>
            <a:r>
              <a:rPr lang="en-US" altLang="zh-TW" dirty="0"/>
              <a:t>n</a:t>
            </a:r>
            <a:r>
              <a:rPr lang="zh-TW" altLang="en-US" dirty="0"/>
              <a:t>，奇數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n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range(1,n+1,2):</a:t>
            </a:r>
          </a:p>
          <a:p>
            <a:r>
              <a:rPr lang="en-US" altLang="zh-TW" dirty="0"/>
              <a:t>    print(</a:t>
            </a:r>
            <a:r>
              <a:rPr lang="en-US" altLang="zh-TW" dirty="0" err="1"/>
              <a:t>i</a:t>
            </a:r>
            <a:r>
              <a:rPr lang="en-US" altLang="zh-TW" dirty="0"/>
              <a:t>)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04386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請寫一個程式，讓使用者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迴圈從</a:t>
            </a:r>
            <a:r>
              <a:rPr lang="en-US" altLang="zh-TW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印到</a:t>
            </a:r>
            <a:r>
              <a:rPr lang="en-US" altLang="zh-TW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中所有的奇數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4905F201-4E87-3150-45A0-0CE864262CF8}"/>
              </a:ext>
            </a:extLst>
          </p:cNvPr>
          <p:cNvSpPr/>
          <p:nvPr/>
        </p:nvSpPr>
        <p:spPr>
          <a:xfrm>
            <a:off x="304800" y="2697198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4929377" y="1134430"/>
            <a:ext cx="140457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一個整數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變數表示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6681721" y="1145870"/>
            <a:ext cx="4749895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range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整數串列，指定遞增值為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，也就是取所有奇數。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F559BFC7-DD3C-481A-9FA3-FD8E4F04C5C8}"/>
              </a:ext>
            </a:extLst>
          </p:cNvPr>
          <p:cNvSpPr txBox="1"/>
          <p:nvPr/>
        </p:nvSpPr>
        <p:spPr>
          <a:xfrm>
            <a:off x="10146297" y="2977443"/>
            <a:ext cx="1809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input("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")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187BDF3-143E-45D9-8530-7F3B24584110}"/>
              </a:ext>
            </a:extLst>
          </p:cNvPr>
          <p:cNvGrpSpPr/>
          <p:nvPr/>
        </p:nvGrpSpPr>
        <p:grpSpPr>
          <a:xfrm>
            <a:off x="517828" y="2534636"/>
            <a:ext cx="3586812" cy="1135987"/>
            <a:chOff x="517828" y="2534636"/>
            <a:chExt cx="3586812" cy="1135987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24D1CA4-EF1C-4FD2-B067-FDDF5823D71F}"/>
                </a:ext>
              </a:extLst>
            </p:cNvPr>
            <p:cNvSpPr/>
            <p:nvPr/>
          </p:nvSpPr>
          <p:spPr>
            <a:xfrm>
              <a:off x="517828" y="2977443"/>
              <a:ext cx="3586812" cy="693180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DA7DBA15-EAB6-427A-A63F-AE4A9DBC6759}"/>
                </a:ext>
              </a:extLst>
            </p:cNvPr>
            <p:cNvGrpSpPr/>
            <p:nvPr/>
          </p:nvGrpSpPr>
          <p:grpSpPr>
            <a:xfrm>
              <a:off x="517828" y="2534636"/>
              <a:ext cx="3586812" cy="1135987"/>
              <a:chOff x="517828" y="2508722"/>
              <a:chExt cx="3586812" cy="917810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EA5FF0-329C-4EAF-BCB1-88676B9D4B5B}"/>
                  </a:ext>
                </a:extLst>
              </p:cNvPr>
              <p:cNvSpPr/>
              <p:nvPr/>
            </p:nvSpPr>
            <p:spPr>
              <a:xfrm>
                <a:off x="517828" y="2508722"/>
                <a:ext cx="3586812" cy="357762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3801983-D706-460D-8857-1F219B4F415A}"/>
                  </a:ext>
                </a:extLst>
              </p:cNvPr>
              <p:cNvSpPr/>
              <p:nvPr/>
            </p:nvSpPr>
            <p:spPr>
              <a:xfrm>
                <a:off x="767444" y="3164737"/>
                <a:ext cx="1159328" cy="261795"/>
              </a:xfrm>
              <a:prstGeom prst="rect">
                <a:avLst/>
              </a:prstGeom>
              <a:solidFill>
                <a:srgbClr val="F6C4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range(1,n+1,2):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8361216" y="1812106"/>
            <a:ext cx="270005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在每次迭代中，印出迴圈變數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當前的值。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BFD7D9EA-FDB5-46F4-BE1E-04E1AFA0DDB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0"/>
          <a:ext cx="1572170" cy="1864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248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400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95E4F6C4-BD17-4B03-8483-CE8FD3B4AE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8"/>
          <a:ext cx="1623397" cy="184238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3995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196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請寫一個程式，讓使用者</a:t>
            </a:r>
            <a:r>
              <a:rPr lang="zh-TW" altLang="en-US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輸入整數</a:t>
            </a:r>
            <a:r>
              <a:rPr lang="en-US" altLang="zh-TW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迴圈從</a:t>
            </a:r>
            <a:r>
              <a:rPr lang="en-US" altLang="zh-TW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印到</a:t>
            </a:r>
            <a:r>
              <a:rPr lang="en-US" altLang="zh-TW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中</a:t>
            </a:r>
            <a:r>
              <a:rPr lang="zh-TW" altLang="en-US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所有的奇數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4905F201-4E87-3150-45A0-0CE864262CF8}"/>
              </a:ext>
            </a:extLst>
          </p:cNvPr>
          <p:cNvSpPr/>
          <p:nvPr/>
        </p:nvSpPr>
        <p:spPr>
          <a:xfrm>
            <a:off x="304800" y="2697198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4929377" y="1134430"/>
            <a:ext cx="140457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一個整數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變數表示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6681721" y="1145870"/>
            <a:ext cx="4749895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range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整數串列，指定遞增值為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，也就是取所有奇數。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F559BFC7-DD3C-481A-9FA3-FD8E4F04C5C8}"/>
              </a:ext>
            </a:extLst>
          </p:cNvPr>
          <p:cNvSpPr txBox="1"/>
          <p:nvPr/>
        </p:nvSpPr>
        <p:spPr>
          <a:xfrm>
            <a:off x="10146297" y="2977443"/>
            <a:ext cx="1809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input("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")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187BDF3-143E-45D9-8530-7F3B24584110}"/>
              </a:ext>
            </a:extLst>
          </p:cNvPr>
          <p:cNvGrpSpPr/>
          <p:nvPr/>
        </p:nvGrpSpPr>
        <p:grpSpPr>
          <a:xfrm>
            <a:off x="517828" y="2534636"/>
            <a:ext cx="3586812" cy="1135987"/>
            <a:chOff x="517828" y="2534636"/>
            <a:chExt cx="3586812" cy="1135987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24D1CA4-EF1C-4FD2-B067-FDDF5823D71F}"/>
                </a:ext>
              </a:extLst>
            </p:cNvPr>
            <p:cNvSpPr/>
            <p:nvPr/>
          </p:nvSpPr>
          <p:spPr>
            <a:xfrm>
              <a:off x="517828" y="2977443"/>
              <a:ext cx="3586812" cy="693180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DA7DBA15-EAB6-427A-A63F-AE4A9DBC6759}"/>
                </a:ext>
              </a:extLst>
            </p:cNvPr>
            <p:cNvGrpSpPr/>
            <p:nvPr/>
          </p:nvGrpSpPr>
          <p:grpSpPr>
            <a:xfrm>
              <a:off x="517828" y="2534636"/>
              <a:ext cx="3586812" cy="1135987"/>
              <a:chOff x="517828" y="2508722"/>
              <a:chExt cx="3586812" cy="917810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EA5FF0-329C-4EAF-BCB1-88676B9D4B5B}"/>
                  </a:ext>
                </a:extLst>
              </p:cNvPr>
              <p:cNvSpPr/>
              <p:nvPr/>
            </p:nvSpPr>
            <p:spPr>
              <a:xfrm>
                <a:off x="517828" y="2508722"/>
                <a:ext cx="3586812" cy="357762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3801983-D706-460D-8857-1F219B4F415A}"/>
                  </a:ext>
                </a:extLst>
              </p:cNvPr>
              <p:cNvSpPr/>
              <p:nvPr/>
            </p:nvSpPr>
            <p:spPr>
              <a:xfrm>
                <a:off x="767444" y="3164737"/>
                <a:ext cx="1159328" cy="261795"/>
              </a:xfrm>
              <a:prstGeom prst="rect">
                <a:avLst/>
              </a:prstGeom>
              <a:solidFill>
                <a:srgbClr val="F6C4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range(1,n+1,2):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8361216" y="1812106"/>
            <a:ext cx="270005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在每次迭代中，印出迴圈變數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當前的值。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BFD7D9EA-FDB5-46F4-BE1E-04E1AFA0DDB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0"/>
          <a:ext cx="1572170" cy="1864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248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400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95E4F6C4-BD17-4B03-8483-CE8FD3B4AE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8"/>
          <a:ext cx="1623397" cy="184238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3995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6" name="群組 5">
            <a:extLst>
              <a:ext uri="{FF2B5EF4-FFF2-40B4-BE49-F238E27FC236}">
                <a16:creationId xmlns:a16="http://schemas.microsoft.com/office/drawing/2014/main" id="{1CF0B19A-4FDC-4481-B69E-AA81592C8889}"/>
              </a:ext>
            </a:extLst>
          </p:cNvPr>
          <p:cNvGrpSpPr/>
          <p:nvPr/>
        </p:nvGrpSpPr>
        <p:grpSpPr>
          <a:xfrm>
            <a:off x="10178406" y="3264368"/>
            <a:ext cx="1505594" cy="538468"/>
            <a:chOff x="10178406" y="3264368"/>
            <a:chExt cx="1505594" cy="538468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6FDF7BAE-0329-4F35-BE2B-BB3A0807AE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5" name="箭號: 五邊形 44">
                <a:extLst>
                  <a:ext uri="{FF2B5EF4-FFF2-40B4-BE49-F238E27FC236}">
                    <a16:creationId xmlns:a16="http://schemas.microsoft.com/office/drawing/2014/main" id="{94C6F6CD-672E-491A-9585-8D4AB01230F1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“8”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2E9CE8D-44D4-4741-8E34-E49FDF5D62F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E4C0E014-BADD-4073-B5AD-1D84F962A08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2872E443-DB76-4F71-998D-2D8DD5FB974E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str</a:t>
              </a:r>
              <a:endParaRPr lang="zh-TW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09883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請寫一個程式，讓使用者</a:t>
            </a:r>
            <a:r>
              <a:rPr lang="zh-TW" altLang="en-US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輸入整數</a:t>
            </a:r>
            <a:r>
              <a:rPr lang="en-US" altLang="zh-TW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迴圈從</a:t>
            </a:r>
            <a:r>
              <a:rPr lang="en-US" altLang="zh-TW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印到</a:t>
            </a:r>
            <a:r>
              <a:rPr lang="en-US" altLang="zh-TW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中</a:t>
            </a:r>
            <a:r>
              <a:rPr lang="zh-TW" altLang="en-US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所有的奇數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4905F201-4E87-3150-45A0-0CE864262CF8}"/>
              </a:ext>
            </a:extLst>
          </p:cNvPr>
          <p:cNvSpPr/>
          <p:nvPr/>
        </p:nvSpPr>
        <p:spPr>
          <a:xfrm>
            <a:off x="304800" y="2697198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4929377" y="1134430"/>
            <a:ext cx="140457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一個整數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變數表示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6681721" y="1145870"/>
            <a:ext cx="4749895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range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整數串列，指定遞增值為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，也就是取所有奇數。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F559BFC7-DD3C-481A-9FA3-FD8E4F04C5C8}"/>
              </a:ext>
            </a:extLst>
          </p:cNvPr>
          <p:cNvSpPr txBox="1"/>
          <p:nvPr/>
        </p:nvSpPr>
        <p:spPr>
          <a:xfrm>
            <a:off x="10146297" y="2977443"/>
            <a:ext cx="1809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input("8")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187BDF3-143E-45D9-8530-7F3B24584110}"/>
              </a:ext>
            </a:extLst>
          </p:cNvPr>
          <p:cNvGrpSpPr/>
          <p:nvPr/>
        </p:nvGrpSpPr>
        <p:grpSpPr>
          <a:xfrm>
            <a:off x="517828" y="2534636"/>
            <a:ext cx="3586812" cy="1135987"/>
            <a:chOff x="517828" y="2534636"/>
            <a:chExt cx="3586812" cy="1135987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24D1CA4-EF1C-4FD2-B067-FDDF5823D71F}"/>
                </a:ext>
              </a:extLst>
            </p:cNvPr>
            <p:cNvSpPr/>
            <p:nvPr/>
          </p:nvSpPr>
          <p:spPr>
            <a:xfrm>
              <a:off x="517828" y="2977443"/>
              <a:ext cx="3586812" cy="693180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DA7DBA15-EAB6-427A-A63F-AE4A9DBC6759}"/>
                </a:ext>
              </a:extLst>
            </p:cNvPr>
            <p:cNvGrpSpPr/>
            <p:nvPr/>
          </p:nvGrpSpPr>
          <p:grpSpPr>
            <a:xfrm>
              <a:off x="517828" y="2534636"/>
              <a:ext cx="3586812" cy="1135987"/>
              <a:chOff x="517828" y="2508722"/>
              <a:chExt cx="3586812" cy="917810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EA5FF0-329C-4EAF-BCB1-88676B9D4B5B}"/>
                  </a:ext>
                </a:extLst>
              </p:cNvPr>
              <p:cNvSpPr/>
              <p:nvPr/>
            </p:nvSpPr>
            <p:spPr>
              <a:xfrm>
                <a:off x="517828" y="2508722"/>
                <a:ext cx="3586812" cy="357762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3801983-D706-460D-8857-1F219B4F415A}"/>
                  </a:ext>
                </a:extLst>
              </p:cNvPr>
              <p:cNvSpPr/>
              <p:nvPr/>
            </p:nvSpPr>
            <p:spPr>
              <a:xfrm>
                <a:off x="767444" y="3164737"/>
                <a:ext cx="1159328" cy="261795"/>
              </a:xfrm>
              <a:prstGeom prst="rect">
                <a:avLst/>
              </a:prstGeom>
              <a:solidFill>
                <a:srgbClr val="F6C4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range(1,n+1,2):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8361216" y="1812106"/>
            <a:ext cx="270005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在每次迭代中，印出迴圈變數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當前的值。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BFD7D9EA-FDB5-46F4-BE1E-04E1AFA0DDB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0"/>
          <a:ext cx="1572170" cy="1864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248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400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95E4F6C4-BD17-4B03-8483-CE8FD3B4AE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8"/>
          <a:ext cx="1623397" cy="184238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3995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6" name="群組 5">
            <a:extLst>
              <a:ext uri="{FF2B5EF4-FFF2-40B4-BE49-F238E27FC236}">
                <a16:creationId xmlns:a16="http://schemas.microsoft.com/office/drawing/2014/main" id="{1CF0B19A-4FDC-4481-B69E-AA81592C8889}"/>
              </a:ext>
            </a:extLst>
          </p:cNvPr>
          <p:cNvGrpSpPr/>
          <p:nvPr/>
        </p:nvGrpSpPr>
        <p:grpSpPr>
          <a:xfrm>
            <a:off x="10178406" y="3264368"/>
            <a:ext cx="1505594" cy="538468"/>
            <a:chOff x="10178406" y="3264368"/>
            <a:chExt cx="1505594" cy="538468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6FDF7BAE-0329-4F35-BE2B-BB3A0807AE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5" name="箭號: 五邊形 44">
                <a:extLst>
                  <a:ext uri="{FF2B5EF4-FFF2-40B4-BE49-F238E27FC236}">
                    <a16:creationId xmlns:a16="http://schemas.microsoft.com/office/drawing/2014/main" id="{94C6F6CD-672E-491A-9585-8D4AB01230F1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8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2E9CE8D-44D4-4741-8E34-E49FDF5D62F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E4C0E014-BADD-4073-B5AD-1D84F962A08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2872E443-DB76-4F71-998D-2D8DD5FB974E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64549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請寫一個程式，讓使用者</a:t>
            </a:r>
            <a:r>
              <a:rPr lang="zh-TW" altLang="en-US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輸入整數</a:t>
            </a:r>
            <a:r>
              <a:rPr lang="en-US" altLang="zh-TW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迴圈從</a:t>
            </a:r>
            <a:r>
              <a:rPr lang="en-US" altLang="zh-TW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印到</a:t>
            </a:r>
            <a:r>
              <a:rPr lang="en-US" altLang="zh-TW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中</a:t>
            </a:r>
            <a:r>
              <a:rPr lang="zh-TW" altLang="en-US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所有的奇數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4905F201-4E87-3150-45A0-0CE864262CF8}"/>
              </a:ext>
            </a:extLst>
          </p:cNvPr>
          <p:cNvSpPr/>
          <p:nvPr/>
        </p:nvSpPr>
        <p:spPr>
          <a:xfrm>
            <a:off x="304800" y="2697198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4929377" y="1134430"/>
            <a:ext cx="140457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一個整數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變數表示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6681721" y="1145870"/>
            <a:ext cx="4749895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range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整數串列，指定遞增值為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，也就是取所有奇數。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187BDF3-143E-45D9-8530-7F3B24584110}"/>
              </a:ext>
            </a:extLst>
          </p:cNvPr>
          <p:cNvGrpSpPr/>
          <p:nvPr/>
        </p:nvGrpSpPr>
        <p:grpSpPr>
          <a:xfrm>
            <a:off x="517828" y="2534636"/>
            <a:ext cx="3586812" cy="1135987"/>
            <a:chOff x="517828" y="2534636"/>
            <a:chExt cx="3586812" cy="1135987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24D1CA4-EF1C-4FD2-B067-FDDF5823D71F}"/>
                </a:ext>
              </a:extLst>
            </p:cNvPr>
            <p:cNvSpPr/>
            <p:nvPr/>
          </p:nvSpPr>
          <p:spPr>
            <a:xfrm>
              <a:off x="517828" y="2977443"/>
              <a:ext cx="3586812" cy="693180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DA7DBA15-EAB6-427A-A63F-AE4A9DBC6759}"/>
                </a:ext>
              </a:extLst>
            </p:cNvPr>
            <p:cNvGrpSpPr/>
            <p:nvPr/>
          </p:nvGrpSpPr>
          <p:grpSpPr>
            <a:xfrm>
              <a:off x="517828" y="2534636"/>
              <a:ext cx="3586812" cy="1135987"/>
              <a:chOff x="517828" y="2508722"/>
              <a:chExt cx="3586812" cy="917810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EA5FF0-329C-4EAF-BCB1-88676B9D4B5B}"/>
                  </a:ext>
                </a:extLst>
              </p:cNvPr>
              <p:cNvSpPr/>
              <p:nvPr/>
            </p:nvSpPr>
            <p:spPr>
              <a:xfrm>
                <a:off x="517828" y="2508722"/>
                <a:ext cx="3586812" cy="357762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3801983-D706-460D-8857-1F219B4F415A}"/>
                  </a:ext>
                </a:extLst>
              </p:cNvPr>
              <p:cNvSpPr/>
              <p:nvPr/>
            </p:nvSpPr>
            <p:spPr>
              <a:xfrm>
                <a:off x="767444" y="3164737"/>
                <a:ext cx="1159328" cy="261795"/>
              </a:xfrm>
              <a:prstGeom prst="rect">
                <a:avLst/>
              </a:prstGeom>
              <a:solidFill>
                <a:srgbClr val="F6C4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range(1,n+1,2):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8361216" y="1812106"/>
            <a:ext cx="270005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在每次迭代中，印出迴圈變數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當前的值。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BFD7D9EA-FDB5-46F4-BE1E-04E1AFA0DDB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0"/>
          <a:ext cx="1572170" cy="1864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248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400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95E4F6C4-BD17-4B03-8483-CE8FD3B4AE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8"/>
          <a:ext cx="1623397" cy="184238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3995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6" name="群組 5">
            <a:extLst>
              <a:ext uri="{FF2B5EF4-FFF2-40B4-BE49-F238E27FC236}">
                <a16:creationId xmlns:a16="http://schemas.microsoft.com/office/drawing/2014/main" id="{1CF0B19A-4FDC-4481-B69E-AA81592C8889}"/>
              </a:ext>
            </a:extLst>
          </p:cNvPr>
          <p:cNvGrpSpPr/>
          <p:nvPr/>
        </p:nvGrpSpPr>
        <p:grpSpPr>
          <a:xfrm>
            <a:off x="8551735" y="3264368"/>
            <a:ext cx="1505594" cy="538468"/>
            <a:chOff x="10178406" y="3264368"/>
            <a:chExt cx="1505594" cy="538468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6FDF7BAE-0329-4F35-BE2B-BB3A0807AE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5" name="箭號: 五邊形 44">
                <a:extLst>
                  <a:ext uri="{FF2B5EF4-FFF2-40B4-BE49-F238E27FC236}">
                    <a16:creationId xmlns:a16="http://schemas.microsoft.com/office/drawing/2014/main" id="{94C6F6CD-672E-491A-9585-8D4AB01230F1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8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2E9CE8D-44D4-4741-8E34-E49FDF5D62F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E4C0E014-BADD-4073-B5AD-1D84F962A08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2872E443-DB76-4F71-998D-2D8DD5FB974E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43510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請寫一個程式，讓使用者</a:t>
            </a:r>
            <a:r>
              <a:rPr lang="zh-TW" altLang="en-US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輸入整數</a:t>
            </a:r>
            <a:r>
              <a:rPr lang="en-US" altLang="zh-TW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迴圈從</a:t>
            </a:r>
            <a:r>
              <a:rPr lang="en-US" altLang="zh-TW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印到</a:t>
            </a:r>
            <a:r>
              <a:rPr lang="en-US" altLang="zh-TW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中</a:t>
            </a:r>
            <a:r>
              <a:rPr lang="zh-TW" altLang="en-US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所有的奇數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4905F201-4E87-3150-45A0-0CE864262CF8}"/>
              </a:ext>
            </a:extLst>
          </p:cNvPr>
          <p:cNvSpPr/>
          <p:nvPr/>
        </p:nvSpPr>
        <p:spPr>
          <a:xfrm>
            <a:off x="304800" y="2697198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4929377" y="1134430"/>
            <a:ext cx="140457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一個整數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變數表示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6681721" y="1145870"/>
            <a:ext cx="4749895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range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整數串列，指定遞增值為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，也就是取所有奇數。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187BDF3-143E-45D9-8530-7F3B24584110}"/>
              </a:ext>
            </a:extLst>
          </p:cNvPr>
          <p:cNvGrpSpPr/>
          <p:nvPr/>
        </p:nvGrpSpPr>
        <p:grpSpPr>
          <a:xfrm>
            <a:off x="517828" y="2534636"/>
            <a:ext cx="3586812" cy="1135987"/>
            <a:chOff x="517828" y="2534636"/>
            <a:chExt cx="3586812" cy="1135987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24D1CA4-EF1C-4FD2-B067-FDDF5823D71F}"/>
                </a:ext>
              </a:extLst>
            </p:cNvPr>
            <p:cNvSpPr/>
            <p:nvPr/>
          </p:nvSpPr>
          <p:spPr>
            <a:xfrm>
              <a:off x="517828" y="2977443"/>
              <a:ext cx="3586812" cy="693180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DA7DBA15-EAB6-427A-A63F-AE4A9DBC6759}"/>
                </a:ext>
              </a:extLst>
            </p:cNvPr>
            <p:cNvGrpSpPr/>
            <p:nvPr/>
          </p:nvGrpSpPr>
          <p:grpSpPr>
            <a:xfrm>
              <a:off x="517828" y="2534636"/>
              <a:ext cx="3586812" cy="1135987"/>
              <a:chOff x="517828" y="2508722"/>
              <a:chExt cx="3586812" cy="917810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EA5FF0-329C-4EAF-BCB1-88676B9D4B5B}"/>
                  </a:ext>
                </a:extLst>
              </p:cNvPr>
              <p:cNvSpPr/>
              <p:nvPr/>
            </p:nvSpPr>
            <p:spPr>
              <a:xfrm>
                <a:off x="517828" y="2508722"/>
                <a:ext cx="3586812" cy="357762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3801983-D706-460D-8857-1F219B4F415A}"/>
                  </a:ext>
                </a:extLst>
              </p:cNvPr>
              <p:cNvSpPr/>
              <p:nvPr/>
            </p:nvSpPr>
            <p:spPr>
              <a:xfrm>
                <a:off x="767444" y="3164737"/>
                <a:ext cx="1159328" cy="261795"/>
              </a:xfrm>
              <a:prstGeom prst="rect">
                <a:avLst/>
              </a:prstGeom>
              <a:solidFill>
                <a:srgbClr val="F6C4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range(1,n+1,2):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8361216" y="1812106"/>
            <a:ext cx="270005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在每次迭代中，印出迴圈變數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當前的值。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BFD7D9EA-FDB5-46F4-BE1E-04E1AFA0DDB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0"/>
          <a:ext cx="1572170" cy="1864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248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400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95E4F6C4-BD17-4B03-8483-CE8FD3B4AE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8"/>
          <a:ext cx="1623397" cy="184238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3995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6" name="群組 5">
            <a:extLst>
              <a:ext uri="{FF2B5EF4-FFF2-40B4-BE49-F238E27FC236}">
                <a16:creationId xmlns:a16="http://schemas.microsoft.com/office/drawing/2014/main" id="{1CF0B19A-4FDC-4481-B69E-AA81592C8889}"/>
              </a:ext>
            </a:extLst>
          </p:cNvPr>
          <p:cNvGrpSpPr/>
          <p:nvPr/>
        </p:nvGrpSpPr>
        <p:grpSpPr>
          <a:xfrm>
            <a:off x="8551735" y="3264368"/>
            <a:ext cx="1505594" cy="538468"/>
            <a:chOff x="10178406" y="3264368"/>
            <a:chExt cx="1505594" cy="538468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6FDF7BAE-0329-4F35-BE2B-BB3A0807AE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5" name="箭號: 五邊形 44">
                <a:extLst>
                  <a:ext uri="{FF2B5EF4-FFF2-40B4-BE49-F238E27FC236}">
                    <a16:creationId xmlns:a16="http://schemas.microsoft.com/office/drawing/2014/main" id="{94C6F6CD-672E-491A-9585-8D4AB01230F1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8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2E9CE8D-44D4-4741-8E34-E49FDF5D62F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E4C0E014-BADD-4073-B5AD-1D84F962A08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2872E443-DB76-4F71-998D-2D8DD5FB974E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C2C68675-2133-4022-A67B-3DBB1AB600AE}"/>
              </a:ext>
            </a:extLst>
          </p:cNvPr>
          <p:cNvGrpSpPr/>
          <p:nvPr/>
        </p:nvGrpSpPr>
        <p:grpSpPr>
          <a:xfrm>
            <a:off x="6566293" y="3143234"/>
            <a:ext cx="1572170" cy="614723"/>
            <a:chOff x="6922902" y="3154462"/>
            <a:chExt cx="1572170" cy="614723"/>
          </a:xfrm>
        </p:grpSpPr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4BB8D5D3-21DE-4006-AC3A-B739AFDBB8BC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6A3B9D7-3B7B-4255-9953-F7B7A968B1D6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7E87C4DE-3470-430C-9325-8F9CADEF629A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9263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請寫一個程式，讓使用者</a:t>
            </a:r>
            <a:r>
              <a:rPr lang="zh-TW" altLang="en-US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輸入整數</a:t>
            </a:r>
            <a:r>
              <a:rPr lang="en-US" altLang="zh-TW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迴圈從</a:t>
            </a:r>
            <a:r>
              <a:rPr lang="en-US" altLang="zh-TW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印到</a:t>
            </a:r>
            <a:r>
              <a:rPr lang="en-US" altLang="zh-TW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4905F201-4E87-3150-45A0-0CE864262CF8}"/>
              </a:ext>
            </a:extLst>
          </p:cNvPr>
          <p:cNvSpPr/>
          <p:nvPr/>
        </p:nvSpPr>
        <p:spPr>
          <a:xfrm>
            <a:off x="304800" y="2697198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4929377" y="1134430"/>
            <a:ext cx="140457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一個整數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變數表示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6665667" y="1128521"/>
            <a:ext cx="3699649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range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整數串列，指定遞增值為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群組 56">
            <a:extLst>
              <a:ext uri="{FF2B5EF4-FFF2-40B4-BE49-F238E27FC236}">
                <a16:creationId xmlns:a16="http://schemas.microsoft.com/office/drawing/2014/main" id="{03A6A57F-CF48-4575-96CD-800D9E5D0952}"/>
              </a:ext>
            </a:extLst>
          </p:cNvPr>
          <p:cNvGrpSpPr/>
          <p:nvPr/>
        </p:nvGrpSpPr>
        <p:grpSpPr>
          <a:xfrm>
            <a:off x="10236200" y="3264368"/>
            <a:ext cx="1447800" cy="538468"/>
            <a:chOff x="8966200" y="3389493"/>
            <a:chExt cx="1447800" cy="538468"/>
          </a:xfrm>
        </p:grpSpPr>
        <p:sp>
          <p:nvSpPr>
            <p:cNvPr id="23" name="箭號: 五邊形 22">
              <a:extLst>
                <a:ext uri="{FF2B5EF4-FFF2-40B4-BE49-F238E27FC236}">
                  <a16:creationId xmlns:a16="http://schemas.microsoft.com/office/drawing/2014/main" id="{5AEEB5D8-451E-4539-A5A9-D59AEB733814}"/>
                </a:ext>
              </a:extLst>
            </p:cNvPr>
            <p:cNvSpPr/>
            <p:nvPr/>
          </p:nvSpPr>
          <p:spPr>
            <a:xfrm>
              <a:off x="8966200" y="3389493"/>
              <a:ext cx="1447800" cy="538468"/>
            </a:xfrm>
            <a:prstGeom prst="homePlate">
              <a:avLst>
                <a:gd name="adj" fmla="val 31132"/>
              </a:avLst>
            </a:prstGeom>
            <a:solidFill>
              <a:srgbClr val="DEEBF7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“7”</a:t>
              </a:r>
              <a:endPara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E9892C8-C515-403A-A142-0121BBD0C42A}"/>
                </a:ext>
              </a:extLst>
            </p:cNvPr>
            <p:cNvSpPr/>
            <p:nvPr/>
          </p:nvSpPr>
          <p:spPr>
            <a:xfrm>
              <a:off x="8966200" y="3389493"/>
              <a:ext cx="258233" cy="5384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D5741E49-8873-406F-B8FE-7F45FD7076EE}"/>
                </a:ext>
              </a:extLst>
            </p:cNvPr>
            <p:cNvSpPr txBox="1"/>
            <p:nvPr/>
          </p:nvSpPr>
          <p:spPr>
            <a:xfrm rot="16200000">
              <a:off x="8826083" y="3532602"/>
              <a:ext cx="538468" cy="252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100"/>
                </a:lnSpc>
              </a:pPr>
              <a:endParaRPr lang="zh-TW" altLang="en-US" sz="1600" b="1" dirty="0"/>
            </a:p>
          </p:txBody>
        </p:sp>
      </p:grpSp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F559BFC7-DD3C-481A-9FA3-FD8E4F04C5C8}"/>
              </a:ext>
            </a:extLst>
          </p:cNvPr>
          <p:cNvSpPr txBox="1"/>
          <p:nvPr/>
        </p:nvSpPr>
        <p:spPr>
          <a:xfrm>
            <a:off x="10146297" y="2977443"/>
            <a:ext cx="1809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input("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")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187BDF3-143E-45D9-8530-7F3B24584110}"/>
              </a:ext>
            </a:extLst>
          </p:cNvPr>
          <p:cNvGrpSpPr/>
          <p:nvPr/>
        </p:nvGrpSpPr>
        <p:grpSpPr>
          <a:xfrm>
            <a:off x="517828" y="2534636"/>
            <a:ext cx="3586812" cy="1135987"/>
            <a:chOff x="517828" y="2534636"/>
            <a:chExt cx="3586812" cy="1135987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24D1CA4-EF1C-4FD2-B067-FDDF5823D71F}"/>
                </a:ext>
              </a:extLst>
            </p:cNvPr>
            <p:cNvSpPr/>
            <p:nvPr/>
          </p:nvSpPr>
          <p:spPr>
            <a:xfrm>
              <a:off x="517828" y="2977443"/>
              <a:ext cx="3586812" cy="693180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DA7DBA15-EAB6-427A-A63F-AE4A9DBC6759}"/>
                </a:ext>
              </a:extLst>
            </p:cNvPr>
            <p:cNvGrpSpPr/>
            <p:nvPr/>
          </p:nvGrpSpPr>
          <p:grpSpPr>
            <a:xfrm>
              <a:off x="517828" y="2534636"/>
              <a:ext cx="3586812" cy="1135987"/>
              <a:chOff x="517828" y="2508722"/>
              <a:chExt cx="3586812" cy="917810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EA5FF0-329C-4EAF-BCB1-88676B9D4B5B}"/>
                  </a:ext>
                </a:extLst>
              </p:cNvPr>
              <p:cNvSpPr/>
              <p:nvPr/>
            </p:nvSpPr>
            <p:spPr>
              <a:xfrm>
                <a:off x="517828" y="2508722"/>
                <a:ext cx="3586812" cy="357762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3801983-D706-460D-8857-1F219B4F415A}"/>
                  </a:ext>
                </a:extLst>
              </p:cNvPr>
              <p:cNvSpPr/>
              <p:nvPr/>
            </p:nvSpPr>
            <p:spPr>
              <a:xfrm>
                <a:off x="767444" y="3164737"/>
                <a:ext cx="1159328" cy="261795"/>
              </a:xfrm>
              <a:prstGeom prst="rect">
                <a:avLst/>
              </a:prstGeom>
              <a:solidFill>
                <a:srgbClr val="F6C4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 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669B406-5E04-4F2D-BDFE-1BE30892123A}"/>
              </a:ext>
            </a:extLst>
          </p:cNvPr>
          <p:cNvSpPr txBox="1"/>
          <p:nvPr/>
        </p:nvSpPr>
        <p:spPr>
          <a:xfrm>
            <a:off x="10178406" y="3330026"/>
            <a:ext cx="373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800" b="1" dirty="0">
                <a:solidFill>
                  <a:schemeClr val="tx2"/>
                </a:solidFill>
              </a:rPr>
              <a:t>type</a:t>
            </a:r>
          </a:p>
          <a:p>
            <a:pPr algn="ctr"/>
            <a:r>
              <a:rPr lang="en-US" altLang="zh-TW" sz="1200" b="1" dirty="0"/>
              <a:t>str</a:t>
            </a:r>
            <a:endParaRPr lang="zh-TW" altLang="en-US" sz="1600" b="1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8361216" y="1812106"/>
            <a:ext cx="270005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在每次迭代中，印出迴圈變數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當前的值。</a:t>
            </a:r>
          </a:p>
        </p:txBody>
      </p: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4B6D920E-0551-49BD-B33C-8E7BD7674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063803"/>
              </p:ext>
            </p:extLst>
          </p:nvPr>
        </p:nvGraphicFramePr>
        <p:xfrm>
          <a:off x="8535360" y="2660760"/>
          <a:ext cx="1572170" cy="1864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248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400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EAA8A837-7B46-4E5B-8147-BFE60CF82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663453"/>
              </p:ext>
            </p:extLst>
          </p:nvPr>
        </p:nvGraphicFramePr>
        <p:xfrm>
          <a:off x="6333953" y="2683278"/>
          <a:ext cx="1623397" cy="184238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3995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1160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請寫一個程式，讓使用者</a:t>
            </a:r>
            <a:r>
              <a:rPr lang="zh-TW" altLang="en-US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輸入整數</a:t>
            </a:r>
            <a:r>
              <a:rPr lang="en-US" altLang="zh-TW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迴圈從</a:t>
            </a:r>
            <a:r>
              <a:rPr lang="en-US" altLang="zh-TW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印到</a:t>
            </a:r>
            <a:r>
              <a:rPr lang="en-US" altLang="zh-TW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中</a:t>
            </a:r>
            <a:r>
              <a:rPr lang="zh-TW" altLang="en-US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所有的奇數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4905F201-4E87-3150-45A0-0CE864262CF8}"/>
              </a:ext>
            </a:extLst>
          </p:cNvPr>
          <p:cNvSpPr/>
          <p:nvPr/>
        </p:nvSpPr>
        <p:spPr>
          <a:xfrm>
            <a:off x="304800" y="2697198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4929377" y="1134430"/>
            <a:ext cx="140457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一個整數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變數表示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6681721" y="1145870"/>
            <a:ext cx="4749895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range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整數串列，指定遞增值為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，也就是取所有奇數。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187BDF3-143E-45D9-8530-7F3B24584110}"/>
              </a:ext>
            </a:extLst>
          </p:cNvPr>
          <p:cNvGrpSpPr/>
          <p:nvPr/>
        </p:nvGrpSpPr>
        <p:grpSpPr>
          <a:xfrm>
            <a:off x="517828" y="2534636"/>
            <a:ext cx="3586812" cy="1135987"/>
            <a:chOff x="517828" y="2534636"/>
            <a:chExt cx="3586812" cy="1135987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24D1CA4-EF1C-4FD2-B067-FDDF5823D71F}"/>
                </a:ext>
              </a:extLst>
            </p:cNvPr>
            <p:cNvSpPr/>
            <p:nvPr/>
          </p:nvSpPr>
          <p:spPr>
            <a:xfrm>
              <a:off x="517828" y="2977443"/>
              <a:ext cx="3586812" cy="693180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DA7DBA15-EAB6-427A-A63F-AE4A9DBC6759}"/>
                </a:ext>
              </a:extLst>
            </p:cNvPr>
            <p:cNvGrpSpPr/>
            <p:nvPr/>
          </p:nvGrpSpPr>
          <p:grpSpPr>
            <a:xfrm>
              <a:off x="517828" y="2534636"/>
              <a:ext cx="3586812" cy="1135987"/>
              <a:chOff x="517828" y="2508722"/>
              <a:chExt cx="3586812" cy="917810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EA5FF0-329C-4EAF-BCB1-88676B9D4B5B}"/>
                  </a:ext>
                </a:extLst>
              </p:cNvPr>
              <p:cNvSpPr/>
              <p:nvPr/>
            </p:nvSpPr>
            <p:spPr>
              <a:xfrm>
                <a:off x="517828" y="2508722"/>
                <a:ext cx="3586812" cy="357762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3801983-D706-460D-8857-1F219B4F415A}"/>
                  </a:ext>
                </a:extLst>
              </p:cNvPr>
              <p:cNvSpPr/>
              <p:nvPr/>
            </p:nvSpPr>
            <p:spPr>
              <a:xfrm>
                <a:off x="767444" y="3164737"/>
                <a:ext cx="1159328" cy="261795"/>
              </a:xfrm>
              <a:prstGeom prst="rect">
                <a:avLst/>
              </a:prstGeom>
              <a:solidFill>
                <a:srgbClr val="F6C4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range(1,n+1,2):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8361216" y="1812106"/>
            <a:ext cx="270005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在每次迭代中，印出迴圈變數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當前的值。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BFD7D9EA-FDB5-46F4-BE1E-04E1AFA0DDB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0"/>
          <a:ext cx="1572170" cy="1864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248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400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95E4F6C4-BD17-4B03-8483-CE8FD3B4AE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8"/>
          <a:ext cx="1623397" cy="184238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3995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6" name="群組 5">
            <a:extLst>
              <a:ext uri="{FF2B5EF4-FFF2-40B4-BE49-F238E27FC236}">
                <a16:creationId xmlns:a16="http://schemas.microsoft.com/office/drawing/2014/main" id="{1CF0B19A-4FDC-4481-B69E-AA81592C8889}"/>
              </a:ext>
            </a:extLst>
          </p:cNvPr>
          <p:cNvGrpSpPr/>
          <p:nvPr/>
        </p:nvGrpSpPr>
        <p:grpSpPr>
          <a:xfrm>
            <a:off x="8551735" y="3264368"/>
            <a:ext cx="1505594" cy="538468"/>
            <a:chOff x="10178406" y="3264368"/>
            <a:chExt cx="1505594" cy="538468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6FDF7BAE-0329-4F35-BE2B-BB3A0807AE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5" name="箭號: 五邊形 44">
                <a:extLst>
                  <a:ext uri="{FF2B5EF4-FFF2-40B4-BE49-F238E27FC236}">
                    <a16:creationId xmlns:a16="http://schemas.microsoft.com/office/drawing/2014/main" id="{94C6F6CD-672E-491A-9585-8D4AB01230F1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8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2E9CE8D-44D4-4741-8E34-E49FDF5D62F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E4C0E014-BADD-4073-B5AD-1D84F962A08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2872E443-DB76-4F71-998D-2D8DD5FB974E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C2C68675-2133-4022-A67B-3DBB1AB600AE}"/>
              </a:ext>
            </a:extLst>
          </p:cNvPr>
          <p:cNvGrpSpPr/>
          <p:nvPr/>
        </p:nvGrpSpPr>
        <p:grpSpPr>
          <a:xfrm>
            <a:off x="6566293" y="3143234"/>
            <a:ext cx="1572170" cy="614723"/>
            <a:chOff x="6922902" y="3154462"/>
            <a:chExt cx="1572170" cy="614723"/>
          </a:xfrm>
        </p:grpSpPr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4BB8D5D3-21DE-4006-AC3A-B739AFDBB8BC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6A3B9D7-3B7B-4255-9953-F7B7A968B1D6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7E87C4DE-3470-430C-9325-8F9CADEF629A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D7C62276-3141-4F67-83AC-EFED14C31E24}"/>
              </a:ext>
            </a:extLst>
          </p:cNvPr>
          <p:cNvGrpSpPr/>
          <p:nvPr/>
        </p:nvGrpSpPr>
        <p:grpSpPr>
          <a:xfrm flipV="1">
            <a:off x="7514779" y="3140306"/>
            <a:ext cx="1110488" cy="671106"/>
            <a:chOff x="7535897" y="3243687"/>
            <a:chExt cx="1030649" cy="750280"/>
          </a:xfrm>
        </p:grpSpPr>
        <p:pic>
          <p:nvPicPr>
            <p:cNvPr id="5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BCAC94D-3066-4B80-B34B-BCCCCDBB6F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84998D7-A9F3-40F2-8BB0-1DC58C9158B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5098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2187BDF3-143E-45D9-8530-7F3B24584110}"/>
              </a:ext>
            </a:extLst>
          </p:cNvPr>
          <p:cNvGrpSpPr/>
          <p:nvPr/>
        </p:nvGrpSpPr>
        <p:grpSpPr>
          <a:xfrm>
            <a:off x="517828" y="2534636"/>
            <a:ext cx="3586812" cy="1135987"/>
            <a:chOff x="517828" y="2534636"/>
            <a:chExt cx="3586812" cy="1135987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24D1CA4-EF1C-4FD2-B067-FDDF5823D71F}"/>
                </a:ext>
              </a:extLst>
            </p:cNvPr>
            <p:cNvSpPr/>
            <p:nvPr/>
          </p:nvSpPr>
          <p:spPr>
            <a:xfrm>
              <a:off x="517828" y="2977443"/>
              <a:ext cx="3586812" cy="693180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DA7DBA15-EAB6-427A-A63F-AE4A9DBC6759}"/>
                </a:ext>
              </a:extLst>
            </p:cNvPr>
            <p:cNvGrpSpPr/>
            <p:nvPr/>
          </p:nvGrpSpPr>
          <p:grpSpPr>
            <a:xfrm>
              <a:off x="517828" y="2534636"/>
              <a:ext cx="3586812" cy="1135987"/>
              <a:chOff x="517828" y="2508722"/>
              <a:chExt cx="3586812" cy="917810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EA5FF0-329C-4EAF-BCB1-88676B9D4B5B}"/>
                  </a:ext>
                </a:extLst>
              </p:cNvPr>
              <p:cNvSpPr/>
              <p:nvPr/>
            </p:nvSpPr>
            <p:spPr>
              <a:xfrm>
                <a:off x="517828" y="2508722"/>
                <a:ext cx="3586812" cy="357762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3801983-D706-460D-8857-1F219B4F415A}"/>
                  </a:ext>
                </a:extLst>
              </p:cNvPr>
              <p:cNvSpPr/>
              <p:nvPr/>
            </p:nvSpPr>
            <p:spPr>
              <a:xfrm>
                <a:off x="767444" y="3164737"/>
                <a:ext cx="1159328" cy="261795"/>
              </a:xfrm>
              <a:prstGeom prst="rect">
                <a:avLst/>
              </a:prstGeom>
              <a:solidFill>
                <a:srgbClr val="F6C4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range(1,n+1,2):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請寫一個程式，讓使用者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迴圈從</a:t>
            </a:r>
            <a:r>
              <a:rPr lang="en-US" altLang="zh-TW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印到</a:t>
            </a:r>
            <a:r>
              <a:rPr lang="en-US" altLang="zh-TW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中所有的奇數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4929377" y="1134430"/>
            <a:ext cx="140457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一個整數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變數表示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6681721" y="1145870"/>
            <a:ext cx="4749895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range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整數串列，指定遞增值為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，也就是取所有奇數。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8361216" y="1812106"/>
            <a:ext cx="270005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在每次迭代中，印出迴圈變數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當前的值。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BFD7D9EA-FDB5-46F4-BE1E-04E1AFA0DDB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0"/>
          <a:ext cx="1572170" cy="1864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248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400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95E4F6C4-BD17-4B03-8483-CE8FD3B4AE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8"/>
          <a:ext cx="1623397" cy="184238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3995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6" name="群組 5">
            <a:extLst>
              <a:ext uri="{FF2B5EF4-FFF2-40B4-BE49-F238E27FC236}">
                <a16:creationId xmlns:a16="http://schemas.microsoft.com/office/drawing/2014/main" id="{1CF0B19A-4FDC-4481-B69E-AA81592C8889}"/>
              </a:ext>
            </a:extLst>
          </p:cNvPr>
          <p:cNvGrpSpPr/>
          <p:nvPr/>
        </p:nvGrpSpPr>
        <p:grpSpPr>
          <a:xfrm>
            <a:off x="8551735" y="3264368"/>
            <a:ext cx="1505594" cy="538468"/>
            <a:chOff x="10178406" y="3264368"/>
            <a:chExt cx="1505594" cy="538468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6FDF7BAE-0329-4F35-BE2B-BB3A0807AE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5" name="箭號: 五邊形 44">
                <a:extLst>
                  <a:ext uri="{FF2B5EF4-FFF2-40B4-BE49-F238E27FC236}">
                    <a16:creationId xmlns:a16="http://schemas.microsoft.com/office/drawing/2014/main" id="{94C6F6CD-672E-491A-9585-8D4AB01230F1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8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2E9CE8D-44D4-4741-8E34-E49FDF5D62F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E4C0E014-BADD-4073-B5AD-1D84F962A08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2872E443-DB76-4F71-998D-2D8DD5FB974E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C2C68675-2133-4022-A67B-3DBB1AB600AE}"/>
              </a:ext>
            </a:extLst>
          </p:cNvPr>
          <p:cNvGrpSpPr/>
          <p:nvPr/>
        </p:nvGrpSpPr>
        <p:grpSpPr>
          <a:xfrm>
            <a:off x="6566293" y="3143234"/>
            <a:ext cx="1572170" cy="614723"/>
            <a:chOff x="6922902" y="3154462"/>
            <a:chExt cx="1572170" cy="614723"/>
          </a:xfrm>
        </p:grpSpPr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4BB8D5D3-21DE-4006-AC3A-B739AFDBB8BC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6A3B9D7-3B7B-4255-9953-F7B7A968B1D6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7E87C4DE-3470-430C-9325-8F9CADEF629A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D7C62276-3141-4F67-83AC-EFED14C31E24}"/>
              </a:ext>
            </a:extLst>
          </p:cNvPr>
          <p:cNvGrpSpPr/>
          <p:nvPr/>
        </p:nvGrpSpPr>
        <p:grpSpPr>
          <a:xfrm flipV="1">
            <a:off x="7514779" y="3140306"/>
            <a:ext cx="1110488" cy="671106"/>
            <a:chOff x="7535897" y="3243687"/>
            <a:chExt cx="1030649" cy="750280"/>
          </a:xfrm>
        </p:grpSpPr>
        <p:pic>
          <p:nvPicPr>
            <p:cNvPr id="5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BCAC94D-3066-4B80-B34B-BCCCCDBB6F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84998D7-A9F3-40F2-8BB0-1DC58C9158B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52" name="箭號: 向右 51">
            <a:extLst>
              <a:ext uri="{FF2B5EF4-FFF2-40B4-BE49-F238E27FC236}">
                <a16:creationId xmlns:a16="http://schemas.microsoft.com/office/drawing/2014/main" id="{F4B3114C-A784-4510-A66C-90169175B63F}"/>
              </a:ext>
            </a:extLst>
          </p:cNvPr>
          <p:cNvSpPr/>
          <p:nvPr/>
        </p:nvSpPr>
        <p:spPr>
          <a:xfrm>
            <a:off x="304800" y="3078201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F24730F7-255C-45C4-8BA6-C32F4097A9D1}"/>
              </a:ext>
            </a:extLst>
          </p:cNvPr>
          <p:cNvSpPr txBox="1"/>
          <p:nvPr/>
        </p:nvSpPr>
        <p:spPr>
          <a:xfrm>
            <a:off x="6736081" y="4613313"/>
            <a:ext cx="1985248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 結束值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(1, </a:t>
            </a:r>
            <a:r>
              <a:rPr lang="zh-TW" altLang="en-US" b="1" dirty="0">
                <a:highlight>
                  <a:srgbClr val="DEEBF7"/>
                </a:highlight>
              </a:rPr>
              <a:t>  </a:t>
            </a:r>
            <a:r>
              <a:rPr lang="en-US" altLang="zh-TW" b="1" dirty="0">
                <a:highlight>
                  <a:srgbClr val="DEEBF7"/>
                </a:highlight>
              </a:rPr>
              <a:t>8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1):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9342612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請寫一個程式，讓使用者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迴圈從</a:t>
            </a:r>
            <a:r>
              <a:rPr lang="en-US" altLang="zh-TW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印到</a:t>
            </a:r>
            <a:r>
              <a:rPr lang="en-US" altLang="zh-TW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中所有的奇數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4929377" y="1134430"/>
            <a:ext cx="140457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一個整數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變數表示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6681721" y="1145870"/>
            <a:ext cx="4749895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range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整數串列，指定遞增值為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，也就是取所有奇數。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187BDF3-143E-45D9-8530-7F3B24584110}"/>
              </a:ext>
            </a:extLst>
          </p:cNvPr>
          <p:cNvGrpSpPr/>
          <p:nvPr/>
        </p:nvGrpSpPr>
        <p:grpSpPr>
          <a:xfrm>
            <a:off x="517828" y="2534636"/>
            <a:ext cx="3586812" cy="1135987"/>
            <a:chOff x="517828" y="2534636"/>
            <a:chExt cx="3586812" cy="1135987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24D1CA4-EF1C-4FD2-B067-FDDF5823D71F}"/>
                </a:ext>
              </a:extLst>
            </p:cNvPr>
            <p:cNvSpPr/>
            <p:nvPr/>
          </p:nvSpPr>
          <p:spPr>
            <a:xfrm>
              <a:off x="517828" y="2977443"/>
              <a:ext cx="3586812" cy="693180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DA7DBA15-EAB6-427A-A63F-AE4A9DBC6759}"/>
                </a:ext>
              </a:extLst>
            </p:cNvPr>
            <p:cNvGrpSpPr/>
            <p:nvPr/>
          </p:nvGrpSpPr>
          <p:grpSpPr>
            <a:xfrm>
              <a:off x="517828" y="2534636"/>
              <a:ext cx="3586812" cy="1135987"/>
              <a:chOff x="517828" y="2508722"/>
              <a:chExt cx="3586812" cy="917810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EA5FF0-329C-4EAF-BCB1-88676B9D4B5B}"/>
                  </a:ext>
                </a:extLst>
              </p:cNvPr>
              <p:cNvSpPr/>
              <p:nvPr/>
            </p:nvSpPr>
            <p:spPr>
              <a:xfrm>
                <a:off x="517828" y="2508722"/>
                <a:ext cx="3586812" cy="357762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3801983-D706-460D-8857-1F219B4F415A}"/>
                  </a:ext>
                </a:extLst>
              </p:cNvPr>
              <p:cNvSpPr/>
              <p:nvPr/>
            </p:nvSpPr>
            <p:spPr>
              <a:xfrm>
                <a:off x="767444" y="3164737"/>
                <a:ext cx="1159328" cy="261795"/>
              </a:xfrm>
              <a:prstGeom prst="rect">
                <a:avLst/>
              </a:prstGeom>
              <a:solidFill>
                <a:srgbClr val="F6C4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range(1,n+1,2):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8361216" y="1812106"/>
            <a:ext cx="270005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在每次迭代中，印出迴圈變數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當前的值。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BFD7D9EA-FDB5-46F4-BE1E-04E1AFA0DDB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0"/>
          <a:ext cx="1572170" cy="1864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248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400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95E4F6C4-BD17-4B03-8483-CE8FD3B4AE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8"/>
          <a:ext cx="1623397" cy="184238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3995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6" name="群組 5">
            <a:extLst>
              <a:ext uri="{FF2B5EF4-FFF2-40B4-BE49-F238E27FC236}">
                <a16:creationId xmlns:a16="http://schemas.microsoft.com/office/drawing/2014/main" id="{1CF0B19A-4FDC-4481-B69E-AA81592C8889}"/>
              </a:ext>
            </a:extLst>
          </p:cNvPr>
          <p:cNvGrpSpPr/>
          <p:nvPr/>
        </p:nvGrpSpPr>
        <p:grpSpPr>
          <a:xfrm>
            <a:off x="8551735" y="3264368"/>
            <a:ext cx="1505594" cy="538468"/>
            <a:chOff x="10178406" y="3264368"/>
            <a:chExt cx="1505594" cy="538468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6FDF7BAE-0329-4F35-BE2B-BB3A0807AE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5" name="箭號: 五邊形 44">
                <a:extLst>
                  <a:ext uri="{FF2B5EF4-FFF2-40B4-BE49-F238E27FC236}">
                    <a16:creationId xmlns:a16="http://schemas.microsoft.com/office/drawing/2014/main" id="{94C6F6CD-672E-491A-9585-8D4AB01230F1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8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2E9CE8D-44D4-4741-8E34-E49FDF5D62F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E4C0E014-BADD-4073-B5AD-1D84F962A08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2872E443-DB76-4F71-998D-2D8DD5FB974E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C2C68675-2133-4022-A67B-3DBB1AB600AE}"/>
              </a:ext>
            </a:extLst>
          </p:cNvPr>
          <p:cNvGrpSpPr/>
          <p:nvPr/>
        </p:nvGrpSpPr>
        <p:grpSpPr>
          <a:xfrm>
            <a:off x="6566293" y="3143234"/>
            <a:ext cx="1572170" cy="614723"/>
            <a:chOff x="6922902" y="3154462"/>
            <a:chExt cx="1572170" cy="614723"/>
          </a:xfrm>
        </p:grpSpPr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4BB8D5D3-21DE-4006-AC3A-B739AFDBB8BC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6A3B9D7-3B7B-4255-9953-F7B7A968B1D6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7E87C4DE-3470-430C-9325-8F9CADEF629A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D7C62276-3141-4F67-83AC-EFED14C31E24}"/>
              </a:ext>
            </a:extLst>
          </p:cNvPr>
          <p:cNvGrpSpPr/>
          <p:nvPr/>
        </p:nvGrpSpPr>
        <p:grpSpPr>
          <a:xfrm flipV="1">
            <a:off x="7514779" y="3140306"/>
            <a:ext cx="1110488" cy="671106"/>
            <a:chOff x="7535897" y="3243687"/>
            <a:chExt cx="1030649" cy="750280"/>
          </a:xfrm>
        </p:grpSpPr>
        <p:pic>
          <p:nvPicPr>
            <p:cNvPr id="5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BCAC94D-3066-4B80-B34B-BCCCCDBB6F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84998D7-A9F3-40F2-8BB0-1DC58C9158B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BFB9D3AD-D783-4CEF-981F-BFD5A4FA5FEF}"/>
              </a:ext>
            </a:extLst>
          </p:cNvPr>
          <p:cNvGrpSpPr/>
          <p:nvPr/>
        </p:nvGrpSpPr>
        <p:grpSpPr>
          <a:xfrm>
            <a:off x="8827363" y="4704233"/>
            <a:ext cx="1708150" cy="762242"/>
            <a:chOff x="3897535" y="1879197"/>
            <a:chExt cx="1708150" cy="762242"/>
          </a:xfrm>
        </p:grpSpPr>
        <p:sp>
          <p:nvSpPr>
            <p:cNvPr id="62" name="矩形: 圓角 61">
              <a:extLst>
                <a:ext uri="{FF2B5EF4-FFF2-40B4-BE49-F238E27FC236}">
                  <a16:creationId xmlns:a16="http://schemas.microsoft.com/office/drawing/2014/main" id="{DDCF9F7D-07D8-4ACD-BA67-913E2C83AD8D}"/>
                </a:ext>
              </a:extLst>
            </p:cNvPr>
            <p:cNvSpPr/>
            <p:nvPr/>
          </p:nvSpPr>
          <p:spPr>
            <a:xfrm>
              <a:off x="3897535" y="2317226"/>
              <a:ext cx="1708150" cy="324213"/>
            </a:xfrm>
            <a:prstGeom prst="roundRect">
              <a:avLst>
                <a:gd name="adj" fmla="val 50000"/>
              </a:avLst>
            </a:prstGeom>
            <a:solidFill>
              <a:srgbClr val="B6E2A1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B236D0E1-D7DF-4E32-87A6-A6DC96618AD1}"/>
                </a:ext>
              </a:extLst>
            </p:cNvPr>
            <p:cNvSpPr txBox="1"/>
            <p:nvPr/>
          </p:nvSpPr>
          <p:spPr>
            <a:xfrm>
              <a:off x="3926281" y="1879197"/>
              <a:ext cx="1572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dirty="0"/>
                <a:t>[1, 3, 5, 7]</a:t>
              </a:r>
              <a:endParaRPr lang="zh-TW" altLang="en-US" dirty="0"/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0D7F45DC-868E-42B7-8F48-E0D2FE2A2BCA}"/>
              </a:ext>
            </a:extLst>
          </p:cNvPr>
          <p:cNvGrpSpPr/>
          <p:nvPr/>
        </p:nvGrpSpPr>
        <p:grpSpPr>
          <a:xfrm>
            <a:off x="8552806" y="3879925"/>
            <a:ext cx="1505594" cy="538468"/>
            <a:chOff x="10178406" y="3264368"/>
            <a:chExt cx="1505594" cy="538468"/>
          </a:xfrm>
        </p:grpSpPr>
        <p:grpSp>
          <p:nvGrpSpPr>
            <p:cNvPr id="65" name="群組 64">
              <a:extLst>
                <a:ext uri="{FF2B5EF4-FFF2-40B4-BE49-F238E27FC236}">
                  <a16:creationId xmlns:a16="http://schemas.microsoft.com/office/drawing/2014/main" id="{25E04155-DC29-489C-B978-EF0AB26F7163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67" name="箭號: 五邊形 66">
                <a:extLst>
                  <a:ext uri="{FF2B5EF4-FFF2-40B4-BE49-F238E27FC236}">
                    <a16:creationId xmlns:a16="http://schemas.microsoft.com/office/drawing/2014/main" id="{F036AA51-8AF5-40F9-A033-89047555086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D1868589-D639-4A5E-912C-6E3F15CB4FF7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496A1FE5-E049-4140-8953-B37D055BBA9A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7A852D70-CF43-4DEA-B263-F27DD5813A0D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D152A714-BA95-4F3B-B536-6D4333FC8D9E}"/>
              </a:ext>
            </a:extLst>
          </p:cNvPr>
          <p:cNvGrpSpPr/>
          <p:nvPr/>
        </p:nvGrpSpPr>
        <p:grpSpPr>
          <a:xfrm>
            <a:off x="6572465" y="3834635"/>
            <a:ext cx="1572170" cy="614723"/>
            <a:chOff x="6922902" y="3154462"/>
            <a:chExt cx="1572170" cy="614723"/>
          </a:xfrm>
        </p:grpSpPr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1D125A97-7A8A-464B-B75F-4ABE0643071E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5463DAC6-090E-41D1-9F39-D7B111D782A4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橢圓 72">
              <a:extLst>
                <a:ext uri="{FF2B5EF4-FFF2-40B4-BE49-F238E27FC236}">
                  <a16:creationId xmlns:a16="http://schemas.microsoft.com/office/drawing/2014/main" id="{8F6C1097-5047-46BF-8920-0F277EB801EF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3716673B-7E0B-43A5-A569-140E2ED5C744}"/>
              </a:ext>
            </a:extLst>
          </p:cNvPr>
          <p:cNvGrpSpPr/>
          <p:nvPr/>
        </p:nvGrpSpPr>
        <p:grpSpPr>
          <a:xfrm flipV="1">
            <a:off x="7520951" y="3831707"/>
            <a:ext cx="1110488" cy="671106"/>
            <a:chOff x="7535897" y="3243687"/>
            <a:chExt cx="1030649" cy="750280"/>
          </a:xfrm>
        </p:grpSpPr>
        <p:pic>
          <p:nvPicPr>
            <p:cNvPr id="7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F4D647CD-D14D-4CE1-B7F0-7F2844A1D3E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C2AC28FF-D5E8-4087-B43E-7E76D902DC6D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A8B6AE9F-1984-4BC7-B1DE-386C2BD86C06}"/>
              </a:ext>
            </a:extLst>
          </p:cNvPr>
          <p:cNvCxnSpPr>
            <a:cxnSpLocks/>
          </p:cNvCxnSpPr>
          <p:nvPr/>
        </p:nvCxnSpPr>
        <p:spPr>
          <a:xfrm flipV="1">
            <a:off x="8868065" y="5303347"/>
            <a:ext cx="1600064" cy="436"/>
          </a:xfrm>
          <a:prstGeom prst="line">
            <a:avLst/>
          </a:prstGeom>
          <a:solidFill>
            <a:srgbClr val="B6E2A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橢圓 77">
            <a:extLst>
              <a:ext uri="{FF2B5EF4-FFF2-40B4-BE49-F238E27FC236}">
                <a16:creationId xmlns:a16="http://schemas.microsoft.com/office/drawing/2014/main" id="{8CD886DA-5E5B-479C-9286-AEAD6552344A}"/>
              </a:ext>
            </a:extLst>
          </p:cNvPr>
          <p:cNvSpPr/>
          <p:nvPr/>
        </p:nvSpPr>
        <p:spPr>
          <a:xfrm>
            <a:off x="9022098" y="5213347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E8EBA866-E837-4818-9C88-FCF269B02675}"/>
              </a:ext>
            </a:extLst>
          </p:cNvPr>
          <p:cNvSpPr/>
          <p:nvPr/>
        </p:nvSpPr>
        <p:spPr>
          <a:xfrm>
            <a:off x="304800" y="3078201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478DDE80-9105-48EB-8E52-AC9471D048CD}"/>
              </a:ext>
            </a:extLst>
          </p:cNvPr>
          <p:cNvSpPr txBox="1"/>
          <p:nvPr/>
        </p:nvSpPr>
        <p:spPr>
          <a:xfrm>
            <a:off x="6736081" y="4613313"/>
            <a:ext cx="1985248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 結束值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(1, </a:t>
            </a:r>
            <a:r>
              <a:rPr lang="zh-TW" altLang="en-US" b="1" dirty="0">
                <a:highlight>
                  <a:srgbClr val="DEEBF7"/>
                </a:highlight>
              </a:rPr>
              <a:t>  </a:t>
            </a:r>
            <a:r>
              <a:rPr lang="en-US" altLang="zh-TW" b="1" dirty="0">
                <a:highlight>
                  <a:srgbClr val="DEEBF7"/>
                </a:highlight>
              </a:rPr>
              <a:t>8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1):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2194607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請寫一個程式，讓使用者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迴圈從</a:t>
            </a:r>
            <a:r>
              <a:rPr lang="en-US" altLang="zh-TW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印到</a:t>
            </a:r>
            <a:r>
              <a:rPr lang="en-US" altLang="zh-TW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中所有的奇數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4929377" y="1134430"/>
            <a:ext cx="140457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一個整數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變數表示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6681721" y="1145870"/>
            <a:ext cx="4749895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range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整數串列，指定遞增值為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，也就是取所有奇數。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187BDF3-143E-45D9-8530-7F3B24584110}"/>
              </a:ext>
            </a:extLst>
          </p:cNvPr>
          <p:cNvGrpSpPr/>
          <p:nvPr/>
        </p:nvGrpSpPr>
        <p:grpSpPr>
          <a:xfrm>
            <a:off x="517828" y="2534636"/>
            <a:ext cx="3586812" cy="1135987"/>
            <a:chOff x="517828" y="2534636"/>
            <a:chExt cx="3586812" cy="1135987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24D1CA4-EF1C-4FD2-B067-FDDF5823D71F}"/>
                </a:ext>
              </a:extLst>
            </p:cNvPr>
            <p:cNvSpPr/>
            <p:nvPr/>
          </p:nvSpPr>
          <p:spPr>
            <a:xfrm>
              <a:off x="517828" y="2977443"/>
              <a:ext cx="3586812" cy="693180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DA7DBA15-EAB6-427A-A63F-AE4A9DBC6759}"/>
                </a:ext>
              </a:extLst>
            </p:cNvPr>
            <p:cNvGrpSpPr/>
            <p:nvPr/>
          </p:nvGrpSpPr>
          <p:grpSpPr>
            <a:xfrm>
              <a:off x="517828" y="2534636"/>
              <a:ext cx="3586812" cy="1135987"/>
              <a:chOff x="517828" y="2508722"/>
              <a:chExt cx="3586812" cy="917810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EA5FF0-329C-4EAF-BCB1-88676B9D4B5B}"/>
                  </a:ext>
                </a:extLst>
              </p:cNvPr>
              <p:cNvSpPr/>
              <p:nvPr/>
            </p:nvSpPr>
            <p:spPr>
              <a:xfrm>
                <a:off x="517828" y="2508722"/>
                <a:ext cx="3586812" cy="357762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3801983-D706-460D-8857-1F219B4F415A}"/>
                  </a:ext>
                </a:extLst>
              </p:cNvPr>
              <p:cNvSpPr/>
              <p:nvPr/>
            </p:nvSpPr>
            <p:spPr>
              <a:xfrm>
                <a:off x="767444" y="3164737"/>
                <a:ext cx="1159328" cy="261795"/>
              </a:xfrm>
              <a:prstGeom prst="rect">
                <a:avLst/>
              </a:prstGeom>
              <a:solidFill>
                <a:srgbClr val="F6C4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range(1,n+1,2):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8361216" y="1812106"/>
            <a:ext cx="270005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在每次迭代中，印出迴圈變數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當前的值。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BFD7D9EA-FDB5-46F4-BE1E-04E1AFA0DDB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0"/>
          <a:ext cx="1572170" cy="1864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248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400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95E4F6C4-BD17-4B03-8483-CE8FD3B4AE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8"/>
          <a:ext cx="1623397" cy="184238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3995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6" name="群組 5">
            <a:extLst>
              <a:ext uri="{FF2B5EF4-FFF2-40B4-BE49-F238E27FC236}">
                <a16:creationId xmlns:a16="http://schemas.microsoft.com/office/drawing/2014/main" id="{1CF0B19A-4FDC-4481-B69E-AA81592C8889}"/>
              </a:ext>
            </a:extLst>
          </p:cNvPr>
          <p:cNvGrpSpPr/>
          <p:nvPr/>
        </p:nvGrpSpPr>
        <p:grpSpPr>
          <a:xfrm>
            <a:off x="8551735" y="3264368"/>
            <a:ext cx="1505594" cy="538468"/>
            <a:chOff x="10178406" y="3264368"/>
            <a:chExt cx="1505594" cy="538468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6FDF7BAE-0329-4F35-BE2B-BB3A0807AE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5" name="箭號: 五邊形 44">
                <a:extLst>
                  <a:ext uri="{FF2B5EF4-FFF2-40B4-BE49-F238E27FC236}">
                    <a16:creationId xmlns:a16="http://schemas.microsoft.com/office/drawing/2014/main" id="{94C6F6CD-672E-491A-9585-8D4AB01230F1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8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2E9CE8D-44D4-4741-8E34-E49FDF5D62F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E4C0E014-BADD-4073-B5AD-1D84F962A08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2872E443-DB76-4F71-998D-2D8DD5FB974E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C2C68675-2133-4022-A67B-3DBB1AB600AE}"/>
              </a:ext>
            </a:extLst>
          </p:cNvPr>
          <p:cNvGrpSpPr/>
          <p:nvPr/>
        </p:nvGrpSpPr>
        <p:grpSpPr>
          <a:xfrm>
            <a:off x="6566293" y="3143234"/>
            <a:ext cx="1572170" cy="614723"/>
            <a:chOff x="6922902" y="3154462"/>
            <a:chExt cx="1572170" cy="614723"/>
          </a:xfrm>
        </p:grpSpPr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4BB8D5D3-21DE-4006-AC3A-B739AFDBB8BC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6A3B9D7-3B7B-4255-9953-F7B7A968B1D6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7E87C4DE-3470-430C-9325-8F9CADEF629A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D7C62276-3141-4F67-83AC-EFED14C31E24}"/>
              </a:ext>
            </a:extLst>
          </p:cNvPr>
          <p:cNvGrpSpPr/>
          <p:nvPr/>
        </p:nvGrpSpPr>
        <p:grpSpPr>
          <a:xfrm flipV="1">
            <a:off x="7514779" y="3140306"/>
            <a:ext cx="1110488" cy="671106"/>
            <a:chOff x="7535897" y="3243687"/>
            <a:chExt cx="1030649" cy="750280"/>
          </a:xfrm>
        </p:grpSpPr>
        <p:pic>
          <p:nvPicPr>
            <p:cNvPr id="5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BCAC94D-3066-4B80-B34B-BCCCCDBB6F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84998D7-A9F3-40F2-8BB0-1DC58C9158B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D9C71A5F-0569-4D04-B8C0-6E3B5060C727}"/>
              </a:ext>
            </a:extLst>
          </p:cNvPr>
          <p:cNvGrpSpPr/>
          <p:nvPr/>
        </p:nvGrpSpPr>
        <p:grpSpPr>
          <a:xfrm>
            <a:off x="8779387" y="4704233"/>
            <a:ext cx="1951568" cy="1742701"/>
            <a:chOff x="3849559" y="1879197"/>
            <a:chExt cx="1951568" cy="1742701"/>
          </a:xfrm>
        </p:grpSpPr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733DB407-C021-40C8-B4F6-674C9B235989}"/>
                </a:ext>
              </a:extLst>
            </p:cNvPr>
            <p:cNvSpPr txBox="1"/>
            <p:nvPr/>
          </p:nvSpPr>
          <p:spPr>
            <a:xfrm>
              <a:off x="3849559" y="3037123"/>
              <a:ext cx="1951568" cy="584775"/>
            </a:xfrm>
            <a:prstGeom prst="rect">
              <a:avLst/>
            </a:prstGeom>
            <a:noFill/>
            <a:ln w="38100">
              <a:solidFill>
                <a:srgbClr val="F6C4B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       </a:t>
              </a:r>
              <a:r>
                <a:rPr lang="en-US" altLang="zh-TW" sz="105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    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print(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</p:txBody>
        </p:sp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BFB9D3AD-D783-4CEF-981F-BFD5A4FA5FEF}"/>
                </a:ext>
              </a:extLst>
            </p:cNvPr>
            <p:cNvGrpSpPr/>
            <p:nvPr/>
          </p:nvGrpSpPr>
          <p:grpSpPr>
            <a:xfrm>
              <a:off x="3849559" y="1879197"/>
              <a:ext cx="1951568" cy="1450314"/>
              <a:chOff x="3849559" y="1879197"/>
              <a:chExt cx="1951568" cy="1450314"/>
            </a:xfrm>
          </p:grpSpPr>
          <p:sp>
            <p:nvSpPr>
              <p:cNvPr id="62" name="矩形: 圓角 61">
                <a:extLst>
                  <a:ext uri="{FF2B5EF4-FFF2-40B4-BE49-F238E27FC236}">
                    <a16:creationId xmlns:a16="http://schemas.microsoft.com/office/drawing/2014/main" id="{DDCF9F7D-07D8-4ACD-BA67-913E2C83AD8D}"/>
                  </a:ext>
                </a:extLst>
              </p:cNvPr>
              <p:cNvSpPr/>
              <p:nvPr/>
            </p:nvSpPr>
            <p:spPr>
              <a:xfrm>
                <a:off x="3897535" y="2317226"/>
                <a:ext cx="1708150" cy="324213"/>
              </a:xfrm>
              <a:prstGeom prst="roundRect">
                <a:avLst>
                  <a:gd name="adj" fmla="val 50000"/>
                </a:avLst>
              </a:prstGeom>
              <a:solidFill>
                <a:srgbClr val="B6E2A1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cxnSp>
            <p:nvCxnSpPr>
              <p:cNvPr id="59" name="接點: 肘形 58">
                <a:extLst>
                  <a:ext uri="{FF2B5EF4-FFF2-40B4-BE49-F238E27FC236}">
                    <a16:creationId xmlns:a16="http://schemas.microsoft.com/office/drawing/2014/main" id="{F149F049-2147-412C-AEFB-2175AF566A75}"/>
                  </a:ext>
                </a:extLst>
              </p:cNvPr>
              <p:cNvCxnSpPr>
                <a:cxnSpLocks/>
                <a:stCxn id="53" idx="1"/>
                <a:endCxn id="62" idx="1"/>
              </p:cNvCxnSpPr>
              <p:nvPr/>
            </p:nvCxnSpPr>
            <p:spPr>
              <a:xfrm rot="10800000" flipH="1">
                <a:off x="3849559" y="2479333"/>
                <a:ext cx="47976" cy="850178"/>
              </a:xfrm>
              <a:prstGeom prst="bentConnector3">
                <a:avLst>
                  <a:gd name="adj1" fmla="val -476488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0" name="接點: 肘形 59">
                <a:extLst>
                  <a:ext uri="{FF2B5EF4-FFF2-40B4-BE49-F238E27FC236}">
                    <a16:creationId xmlns:a16="http://schemas.microsoft.com/office/drawing/2014/main" id="{624DC046-7F5A-405F-A5AC-8F8EFDF17B2C}"/>
                  </a:ext>
                </a:extLst>
              </p:cNvPr>
              <p:cNvCxnSpPr>
                <a:cxnSpLocks/>
                <a:stCxn id="62" idx="3"/>
                <a:endCxn id="53" idx="3"/>
              </p:cNvCxnSpPr>
              <p:nvPr/>
            </p:nvCxnSpPr>
            <p:spPr>
              <a:xfrm>
                <a:off x="5605685" y="2479333"/>
                <a:ext cx="195442" cy="850178"/>
              </a:xfrm>
              <a:prstGeom prst="bentConnector3">
                <a:avLst>
                  <a:gd name="adj1" fmla="val 216966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B236D0E1-D7DF-4E32-87A6-A6DC96618AD1}"/>
                  </a:ext>
                </a:extLst>
              </p:cNvPr>
              <p:cNvSpPr txBox="1"/>
              <p:nvPr/>
            </p:nvSpPr>
            <p:spPr>
              <a:xfrm>
                <a:off x="3926281" y="1879197"/>
                <a:ext cx="1572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dirty="0"/>
                  <a:t>[1, 3, 5, 7]</a:t>
                </a:r>
                <a:endParaRPr lang="zh-TW" altLang="en-US" dirty="0"/>
              </a:p>
            </p:txBody>
          </p:sp>
        </p:grp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0D7F45DC-868E-42B7-8F48-E0D2FE2A2BCA}"/>
              </a:ext>
            </a:extLst>
          </p:cNvPr>
          <p:cNvGrpSpPr/>
          <p:nvPr/>
        </p:nvGrpSpPr>
        <p:grpSpPr>
          <a:xfrm>
            <a:off x="8552806" y="3879925"/>
            <a:ext cx="1505594" cy="538468"/>
            <a:chOff x="10178406" y="3264368"/>
            <a:chExt cx="1505594" cy="538468"/>
          </a:xfrm>
        </p:grpSpPr>
        <p:grpSp>
          <p:nvGrpSpPr>
            <p:cNvPr id="65" name="群組 64">
              <a:extLst>
                <a:ext uri="{FF2B5EF4-FFF2-40B4-BE49-F238E27FC236}">
                  <a16:creationId xmlns:a16="http://schemas.microsoft.com/office/drawing/2014/main" id="{25E04155-DC29-489C-B978-EF0AB26F7163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67" name="箭號: 五邊形 66">
                <a:extLst>
                  <a:ext uri="{FF2B5EF4-FFF2-40B4-BE49-F238E27FC236}">
                    <a16:creationId xmlns:a16="http://schemas.microsoft.com/office/drawing/2014/main" id="{F036AA51-8AF5-40F9-A033-89047555086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D1868589-D639-4A5E-912C-6E3F15CB4FF7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496A1FE5-E049-4140-8953-B37D055BBA9A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7A852D70-CF43-4DEA-B263-F27DD5813A0D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D152A714-BA95-4F3B-B536-6D4333FC8D9E}"/>
              </a:ext>
            </a:extLst>
          </p:cNvPr>
          <p:cNvGrpSpPr/>
          <p:nvPr/>
        </p:nvGrpSpPr>
        <p:grpSpPr>
          <a:xfrm>
            <a:off x="6572465" y="3834635"/>
            <a:ext cx="1572170" cy="614723"/>
            <a:chOff x="6922902" y="3154462"/>
            <a:chExt cx="1572170" cy="614723"/>
          </a:xfrm>
        </p:grpSpPr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1D125A97-7A8A-464B-B75F-4ABE0643071E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5463DAC6-090E-41D1-9F39-D7B111D782A4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橢圓 72">
              <a:extLst>
                <a:ext uri="{FF2B5EF4-FFF2-40B4-BE49-F238E27FC236}">
                  <a16:creationId xmlns:a16="http://schemas.microsoft.com/office/drawing/2014/main" id="{8F6C1097-5047-46BF-8920-0F277EB801EF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3716673B-7E0B-43A5-A569-140E2ED5C744}"/>
              </a:ext>
            </a:extLst>
          </p:cNvPr>
          <p:cNvGrpSpPr/>
          <p:nvPr/>
        </p:nvGrpSpPr>
        <p:grpSpPr>
          <a:xfrm flipV="1">
            <a:off x="7520951" y="3831707"/>
            <a:ext cx="1110488" cy="671106"/>
            <a:chOff x="7535897" y="3243687"/>
            <a:chExt cx="1030649" cy="750280"/>
          </a:xfrm>
        </p:grpSpPr>
        <p:pic>
          <p:nvPicPr>
            <p:cNvPr id="7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F4D647CD-D14D-4CE1-B7F0-7F2844A1D3E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C2AC28FF-D5E8-4087-B43E-7E76D902DC6D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A8B6AE9F-1984-4BC7-B1DE-386C2BD86C06}"/>
              </a:ext>
            </a:extLst>
          </p:cNvPr>
          <p:cNvCxnSpPr>
            <a:cxnSpLocks/>
          </p:cNvCxnSpPr>
          <p:nvPr/>
        </p:nvCxnSpPr>
        <p:spPr>
          <a:xfrm flipV="1">
            <a:off x="8868065" y="5303347"/>
            <a:ext cx="1600064" cy="436"/>
          </a:xfrm>
          <a:prstGeom prst="line">
            <a:avLst/>
          </a:prstGeom>
          <a:solidFill>
            <a:srgbClr val="B6E2A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橢圓 77">
            <a:extLst>
              <a:ext uri="{FF2B5EF4-FFF2-40B4-BE49-F238E27FC236}">
                <a16:creationId xmlns:a16="http://schemas.microsoft.com/office/drawing/2014/main" id="{8CD886DA-5E5B-479C-9286-AEAD6552344A}"/>
              </a:ext>
            </a:extLst>
          </p:cNvPr>
          <p:cNvSpPr/>
          <p:nvPr/>
        </p:nvSpPr>
        <p:spPr>
          <a:xfrm>
            <a:off x="9022098" y="5213347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82" name="箭號: 向右 81">
            <a:extLst>
              <a:ext uri="{FF2B5EF4-FFF2-40B4-BE49-F238E27FC236}">
                <a16:creationId xmlns:a16="http://schemas.microsoft.com/office/drawing/2014/main" id="{A06D2D29-A0DE-483D-9CA0-77ED0865E213}"/>
              </a:ext>
            </a:extLst>
          </p:cNvPr>
          <p:cNvSpPr/>
          <p:nvPr/>
        </p:nvSpPr>
        <p:spPr>
          <a:xfrm>
            <a:off x="304800" y="3078201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9A724D3A-8203-4692-B3F3-98EA79BD5C91}"/>
              </a:ext>
            </a:extLst>
          </p:cNvPr>
          <p:cNvSpPr txBox="1"/>
          <p:nvPr/>
        </p:nvSpPr>
        <p:spPr>
          <a:xfrm>
            <a:off x="6736081" y="4613313"/>
            <a:ext cx="1985248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 結束值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(1, </a:t>
            </a:r>
            <a:r>
              <a:rPr lang="zh-TW" altLang="en-US" b="1" dirty="0">
                <a:highlight>
                  <a:srgbClr val="DEEBF7"/>
                </a:highlight>
              </a:rPr>
              <a:t>  </a:t>
            </a:r>
            <a:r>
              <a:rPr lang="en-US" altLang="zh-TW" b="1" dirty="0">
                <a:highlight>
                  <a:srgbClr val="DEEBF7"/>
                </a:highlight>
              </a:rPr>
              <a:t>8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1):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420580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請寫一個程式，讓使用者</a:t>
            </a:r>
            <a:r>
              <a:rPr lang="zh-TW" altLang="en-US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輸入整數</a:t>
            </a:r>
            <a:r>
              <a:rPr lang="en-US" altLang="zh-TW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迴圈從</a:t>
            </a:r>
            <a:r>
              <a:rPr lang="en-US" altLang="zh-TW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印到</a:t>
            </a:r>
            <a:r>
              <a:rPr lang="en-US" altLang="zh-TW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中</a:t>
            </a:r>
            <a:r>
              <a:rPr lang="zh-TW" altLang="en-US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所有的奇數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4929377" y="1134430"/>
            <a:ext cx="140457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一個整數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變數表示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6681721" y="1145870"/>
            <a:ext cx="4749895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range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整數串列，指定遞增值為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，也就是取所有奇數。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187BDF3-143E-45D9-8530-7F3B24584110}"/>
              </a:ext>
            </a:extLst>
          </p:cNvPr>
          <p:cNvGrpSpPr/>
          <p:nvPr/>
        </p:nvGrpSpPr>
        <p:grpSpPr>
          <a:xfrm>
            <a:off x="517828" y="2534636"/>
            <a:ext cx="3586812" cy="1135987"/>
            <a:chOff x="517828" y="2534636"/>
            <a:chExt cx="3586812" cy="1135987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24D1CA4-EF1C-4FD2-B067-FDDF5823D71F}"/>
                </a:ext>
              </a:extLst>
            </p:cNvPr>
            <p:cNvSpPr/>
            <p:nvPr/>
          </p:nvSpPr>
          <p:spPr>
            <a:xfrm>
              <a:off x="517828" y="2977443"/>
              <a:ext cx="3586812" cy="693180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DA7DBA15-EAB6-427A-A63F-AE4A9DBC6759}"/>
                </a:ext>
              </a:extLst>
            </p:cNvPr>
            <p:cNvGrpSpPr/>
            <p:nvPr/>
          </p:nvGrpSpPr>
          <p:grpSpPr>
            <a:xfrm>
              <a:off x="517828" y="2534636"/>
              <a:ext cx="3586812" cy="1135987"/>
              <a:chOff x="517828" y="2508722"/>
              <a:chExt cx="3586812" cy="917810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EA5FF0-329C-4EAF-BCB1-88676B9D4B5B}"/>
                  </a:ext>
                </a:extLst>
              </p:cNvPr>
              <p:cNvSpPr/>
              <p:nvPr/>
            </p:nvSpPr>
            <p:spPr>
              <a:xfrm>
                <a:off x="517828" y="2508722"/>
                <a:ext cx="3586812" cy="357762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3801983-D706-460D-8857-1F219B4F415A}"/>
                  </a:ext>
                </a:extLst>
              </p:cNvPr>
              <p:cNvSpPr/>
              <p:nvPr/>
            </p:nvSpPr>
            <p:spPr>
              <a:xfrm>
                <a:off x="767444" y="3164737"/>
                <a:ext cx="1159328" cy="261795"/>
              </a:xfrm>
              <a:prstGeom prst="rect">
                <a:avLst/>
              </a:prstGeom>
              <a:solidFill>
                <a:srgbClr val="F6C4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range(1,n+1,2):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8361216" y="1812106"/>
            <a:ext cx="270005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在每次迭代中，印出迴圈變數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當前的值。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BFD7D9EA-FDB5-46F4-BE1E-04E1AFA0DDB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0"/>
          <a:ext cx="1572170" cy="1864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248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400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95E4F6C4-BD17-4B03-8483-CE8FD3B4AE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8"/>
          <a:ext cx="1623397" cy="184238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3995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6" name="群組 5">
            <a:extLst>
              <a:ext uri="{FF2B5EF4-FFF2-40B4-BE49-F238E27FC236}">
                <a16:creationId xmlns:a16="http://schemas.microsoft.com/office/drawing/2014/main" id="{1CF0B19A-4FDC-4481-B69E-AA81592C8889}"/>
              </a:ext>
            </a:extLst>
          </p:cNvPr>
          <p:cNvGrpSpPr/>
          <p:nvPr/>
        </p:nvGrpSpPr>
        <p:grpSpPr>
          <a:xfrm>
            <a:off x="8551735" y="3264368"/>
            <a:ext cx="1505594" cy="538468"/>
            <a:chOff x="10178406" y="3264368"/>
            <a:chExt cx="1505594" cy="538468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6FDF7BAE-0329-4F35-BE2B-BB3A0807AE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5" name="箭號: 五邊形 44">
                <a:extLst>
                  <a:ext uri="{FF2B5EF4-FFF2-40B4-BE49-F238E27FC236}">
                    <a16:creationId xmlns:a16="http://schemas.microsoft.com/office/drawing/2014/main" id="{94C6F6CD-672E-491A-9585-8D4AB01230F1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8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2E9CE8D-44D4-4741-8E34-E49FDF5D62F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E4C0E014-BADD-4073-B5AD-1D84F962A08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2872E443-DB76-4F71-998D-2D8DD5FB974E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C2C68675-2133-4022-A67B-3DBB1AB600AE}"/>
              </a:ext>
            </a:extLst>
          </p:cNvPr>
          <p:cNvGrpSpPr/>
          <p:nvPr/>
        </p:nvGrpSpPr>
        <p:grpSpPr>
          <a:xfrm>
            <a:off x="6566293" y="3143234"/>
            <a:ext cx="1572170" cy="614723"/>
            <a:chOff x="6922902" y="3154462"/>
            <a:chExt cx="1572170" cy="614723"/>
          </a:xfrm>
        </p:grpSpPr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4BB8D5D3-21DE-4006-AC3A-B739AFDBB8BC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6A3B9D7-3B7B-4255-9953-F7B7A968B1D6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7E87C4DE-3470-430C-9325-8F9CADEF629A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D7C62276-3141-4F67-83AC-EFED14C31E24}"/>
              </a:ext>
            </a:extLst>
          </p:cNvPr>
          <p:cNvGrpSpPr/>
          <p:nvPr/>
        </p:nvGrpSpPr>
        <p:grpSpPr>
          <a:xfrm flipV="1">
            <a:off x="7514779" y="3140306"/>
            <a:ext cx="1110488" cy="671106"/>
            <a:chOff x="7535897" y="3243687"/>
            <a:chExt cx="1030649" cy="750280"/>
          </a:xfrm>
        </p:grpSpPr>
        <p:pic>
          <p:nvPicPr>
            <p:cNvPr id="5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BCAC94D-3066-4B80-B34B-BCCCCDBB6F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84998D7-A9F3-40F2-8BB0-1DC58C9158B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D9C71A5F-0569-4D04-B8C0-6E3B5060C727}"/>
              </a:ext>
            </a:extLst>
          </p:cNvPr>
          <p:cNvGrpSpPr/>
          <p:nvPr/>
        </p:nvGrpSpPr>
        <p:grpSpPr>
          <a:xfrm>
            <a:off x="8779387" y="4704233"/>
            <a:ext cx="1951568" cy="1742701"/>
            <a:chOff x="3849559" y="1879197"/>
            <a:chExt cx="1951568" cy="1742701"/>
          </a:xfrm>
        </p:grpSpPr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733DB407-C021-40C8-B4F6-674C9B235989}"/>
                </a:ext>
              </a:extLst>
            </p:cNvPr>
            <p:cNvSpPr txBox="1"/>
            <p:nvPr/>
          </p:nvSpPr>
          <p:spPr>
            <a:xfrm>
              <a:off x="3849559" y="3037123"/>
              <a:ext cx="1951568" cy="584775"/>
            </a:xfrm>
            <a:prstGeom prst="rect">
              <a:avLst/>
            </a:prstGeom>
            <a:noFill/>
            <a:ln w="38100">
              <a:solidFill>
                <a:srgbClr val="F6C4B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       </a:t>
              </a:r>
              <a:r>
                <a:rPr lang="en-US" altLang="zh-TW" sz="105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    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print(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1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</p:txBody>
        </p:sp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BFB9D3AD-D783-4CEF-981F-BFD5A4FA5FEF}"/>
                </a:ext>
              </a:extLst>
            </p:cNvPr>
            <p:cNvGrpSpPr/>
            <p:nvPr/>
          </p:nvGrpSpPr>
          <p:grpSpPr>
            <a:xfrm>
              <a:off x="3849559" y="1879197"/>
              <a:ext cx="1951568" cy="1450314"/>
              <a:chOff x="3849559" y="1879197"/>
              <a:chExt cx="1951568" cy="1450314"/>
            </a:xfrm>
          </p:grpSpPr>
          <p:sp>
            <p:nvSpPr>
              <p:cNvPr id="62" name="矩形: 圓角 61">
                <a:extLst>
                  <a:ext uri="{FF2B5EF4-FFF2-40B4-BE49-F238E27FC236}">
                    <a16:creationId xmlns:a16="http://schemas.microsoft.com/office/drawing/2014/main" id="{DDCF9F7D-07D8-4ACD-BA67-913E2C83AD8D}"/>
                  </a:ext>
                </a:extLst>
              </p:cNvPr>
              <p:cNvSpPr/>
              <p:nvPr/>
            </p:nvSpPr>
            <p:spPr>
              <a:xfrm>
                <a:off x="3897535" y="2317226"/>
                <a:ext cx="1708150" cy="324213"/>
              </a:xfrm>
              <a:prstGeom prst="roundRect">
                <a:avLst>
                  <a:gd name="adj" fmla="val 50000"/>
                </a:avLst>
              </a:prstGeom>
              <a:solidFill>
                <a:srgbClr val="B6E2A1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cxnSp>
            <p:nvCxnSpPr>
              <p:cNvPr id="59" name="接點: 肘形 58">
                <a:extLst>
                  <a:ext uri="{FF2B5EF4-FFF2-40B4-BE49-F238E27FC236}">
                    <a16:creationId xmlns:a16="http://schemas.microsoft.com/office/drawing/2014/main" id="{F149F049-2147-412C-AEFB-2175AF566A75}"/>
                  </a:ext>
                </a:extLst>
              </p:cNvPr>
              <p:cNvCxnSpPr>
                <a:cxnSpLocks/>
                <a:stCxn id="53" idx="1"/>
                <a:endCxn id="62" idx="1"/>
              </p:cNvCxnSpPr>
              <p:nvPr/>
            </p:nvCxnSpPr>
            <p:spPr>
              <a:xfrm rot="10800000" flipH="1">
                <a:off x="3849559" y="2479333"/>
                <a:ext cx="47976" cy="850178"/>
              </a:xfrm>
              <a:prstGeom prst="bentConnector3">
                <a:avLst>
                  <a:gd name="adj1" fmla="val -476488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0" name="接點: 肘形 59">
                <a:extLst>
                  <a:ext uri="{FF2B5EF4-FFF2-40B4-BE49-F238E27FC236}">
                    <a16:creationId xmlns:a16="http://schemas.microsoft.com/office/drawing/2014/main" id="{624DC046-7F5A-405F-A5AC-8F8EFDF17B2C}"/>
                  </a:ext>
                </a:extLst>
              </p:cNvPr>
              <p:cNvCxnSpPr>
                <a:cxnSpLocks/>
                <a:stCxn id="62" idx="3"/>
                <a:endCxn id="53" idx="3"/>
              </p:cNvCxnSpPr>
              <p:nvPr/>
            </p:nvCxnSpPr>
            <p:spPr>
              <a:xfrm>
                <a:off x="5605685" y="2479333"/>
                <a:ext cx="195442" cy="850178"/>
              </a:xfrm>
              <a:prstGeom prst="bentConnector3">
                <a:avLst>
                  <a:gd name="adj1" fmla="val 216966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B236D0E1-D7DF-4E32-87A6-A6DC96618AD1}"/>
                  </a:ext>
                </a:extLst>
              </p:cNvPr>
              <p:cNvSpPr txBox="1"/>
              <p:nvPr/>
            </p:nvSpPr>
            <p:spPr>
              <a:xfrm>
                <a:off x="3926281" y="1879197"/>
                <a:ext cx="1572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dirty="0"/>
                  <a:t>[1, 3, 5, 7]</a:t>
                </a:r>
                <a:endParaRPr lang="zh-TW" altLang="en-US" dirty="0"/>
              </a:p>
            </p:txBody>
          </p:sp>
        </p:grp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0D7F45DC-868E-42B7-8F48-E0D2FE2A2BCA}"/>
              </a:ext>
            </a:extLst>
          </p:cNvPr>
          <p:cNvGrpSpPr/>
          <p:nvPr/>
        </p:nvGrpSpPr>
        <p:grpSpPr>
          <a:xfrm>
            <a:off x="8552806" y="3879925"/>
            <a:ext cx="1505594" cy="538468"/>
            <a:chOff x="10178406" y="3264368"/>
            <a:chExt cx="1505594" cy="538468"/>
          </a:xfrm>
        </p:grpSpPr>
        <p:grpSp>
          <p:nvGrpSpPr>
            <p:cNvPr id="65" name="群組 64">
              <a:extLst>
                <a:ext uri="{FF2B5EF4-FFF2-40B4-BE49-F238E27FC236}">
                  <a16:creationId xmlns:a16="http://schemas.microsoft.com/office/drawing/2014/main" id="{25E04155-DC29-489C-B978-EF0AB26F7163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67" name="箭號: 五邊形 66">
                <a:extLst>
                  <a:ext uri="{FF2B5EF4-FFF2-40B4-BE49-F238E27FC236}">
                    <a16:creationId xmlns:a16="http://schemas.microsoft.com/office/drawing/2014/main" id="{F036AA51-8AF5-40F9-A033-89047555086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D1868589-D639-4A5E-912C-6E3F15CB4FF7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496A1FE5-E049-4140-8953-B37D055BBA9A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7A852D70-CF43-4DEA-B263-F27DD5813A0D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D152A714-BA95-4F3B-B536-6D4333FC8D9E}"/>
              </a:ext>
            </a:extLst>
          </p:cNvPr>
          <p:cNvGrpSpPr/>
          <p:nvPr/>
        </p:nvGrpSpPr>
        <p:grpSpPr>
          <a:xfrm>
            <a:off x="6572465" y="3834635"/>
            <a:ext cx="1572170" cy="614723"/>
            <a:chOff x="6922902" y="3154462"/>
            <a:chExt cx="1572170" cy="614723"/>
          </a:xfrm>
        </p:grpSpPr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1D125A97-7A8A-464B-B75F-4ABE0643071E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5463DAC6-090E-41D1-9F39-D7B111D782A4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橢圓 72">
              <a:extLst>
                <a:ext uri="{FF2B5EF4-FFF2-40B4-BE49-F238E27FC236}">
                  <a16:creationId xmlns:a16="http://schemas.microsoft.com/office/drawing/2014/main" id="{8F6C1097-5047-46BF-8920-0F277EB801EF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3716673B-7E0B-43A5-A569-140E2ED5C744}"/>
              </a:ext>
            </a:extLst>
          </p:cNvPr>
          <p:cNvGrpSpPr/>
          <p:nvPr/>
        </p:nvGrpSpPr>
        <p:grpSpPr>
          <a:xfrm flipV="1">
            <a:off x="7520951" y="3831707"/>
            <a:ext cx="1110488" cy="671106"/>
            <a:chOff x="7535897" y="3243687"/>
            <a:chExt cx="1030649" cy="750280"/>
          </a:xfrm>
        </p:grpSpPr>
        <p:pic>
          <p:nvPicPr>
            <p:cNvPr id="7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F4D647CD-D14D-4CE1-B7F0-7F2844A1D3E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C2AC28FF-D5E8-4087-B43E-7E76D902DC6D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B7914F88-BAF5-4106-8D4F-92358F6CE24D}"/>
              </a:ext>
            </a:extLst>
          </p:cNvPr>
          <p:cNvCxnSpPr>
            <a:cxnSpLocks/>
          </p:cNvCxnSpPr>
          <p:nvPr/>
        </p:nvCxnSpPr>
        <p:spPr>
          <a:xfrm flipV="1">
            <a:off x="8868065" y="5303347"/>
            <a:ext cx="1600064" cy="436"/>
          </a:xfrm>
          <a:prstGeom prst="line">
            <a:avLst/>
          </a:prstGeom>
          <a:solidFill>
            <a:srgbClr val="B6E2A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橢圓 77">
            <a:extLst>
              <a:ext uri="{FF2B5EF4-FFF2-40B4-BE49-F238E27FC236}">
                <a16:creationId xmlns:a16="http://schemas.microsoft.com/office/drawing/2014/main" id="{64F560F9-0A28-42E9-9F46-6A97DFB9B9AC}"/>
              </a:ext>
            </a:extLst>
          </p:cNvPr>
          <p:cNvSpPr/>
          <p:nvPr/>
        </p:nvSpPr>
        <p:spPr>
          <a:xfrm>
            <a:off x="9022098" y="5213347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F324CC94-53EC-4BA2-89EA-AAECFD811A38}"/>
              </a:ext>
            </a:extLst>
          </p:cNvPr>
          <p:cNvSpPr/>
          <p:nvPr/>
        </p:nvSpPr>
        <p:spPr>
          <a:xfrm>
            <a:off x="304800" y="3450734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AC75B585-467A-4683-BC07-93D1854599FC}"/>
              </a:ext>
            </a:extLst>
          </p:cNvPr>
          <p:cNvSpPr txBox="1"/>
          <p:nvPr/>
        </p:nvSpPr>
        <p:spPr>
          <a:xfrm>
            <a:off x="6736081" y="4613313"/>
            <a:ext cx="1985248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 結束值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(1, </a:t>
            </a:r>
            <a:r>
              <a:rPr lang="zh-TW" altLang="en-US" b="1" dirty="0">
                <a:highlight>
                  <a:srgbClr val="DEEBF7"/>
                </a:highlight>
              </a:rPr>
              <a:t>  </a:t>
            </a:r>
            <a:r>
              <a:rPr lang="en-US" altLang="zh-TW" b="1" dirty="0">
                <a:highlight>
                  <a:srgbClr val="DEEBF7"/>
                </a:highlight>
              </a:rPr>
              <a:t>8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1):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9143297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請寫一個程式，讓使用者</a:t>
            </a:r>
            <a:r>
              <a:rPr lang="zh-TW" altLang="en-US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輸入整數</a:t>
            </a:r>
            <a:r>
              <a:rPr lang="en-US" altLang="zh-TW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迴圈從</a:t>
            </a:r>
            <a:r>
              <a:rPr lang="en-US" altLang="zh-TW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印到</a:t>
            </a:r>
            <a:r>
              <a:rPr lang="en-US" altLang="zh-TW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中</a:t>
            </a:r>
            <a:r>
              <a:rPr lang="zh-TW" altLang="en-US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所有的奇數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4929377" y="1134430"/>
            <a:ext cx="140457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一個整數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變數表示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6681721" y="1145870"/>
            <a:ext cx="4749895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range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整數串列，指定遞增值為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，也就是取所有奇數。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187BDF3-143E-45D9-8530-7F3B24584110}"/>
              </a:ext>
            </a:extLst>
          </p:cNvPr>
          <p:cNvGrpSpPr/>
          <p:nvPr/>
        </p:nvGrpSpPr>
        <p:grpSpPr>
          <a:xfrm>
            <a:off x="517828" y="2534636"/>
            <a:ext cx="3586812" cy="1135987"/>
            <a:chOff x="517828" y="2534636"/>
            <a:chExt cx="3586812" cy="1135987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24D1CA4-EF1C-4FD2-B067-FDDF5823D71F}"/>
                </a:ext>
              </a:extLst>
            </p:cNvPr>
            <p:cNvSpPr/>
            <p:nvPr/>
          </p:nvSpPr>
          <p:spPr>
            <a:xfrm>
              <a:off x="517828" y="2977443"/>
              <a:ext cx="3586812" cy="693180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DA7DBA15-EAB6-427A-A63F-AE4A9DBC6759}"/>
                </a:ext>
              </a:extLst>
            </p:cNvPr>
            <p:cNvGrpSpPr/>
            <p:nvPr/>
          </p:nvGrpSpPr>
          <p:grpSpPr>
            <a:xfrm>
              <a:off x="517828" y="2534636"/>
              <a:ext cx="3586812" cy="1135987"/>
              <a:chOff x="517828" y="2508722"/>
              <a:chExt cx="3586812" cy="917810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EA5FF0-329C-4EAF-BCB1-88676B9D4B5B}"/>
                  </a:ext>
                </a:extLst>
              </p:cNvPr>
              <p:cNvSpPr/>
              <p:nvPr/>
            </p:nvSpPr>
            <p:spPr>
              <a:xfrm>
                <a:off x="517828" y="2508722"/>
                <a:ext cx="3586812" cy="357762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3801983-D706-460D-8857-1F219B4F415A}"/>
                  </a:ext>
                </a:extLst>
              </p:cNvPr>
              <p:cNvSpPr/>
              <p:nvPr/>
            </p:nvSpPr>
            <p:spPr>
              <a:xfrm>
                <a:off x="767444" y="3164737"/>
                <a:ext cx="1159328" cy="261795"/>
              </a:xfrm>
              <a:prstGeom prst="rect">
                <a:avLst/>
              </a:prstGeom>
              <a:solidFill>
                <a:srgbClr val="F6C4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range(1,n+1,2):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8361216" y="1812106"/>
            <a:ext cx="270005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在每次迭代中，印出迴圈變數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當前的值。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BFD7D9EA-FDB5-46F4-BE1E-04E1AFA0DDB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0"/>
          <a:ext cx="1572170" cy="1864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248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400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95E4F6C4-BD17-4B03-8483-CE8FD3B4AE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8"/>
          <a:ext cx="1623397" cy="184238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3995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6" name="群組 5">
            <a:extLst>
              <a:ext uri="{FF2B5EF4-FFF2-40B4-BE49-F238E27FC236}">
                <a16:creationId xmlns:a16="http://schemas.microsoft.com/office/drawing/2014/main" id="{1CF0B19A-4FDC-4481-B69E-AA81592C8889}"/>
              </a:ext>
            </a:extLst>
          </p:cNvPr>
          <p:cNvGrpSpPr/>
          <p:nvPr/>
        </p:nvGrpSpPr>
        <p:grpSpPr>
          <a:xfrm>
            <a:off x="8551735" y="3264368"/>
            <a:ext cx="1505594" cy="538468"/>
            <a:chOff x="10178406" y="3264368"/>
            <a:chExt cx="1505594" cy="538468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6FDF7BAE-0329-4F35-BE2B-BB3A0807AE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5" name="箭號: 五邊形 44">
                <a:extLst>
                  <a:ext uri="{FF2B5EF4-FFF2-40B4-BE49-F238E27FC236}">
                    <a16:creationId xmlns:a16="http://schemas.microsoft.com/office/drawing/2014/main" id="{94C6F6CD-672E-491A-9585-8D4AB01230F1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8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2E9CE8D-44D4-4741-8E34-E49FDF5D62F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E4C0E014-BADD-4073-B5AD-1D84F962A08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2872E443-DB76-4F71-998D-2D8DD5FB974E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C2C68675-2133-4022-A67B-3DBB1AB600AE}"/>
              </a:ext>
            </a:extLst>
          </p:cNvPr>
          <p:cNvGrpSpPr/>
          <p:nvPr/>
        </p:nvGrpSpPr>
        <p:grpSpPr>
          <a:xfrm>
            <a:off x="6566293" y="3143234"/>
            <a:ext cx="1572170" cy="614723"/>
            <a:chOff x="6922902" y="3154462"/>
            <a:chExt cx="1572170" cy="614723"/>
          </a:xfrm>
        </p:grpSpPr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4BB8D5D3-21DE-4006-AC3A-B739AFDBB8BC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6A3B9D7-3B7B-4255-9953-F7B7A968B1D6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7E87C4DE-3470-430C-9325-8F9CADEF629A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D7C62276-3141-4F67-83AC-EFED14C31E24}"/>
              </a:ext>
            </a:extLst>
          </p:cNvPr>
          <p:cNvGrpSpPr/>
          <p:nvPr/>
        </p:nvGrpSpPr>
        <p:grpSpPr>
          <a:xfrm flipV="1">
            <a:off x="7514779" y="3140306"/>
            <a:ext cx="1110488" cy="671106"/>
            <a:chOff x="7535897" y="3243687"/>
            <a:chExt cx="1030649" cy="750280"/>
          </a:xfrm>
        </p:grpSpPr>
        <p:pic>
          <p:nvPicPr>
            <p:cNvPr id="5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BCAC94D-3066-4B80-B34B-BCCCCDBB6F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84998D7-A9F3-40F2-8BB0-1DC58C9158B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D9C71A5F-0569-4D04-B8C0-6E3B5060C727}"/>
              </a:ext>
            </a:extLst>
          </p:cNvPr>
          <p:cNvGrpSpPr/>
          <p:nvPr/>
        </p:nvGrpSpPr>
        <p:grpSpPr>
          <a:xfrm>
            <a:off x="8779387" y="4704233"/>
            <a:ext cx="1951568" cy="1742701"/>
            <a:chOff x="3849559" y="1879197"/>
            <a:chExt cx="1951568" cy="1742701"/>
          </a:xfrm>
        </p:grpSpPr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733DB407-C021-40C8-B4F6-674C9B235989}"/>
                </a:ext>
              </a:extLst>
            </p:cNvPr>
            <p:cNvSpPr txBox="1"/>
            <p:nvPr/>
          </p:nvSpPr>
          <p:spPr>
            <a:xfrm>
              <a:off x="3849559" y="3037123"/>
              <a:ext cx="1951568" cy="584775"/>
            </a:xfrm>
            <a:prstGeom prst="rect">
              <a:avLst/>
            </a:prstGeom>
            <a:noFill/>
            <a:ln w="38100">
              <a:solidFill>
                <a:srgbClr val="F6C4B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       </a:t>
              </a:r>
              <a:r>
                <a:rPr lang="en-US" altLang="zh-TW" sz="105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    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print(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</p:txBody>
        </p:sp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BFB9D3AD-D783-4CEF-981F-BFD5A4FA5FEF}"/>
                </a:ext>
              </a:extLst>
            </p:cNvPr>
            <p:cNvGrpSpPr/>
            <p:nvPr/>
          </p:nvGrpSpPr>
          <p:grpSpPr>
            <a:xfrm>
              <a:off x="3849559" y="1879197"/>
              <a:ext cx="1951568" cy="1450314"/>
              <a:chOff x="3849559" y="1879197"/>
              <a:chExt cx="1951568" cy="1450314"/>
            </a:xfrm>
          </p:grpSpPr>
          <p:sp>
            <p:nvSpPr>
              <p:cNvPr id="62" name="矩形: 圓角 61">
                <a:extLst>
                  <a:ext uri="{FF2B5EF4-FFF2-40B4-BE49-F238E27FC236}">
                    <a16:creationId xmlns:a16="http://schemas.microsoft.com/office/drawing/2014/main" id="{DDCF9F7D-07D8-4ACD-BA67-913E2C83AD8D}"/>
                  </a:ext>
                </a:extLst>
              </p:cNvPr>
              <p:cNvSpPr/>
              <p:nvPr/>
            </p:nvSpPr>
            <p:spPr>
              <a:xfrm>
                <a:off x="3897535" y="2317226"/>
                <a:ext cx="1708150" cy="324213"/>
              </a:xfrm>
              <a:prstGeom prst="roundRect">
                <a:avLst>
                  <a:gd name="adj" fmla="val 50000"/>
                </a:avLst>
              </a:prstGeom>
              <a:solidFill>
                <a:srgbClr val="B6E2A1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cxnSp>
            <p:nvCxnSpPr>
              <p:cNvPr id="59" name="接點: 肘形 58">
                <a:extLst>
                  <a:ext uri="{FF2B5EF4-FFF2-40B4-BE49-F238E27FC236}">
                    <a16:creationId xmlns:a16="http://schemas.microsoft.com/office/drawing/2014/main" id="{F149F049-2147-412C-AEFB-2175AF566A75}"/>
                  </a:ext>
                </a:extLst>
              </p:cNvPr>
              <p:cNvCxnSpPr>
                <a:cxnSpLocks/>
                <a:stCxn id="53" idx="1"/>
                <a:endCxn id="62" idx="1"/>
              </p:cNvCxnSpPr>
              <p:nvPr/>
            </p:nvCxnSpPr>
            <p:spPr>
              <a:xfrm rot="10800000" flipH="1">
                <a:off x="3849559" y="2479333"/>
                <a:ext cx="47976" cy="850178"/>
              </a:xfrm>
              <a:prstGeom prst="bentConnector3">
                <a:avLst>
                  <a:gd name="adj1" fmla="val -476488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0" name="接點: 肘形 59">
                <a:extLst>
                  <a:ext uri="{FF2B5EF4-FFF2-40B4-BE49-F238E27FC236}">
                    <a16:creationId xmlns:a16="http://schemas.microsoft.com/office/drawing/2014/main" id="{624DC046-7F5A-405F-A5AC-8F8EFDF17B2C}"/>
                  </a:ext>
                </a:extLst>
              </p:cNvPr>
              <p:cNvCxnSpPr>
                <a:cxnSpLocks/>
                <a:stCxn id="62" idx="3"/>
                <a:endCxn id="53" idx="3"/>
              </p:cNvCxnSpPr>
              <p:nvPr/>
            </p:nvCxnSpPr>
            <p:spPr>
              <a:xfrm>
                <a:off x="5605685" y="2479333"/>
                <a:ext cx="195442" cy="850178"/>
              </a:xfrm>
              <a:prstGeom prst="bentConnector3">
                <a:avLst>
                  <a:gd name="adj1" fmla="val 216966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B236D0E1-D7DF-4E32-87A6-A6DC96618AD1}"/>
                  </a:ext>
                </a:extLst>
              </p:cNvPr>
              <p:cNvSpPr txBox="1"/>
              <p:nvPr/>
            </p:nvSpPr>
            <p:spPr>
              <a:xfrm>
                <a:off x="3926281" y="1879197"/>
                <a:ext cx="1572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dirty="0"/>
                  <a:t>[1, 3, 5, 7]</a:t>
                </a:r>
                <a:endParaRPr lang="zh-TW" altLang="en-US" dirty="0"/>
              </a:p>
            </p:txBody>
          </p:sp>
        </p:grp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0D7F45DC-868E-42B7-8F48-E0D2FE2A2BCA}"/>
              </a:ext>
            </a:extLst>
          </p:cNvPr>
          <p:cNvGrpSpPr/>
          <p:nvPr/>
        </p:nvGrpSpPr>
        <p:grpSpPr>
          <a:xfrm>
            <a:off x="8552806" y="3879925"/>
            <a:ext cx="1505594" cy="538468"/>
            <a:chOff x="10178406" y="3264368"/>
            <a:chExt cx="1505594" cy="538468"/>
          </a:xfrm>
        </p:grpSpPr>
        <p:grpSp>
          <p:nvGrpSpPr>
            <p:cNvPr id="65" name="群組 64">
              <a:extLst>
                <a:ext uri="{FF2B5EF4-FFF2-40B4-BE49-F238E27FC236}">
                  <a16:creationId xmlns:a16="http://schemas.microsoft.com/office/drawing/2014/main" id="{25E04155-DC29-489C-B978-EF0AB26F7163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67" name="箭號: 五邊形 66">
                <a:extLst>
                  <a:ext uri="{FF2B5EF4-FFF2-40B4-BE49-F238E27FC236}">
                    <a16:creationId xmlns:a16="http://schemas.microsoft.com/office/drawing/2014/main" id="{F036AA51-8AF5-40F9-A033-89047555086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D1868589-D639-4A5E-912C-6E3F15CB4FF7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496A1FE5-E049-4140-8953-B37D055BBA9A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7A852D70-CF43-4DEA-B263-F27DD5813A0D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D152A714-BA95-4F3B-B536-6D4333FC8D9E}"/>
              </a:ext>
            </a:extLst>
          </p:cNvPr>
          <p:cNvGrpSpPr/>
          <p:nvPr/>
        </p:nvGrpSpPr>
        <p:grpSpPr>
          <a:xfrm>
            <a:off x="6572465" y="3834635"/>
            <a:ext cx="1572170" cy="614723"/>
            <a:chOff x="6922902" y="3154462"/>
            <a:chExt cx="1572170" cy="614723"/>
          </a:xfrm>
        </p:grpSpPr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1D125A97-7A8A-464B-B75F-4ABE0643071E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5463DAC6-090E-41D1-9F39-D7B111D782A4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橢圓 72">
              <a:extLst>
                <a:ext uri="{FF2B5EF4-FFF2-40B4-BE49-F238E27FC236}">
                  <a16:creationId xmlns:a16="http://schemas.microsoft.com/office/drawing/2014/main" id="{8F6C1097-5047-46BF-8920-0F277EB801EF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3716673B-7E0B-43A5-A569-140E2ED5C744}"/>
              </a:ext>
            </a:extLst>
          </p:cNvPr>
          <p:cNvGrpSpPr/>
          <p:nvPr/>
        </p:nvGrpSpPr>
        <p:grpSpPr>
          <a:xfrm flipV="1">
            <a:off x="7520951" y="3831707"/>
            <a:ext cx="1110488" cy="671106"/>
            <a:chOff x="7535897" y="3243687"/>
            <a:chExt cx="1030649" cy="750280"/>
          </a:xfrm>
        </p:grpSpPr>
        <p:pic>
          <p:nvPicPr>
            <p:cNvPr id="7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F4D647CD-D14D-4CE1-B7F0-7F2844A1D3E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C2AC28FF-D5E8-4087-B43E-7E76D902DC6D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F9A3E73E-5586-4C56-AB00-D0A4032AE652}"/>
              </a:ext>
            </a:extLst>
          </p:cNvPr>
          <p:cNvCxnSpPr>
            <a:cxnSpLocks/>
          </p:cNvCxnSpPr>
          <p:nvPr/>
        </p:nvCxnSpPr>
        <p:spPr>
          <a:xfrm flipV="1">
            <a:off x="8868065" y="5303347"/>
            <a:ext cx="1600064" cy="436"/>
          </a:xfrm>
          <a:prstGeom prst="line">
            <a:avLst/>
          </a:prstGeom>
          <a:solidFill>
            <a:srgbClr val="B6E2A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橢圓 77">
            <a:extLst>
              <a:ext uri="{FF2B5EF4-FFF2-40B4-BE49-F238E27FC236}">
                <a16:creationId xmlns:a16="http://schemas.microsoft.com/office/drawing/2014/main" id="{A9AC1D00-5E5D-4109-A06B-1E4C8365238B}"/>
              </a:ext>
            </a:extLst>
          </p:cNvPr>
          <p:cNvSpPr/>
          <p:nvPr/>
        </p:nvSpPr>
        <p:spPr>
          <a:xfrm>
            <a:off x="9387858" y="5213347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80" name="箭號: 向右 79">
            <a:extLst>
              <a:ext uri="{FF2B5EF4-FFF2-40B4-BE49-F238E27FC236}">
                <a16:creationId xmlns:a16="http://schemas.microsoft.com/office/drawing/2014/main" id="{78D35DF2-965C-45AC-8C57-C694F702DBE5}"/>
              </a:ext>
            </a:extLst>
          </p:cNvPr>
          <p:cNvSpPr/>
          <p:nvPr/>
        </p:nvSpPr>
        <p:spPr>
          <a:xfrm>
            <a:off x="304800" y="3078201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25D4D674-9FF4-477D-B517-54F2C8C5E83D}"/>
              </a:ext>
            </a:extLst>
          </p:cNvPr>
          <p:cNvSpPr txBox="1"/>
          <p:nvPr/>
        </p:nvSpPr>
        <p:spPr>
          <a:xfrm>
            <a:off x="6736081" y="4613313"/>
            <a:ext cx="1985248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 結束值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(1, </a:t>
            </a:r>
            <a:r>
              <a:rPr lang="zh-TW" altLang="en-US" b="1" dirty="0">
                <a:highlight>
                  <a:srgbClr val="DEEBF7"/>
                </a:highlight>
              </a:rPr>
              <a:t>  </a:t>
            </a:r>
            <a:r>
              <a:rPr lang="en-US" altLang="zh-TW" b="1" dirty="0">
                <a:highlight>
                  <a:srgbClr val="DEEBF7"/>
                </a:highlight>
              </a:rPr>
              <a:t>8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1):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886440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請寫一個程式，讓使用者</a:t>
            </a:r>
            <a:r>
              <a:rPr lang="zh-TW" altLang="en-US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輸入整數</a:t>
            </a:r>
            <a:r>
              <a:rPr lang="en-US" altLang="zh-TW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迴圈從</a:t>
            </a:r>
            <a:r>
              <a:rPr lang="en-US" altLang="zh-TW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印到</a:t>
            </a:r>
            <a:r>
              <a:rPr lang="en-US" altLang="zh-TW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中</a:t>
            </a:r>
            <a:r>
              <a:rPr lang="zh-TW" altLang="en-US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所有的奇數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4929377" y="1134430"/>
            <a:ext cx="140457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一個整數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變數表示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6681721" y="1145870"/>
            <a:ext cx="4749895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range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整數串列，指定遞增值為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，也就是取所有奇數。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187BDF3-143E-45D9-8530-7F3B24584110}"/>
              </a:ext>
            </a:extLst>
          </p:cNvPr>
          <p:cNvGrpSpPr/>
          <p:nvPr/>
        </p:nvGrpSpPr>
        <p:grpSpPr>
          <a:xfrm>
            <a:off x="517828" y="2534636"/>
            <a:ext cx="3586812" cy="1135987"/>
            <a:chOff x="517828" y="2534636"/>
            <a:chExt cx="3586812" cy="1135987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24D1CA4-EF1C-4FD2-B067-FDDF5823D71F}"/>
                </a:ext>
              </a:extLst>
            </p:cNvPr>
            <p:cNvSpPr/>
            <p:nvPr/>
          </p:nvSpPr>
          <p:spPr>
            <a:xfrm>
              <a:off x="517828" y="2977443"/>
              <a:ext cx="3586812" cy="693180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DA7DBA15-EAB6-427A-A63F-AE4A9DBC6759}"/>
                </a:ext>
              </a:extLst>
            </p:cNvPr>
            <p:cNvGrpSpPr/>
            <p:nvPr/>
          </p:nvGrpSpPr>
          <p:grpSpPr>
            <a:xfrm>
              <a:off x="517828" y="2534636"/>
              <a:ext cx="3586812" cy="1135987"/>
              <a:chOff x="517828" y="2508722"/>
              <a:chExt cx="3586812" cy="917810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EA5FF0-329C-4EAF-BCB1-88676B9D4B5B}"/>
                  </a:ext>
                </a:extLst>
              </p:cNvPr>
              <p:cNvSpPr/>
              <p:nvPr/>
            </p:nvSpPr>
            <p:spPr>
              <a:xfrm>
                <a:off x="517828" y="2508722"/>
                <a:ext cx="3586812" cy="357762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3801983-D706-460D-8857-1F219B4F415A}"/>
                  </a:ext>
                </a:extLst>
              </p:cNvPr>
              <p:cNvSpPr/>
              <p:nvPr/>
            </p:nvSpPr>
            <p:spPr>
              <a:xfrm>
                <a:off x="767444" y="3164737"/>
                <a:ext cx="1159328" cy="261795"/>
              </a:xfrm>
              <a:prstGeom prst="rect">
                <a:avLst/>
              </a:prstGeom>
              <a:solidFill>
                <a:srgbClr val="F6C4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range(1,n+1,2):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8361216" y="1812106"/>
            <a:ext cx="270005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在每次迭代中，印出迴圈變數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當前的值。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BFD7D9EA-FDB5-46F4-BE1E-04E1AFA0DDB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0"/>
          <a:ext cx="1572170" cy="1864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248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400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95E4F6C4-BD17-4B03-8483-CE8FD3B4AE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8"/>
          <a:ext cx="1623397" cy="184238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3995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6" name="群組 5">
            <a:extLst>
              <a:ext uri="{FF2B5EF4-FFF2-40B4-BE49-F238E27FC236}">
                <a16:creationId xmlns:a16="http://schemas.microsoft.com/office/drawing/2014/main" id="{1CF0B19A-4FDC-4481-B69E-AA81592C8889}"/>
              </a:ext>
            </a:extLst>
          </p:cNvPr>
          <p:cNvGrpSpPr/>
          <p:nvPr/>
        </p:nvGrpSpPr>
        <p:grpSpPr>
          <a:xfrm>
            <a:off x="8551735" y="3264368"/>
            <a:ext cx="1505594" cy="538468"/>
            <a:chOff x="10178406" y="3264368"/>
            <a:chExt cx="1505594" cy="538468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6FDF7BAE-0329-4F35-BE2B-BB3A0807AE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5" name="箭號: 五邊形 44">
                <a:extLst>
                  <a:ext uri="{FF2B5EF4-FFF2-40B4-BE49-F238E27FC236}">
                    <a16:creationId xmlns:a16="http://schemas.microsoft.com/office/drawing/2014/main" id="{94C6F6CD-672E-491A-9585-8D4AB01230F1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8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2E9CE8D-44D4-4741-8E34-E49FDF5D62F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E4C0E014-BADD-4073-B5AD-1D84F962A08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2872E443-DB76-4F71-998D-2D8DD5FB974E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C2C68675-2133-4022-A67B-3DBB1AB600AE}"/>
              </a:ext>
            </a:extLst>
          </p:cNvPr>
          <p:cNvGrpSpPr/>
          <p:nvPr/>
        </p:nvGrpSpPr>
        <p:grpSpPr>
          <a:xfrm>
            <a:off x="6566293" y="3143234"/>
            <a:ext cx="1572170" cy="614723"/>
            <a:chOff x="6922902" y="3154462"/>
            <a:chExt cx="1572170" cy="614723"/>
          </a:xfrm>
        </p:grpSpPr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4BB8D5D3-21DE-4006-AC3A-B739AFDBB8BC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6A3B9D7-3B7B-4255-9953-F7B7A968B1D6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7E87C4DE-3470-430C-9325-8F9CADEF629A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D7C62276-3141-4F67-83AC-EFED14C31E24}"/>
              </a:ext>
            </a:extLst>
          </p:cNvPr>
          <p:cNvGrpSpPr/>
          <p:nvPr/>
        </p:nvGrpSpPr>
        <p:grpSpPr>
          <a:xfrm flipV="1">
            <a:off x="7514779" y="3140306"/>
            <a:ext cx="1110488" cy="671106"/>
            <a:chOff x="7535897" y="3243687"/>
            <a:chExt cx="1030649" cy="750280"/>
          </a:xfrm>
        </p:grpSpPr>
        <p:pic>
          <p:nvPicPr>
            <p:cNvPr id="5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BCAC94D-3066-4B80-B34B-BCCCCDBB6F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84998D7-A9F3-40F2-8BB0-1DC58C9158B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D9C71A5F-0569-4D04-B8C0-6E3B5060C727}"/>
              </a:ext>
            </a:extLst>
          </p:cNvPr>
          <p:cNvGrpSpPr/>
          <p:nvPr/>
        </p:nvGrpSpPr>
        <p:grpSpPr>
          <a:xfrm>
            <a:off x="8783682" y="4691526"/>
            <a:ext cx="1951568" cy="1742701"/>
            <a:chOff x="3849559" y="1879197"/>
            <a:chExt cx="1951568" cy="1742701"/>
          </a:xfrm>
        </p:grpSpPr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733DB407-C021-40C8-B4F6-674C9B235989}"/>
                </a:ext>
              </a:extLst>
            </p:cNvPr>
            <p:cNvSpPr txBox="1"/>
            <p:nvPr/>
          </p:nvSpPr>
          <p:spPr>
            <a:xfrm>
              <a:off x="3849559" y="3037123"/>
              <a:ext cx="1951568" cy="584775"/>
            </a:xfrm>
            <a:prstGeom prst="rect">
              <a:avLst/>
            </a:prstGeom>
            <a:noFill/>
            <a:ln w="38100">
              <a:solidFill>
                <a:srgbClr val="F6C4B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       </a:t>
              </a:r>
              <a:r>
                <a:rPr lang="en-US" altLang="zh-TW" sz="105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    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print(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3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</p:txBody>
        </p:sp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BFB9D3AD-D783-4CEF-981F-BFD5A4FA5FEF}"/>
                </a:ext>
              </a:extLst>
            </p:cNvPr>
            <p:cNvGrpSpPr/>
            <p:nvPr/>
          </p:nvGrpSpPr>
          <p:grpSpPr>
            <a:xfrm>
              <a:off x="3849559" y="1879197"/>
              <a:ext cx="1951568" cy="1450314"/>
              <a:chOff x="3849559" y="1879197"/>
              <a:chExt cx="1951568" cy="1450314"/>
            </a:xfrm>
          </p:grpSpPr>
          <p:sp>
            <p:nvSpPr>
              <p:cNvPr id="62" name="矩形: 圓角 61">
                <a:extLst>
                  <a:ext uri="{FF2B5EF4-FFF2-40B4-BE49-F238E27FC236}">
                    <a16:creationId xmlns:a16="http://schemas.microsoft.com/office/drawing/2014/main" id="{DDCF9F7D-07D8-4ACD-BA67-913E2C83AD8D}"/>
                  </a:ext>
                </a:extLst>
              </p:cNvPr>
              <p:cNvSpPr/>
              <p:nvPr/>
            </p:nvSpPr>
            <p:spPr>
              <a:xfrm>
                <a:off x="3897535" y="2317226"/>
                <a:ext cx="1708150" cy="324213"/>
              </a:xfrm>
              <a:prstGeom prst="roundRect">
                <a:avLst>
                  <a:gd name="adj" fmla="val 50000"/>
                </a:avLst>
              </a:prstGeom>
              <a:solidFill>
                <a:srgbClr val="B6E2A1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cxnSp>
            <p:nvCxnSpPr>
              <p:cNvPr id="59" name="接點: 肘形 58">
                <a:extLst>
                  <a:ext uri="{FF2B5EF4-FFF2-40B4-BE49-F238E27FC236}">
                    <a16:creationId xmlns:a16="http://schemas.microsoft.com/office/drawing/2014/main" id="{F149F049-2147-412C-AEFB-2175AF566A75}"/>
                  </a:ext>
                </a:extLst>
              </p:cNvPr>
              <p:cNvCxnSpPr>
                <a:cxnSpLocks/>
                <a:stCxn id="53" idx="1"/>
                <a:endCxn id="62" idx="1"/>
              </p:cNvCxnSpPr>
              <p:nvPr/>
            </p:nvCxnSpPr>
            <p:spPr>
              <a:xfrm rot="10800000" flipH="1">
                <a:off x="3849559" y="2479333"/>
                <a:ext cx="47976" cy="850178"/>
              </a:xfrm>
              <a:prstGeom prst="bentConnector3">
                <a:avLst>
                  <a:gd name="adj1" fmla="val -476488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0" name="接點: 肘形 59">
                <a:extLst>
                  <a:ext uri="{FF2B5EF4-FFF2-40B4-BE49-F238E27FC236}">
                    <a16:creationId xmlns:a16="http://schemas.microsoft.com/office/drawing/2014/main" id="{624DC046-7F5A-405F-A5AC-8F8EFDF17B2C}"/>
                  </a:ext>
                </a:extLst>
              </p:cNvPr>
              <p:cNvCxnSpPr>
                <a:cxnSpLocks/>
                <a:stCxn id="62" idx="3"/>
                <a:endCxn id="53" idx="3"/>
              </p:cNvCxnSpPr>
              <p:nvPr/>
            </p:nvCxnSpPr>
            <p:spPr>
              <a:xfrm>
                <a:off x="5605685" y="2479333"/>
                <a:ext cx="195442" cy="850178"/>
              </a:xfrm>
              <a:prstGeom prst="bentConnector3">
                <a:avLst>
                  <a:gd name="adj1" fmla="val 216966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B236D0E1-D7DF-4E32-87A6-A6DC96618AD1}"/>
                  </a:ext>
                </a:extLst>
              </p:cNvPr>
              <p:cNvSpPr txBox="1"/>
              <p:nvPr/>
            </p:nvSpPr>
            <p:spPr>
              <a:xfrm>
                <a:off x="3926281" y="1879197"/>
                <a:ext cx="1572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dirty="0"/>
                  <a:t>[1, 3, 5, 7]</a:t>
                </a:r>
                <a:endParaRPr lang="zh-TW" altLang="en-US" dirty="0"/>
              </a:p>
            </p:txBody>
          </p:sp>
        </p:grp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0D7F45DC-868E-42B7-8F48-E0D2FE2A2BCA}"/>
              </a:ext>
            </a:extLst>
          </p:cNvPr>
          <p:cNvGrpSpPr/>
          <p:nvPr/>
        </p:nvGrpSpPr>
        <p:grpSpPr>
          <a:xfrm>
            <a:off x="8552806" y="3879925"/>
            <a:ext cx="1505594" cy="538468"/>
            <a:chOff x="10178406" y="3264368"/>
            <a:chExt cx="1505594" cy="538468"/>
          </a:xfrm>
        </p:grpSpPr>
        <p:grpSp>
          <p:nvGrpSpPr>
            <p:cNvPr id="65" name="群組 64">
              <a:extLst>
                <a:ext uri="{FF2B5EF4-FFF2-40B4-BE49-F238E27FC236}">
                  <a16:creationId xmlns:a16="http://schemas.microsoft.com/office/drawing/2014/main" id="{25E04155-DC29-489C-B978-EF0AB26F7163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67" name="箭號: 五邊形 66">
                <a:extLst>
                  <a:ext uri="{FF2B5EF4-FFF2-40B4-BE49-F238E27FC236}">
                    <a16:creationId xmlns:a16="http://schemas.microsoft.com/office/drawing/2014/main" id="{F036AA51-8AF5-40F9-A033-89047555086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D1868589-D639-4A5E-912C-6E3F15CB4FF7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496A1FE5-E049-4140-8953-B37D055BBA9A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7A852D70-CF43-4DEA-B263-F27DD5813A0D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D152A714-BA95-4F3B-B536-6D4333FC8D9E}"/>
              </a:ext>
            </a:extLst>
          </p:cNvPr>
          <p:cNvGrpSpPr/>
          <p:nvPr/>
        </p:nvGrpSpPr>
        <p:grpSpPr>
          <a:xfrm>
            <a:off x="6572465" y="3834635"/>
            <a:ext cx="1572170" cy="614723"/>
            <a:chOff x="6922902" y="3154462"/>
            <a:chExt cx="1572170" cy="614723"/>
          </a:xfrm>
        </p:grpSpPr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1D125A97-7A8A-464B-B75F-4ABE0643071E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5463DAC6-090E-41D1-9F39-D7B111D782A4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橢圓 72">
              <a:extLst>
                <a:ext uri="{FF2B5EF4-FFF2-40B4-BE49-F238E27FC236}">
                  <a16:creationId xmlns:a16="http://schemas.microsoft.com/office/drawing/2014/main" id="{8F6C1097-5047-46BF-8920-0F277EB801EF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3716673B-7E0B-43A5-A569-140E2ED5C744}"/>
              </a:ext>
            </a:extLst>
          </p:cNvPr>
          <p:cNvGrpSpPr/>
          <p:nvPr/>
        </p:nvGrpSpPr>
        <p:grpSpPr>
          <a:xfrm flipV="1">
            <a:off x="7520951" y="3831707"/>
            <a:ext cx="1110488" cy="671106"/>
            <a:chOff x="7535897" y="3243687"/>
            <a:chExt cx="1030649" cy="750280"/>
          </a:xfrm>
        </p:grpSpPr>
        <p:pic>
          <p:nvPicPr>
            <p:cNvPr id="7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F4D647CD-D14D-4CE1-B7F0-7F2844A1D3E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C2AC28FF-D5E8-4087-B43E-7E76D902DC6D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19EF70CF-5321-4995-80DC-C9B736A15FB4}"/>
              </a:ext>
            </a:extLst>
          </p:cNvPr>
          <p:cNvCxnSpPr>
            <a:cxnSpLocks/>
          </p:cNvCxnSpPr>
          <p:nvPr/>
        </p:nvCxnSpPr>
        <p:spPr>
          <a:xfrm flipV="1">
            <a:off x="8868065" y="5303347"/>
            <a:ext cx="1600064" cy="436"/>
          </a:xfrm>
          <a:prstGeom prst="line">
            <a:avLst/>
          </a:prstGeom>
          <a:solidFill>
            <a:srgbClr val="B6E2A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橢圓 78">
            <a:extLst>
              <a:ext uri="{FF2B5EF4-FFF2-40B4-BE49-F238E27FC236}">
                <a16:creationId xmlns:a16="http://schemas.microsoft.com/office/drawing/2014/main" id="{7E64E4EC-F9C6-4B35-A1C6-9CB78515B828}"/>
              </a:ext>
            </a:extLst>
          </p:cNvPr>
          <p:cNvSpPr/>
          <p:nvPr/>
        </p:nvSpPr>
        <p:spPr>
          <a:xfrm>
            <a:off x="9387858" y="5213347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77" name="箭號: 向右 76">
            <a:extLst>
              <a:ext uri="{FF2B5EF4-FFF2-40B4-BE49-F238E27FC236}">
                <a16:creationId xmlns:a16="http://schemas.microsoft.com/office/drawing/2014/main" id="{413F99E4-70C6-4F15-8FB2-585C22A15622}"/>
              </a:ext>
            </a:extLst>
          </p:cNvPr>
          <p:cNvSpPr/>
          <p:nvPr/>
        </p:nvSpPr>
        <p:spPr>
          <a:xfrm>
            <a:off x="304800" y="3450734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A08D051A-1801-4C33-BDD6-AC26C39B1A42}"/>
              </a:ext>
            </a:extLst>
          </p:cNvPr>
          <p:cNvSpPr txBox="1"/>
          <p:nvPr/>
        </p:nvSpPr>
        <p:spPr>
          <a:xfrm>
            <a:off x="6736081" y="4613313"/>
            <a:ext cx="1985248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 結束值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(1, </a:t>
            </a:r>
            <a:r>
              <a:rPr lang="zh-TW" altLang="en-US" b="1" dirty="0">
                <a:highlight>
                  <a:srgbClr val="DEEBF7"/>
                </a:highlight>
              </a:rPr>
              <a:t>  </a:t>
            </a:r>
            <a:r>
              <a:rPr lang="en-US" altLang="zh-TW" b="1" dirty="0">
                <a:highlight>
                  <a:srgbClr val="DEEBF7"/>
                </a:highlight>
              </a:rPr>
              <a:t>8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1):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38988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請寫一個程式，讓使用者</a:t>
            </a:r>
            <a:r>
              <a:rPr lang="zh-TW" altLang="en-US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輸入整數</a:t>
            </a:r>
            <a:r>
              <a:rPr lang="en-US" altLang="zh-TW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迴圈從</a:t>
            </a:r>
            <a:r>
              <a:rPr lang="en-US" altLang="zh-TW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印到</a:t>
            </a:r>
            <a:r>
              <a:rPr lang="en-US" altLang="zh-TW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中</a:t>
            </a:r>
            <a:r>
              <a:rPr lang="zh-TW" altLang="en-US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所有的奇數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4929377" y="1134430"/>
            <a:ext cx="140457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一個整數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變數表示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6681721" y="1145870"/>
            <a:ext cx="4749895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range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整數串列，指定遞增值為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，也就是取所有奇數。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187BDF3-143E-45D9-8530-7F3B24584110}"/>
              </a:ext>
            </a:extLst>
          </p:cNvPr>
          <p:cNvGrpSpPr/>
          <p:nvPr/>
        </p:nvGrpSpPr>
        <p:grpSpPr>
          <a:xfrm>
            <a:off x="517828" y="2534636"/>
            <a:ext cx="3586812" cy="1135987"/>
            <a:chOff x="517828" y="2534636"/>
            <a:chExt cx="3586812" cy="1135987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24D1CA4-EF1C-4FD2-B067-FDDF5823D71F}"/>
                </a:ext>
              </a:extLst>
            </p:cNvPr>
            <p:cNvSpPr/>
            <p:nvPr/>
          </p:nvSpPr>
          <p:spPr>
            <a:xfrm>
              <a:off x="517828" y="2977443"/>
              <a:ext cx="3586812" cy="693180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DA7DBA15-EAB6-427A-A63F-AE4A9DBC6759}"/>
                </a:ext>
              </a:extLst>
            </p:cNvPr>
            <p:cNvGrpSpPr/>
            <p:nvPr/>
          </p:nvGrpSpPr>
          <p:grpSpPr>
            <a:xfrm>
              <a:off x="517828" y="2534636"/>
              <a:ext cx="3586812" cy="1135987"/>
              <a:chOff x="517828" y="2508722"/>
              <a:chExt cx="3586812" cy="917810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EA5FF0-329C-4EAF-BCB1-88676B9D4B5B}"/>
                  </a:ext>
                </a:extLst>
              </p:cNvPr>
              <p:cNvSpPr/>
              <p:nvPr/>
            </p:nvSpPr>
            <p:spPr>
              <a:xfrm>
                <a:off x="517828" y="2508722"/>
                <a:ext cx="3586812" cy="357762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3801983-D706-460D-8857-1F219B4F415A}"/>
                  </a:ext>
                </a:extLst>
              </p:cNvPr>
              <p:cNvSpPr/>
              <p:nvPr/>
            </p:nvSpPr>
            <p:spPr>
              <a:xfrm>
                <a:off x="767444" y="3164737"/>
                <a:ext cx="1159328" cy="261795"/>
              </a:xfrm>
              <a:prstGeom prst="rect">
                <a:avLst/>
              </a:prstGeom>
              <a:solidFill>
                <a:srgbClr val="F6C4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range(1,n+1,2):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8361216" y="1812106"/>
            <a:ext cx="270005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在每次迭代中，印出迴圈變數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當前的值。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BFD7D9EA-FDB5-46F4-BE1E-04E1AFA0DDB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0"/>
          <a:ext cx="1572170" cy="1864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248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400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95E4F6C4-BD17-4B03-8483-CE8FD3B4AE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8"/>
          <a:ext cx="1623397" cy="184238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3995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6" name="群組 5">
            <a:extLst>
              <a:ext uri="{FF2B5EF4-FFF2-40B4-BE49-F238E27FC236}">
                <a16:creationId xmlns:a16="http://schemas.microsoft.com/office/drawing/2014/main" id="{1CF0B19A-4FDC-4481-B69E-AA81592C8889}"/>
              </a:ext>
            </a:extLst>
          </p:cNvPr>
          <p:cNvGrpSpPr/>
          <p:nvPr/>
        </p:nvGrpSpPr>
        <p:grpSpPr>
          <a:xfrm>
            <a:off x="8551735" y="3264368"/>
            <a:ext cx="1505594" cy="538468"/>
            <a:chOff x="10178406" y="3264368"/>
            <a:chExt cx="1505594" cy="538468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6FDF7BAE-0329-4F35-BE2B-BB3A0807AE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5" name="箭號: 五邊形 44">
                <a:extLst>
                  <a:ext uri="{FF2B5EF4-FFF2-40B4-BE49-F238E27FC236}">
                    <a16:creationId xmlns:a16="http://schemas.microsoft.com/office/drawing/2014/main" id="{94C6F6CD-672E-491A-9585-8D4AB01230F1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8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2E9CE8D-44D4-4741-8E34-E49FDF5D62F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E4C0E014-BADD-4073-B5AD-1D84F962A08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2872E443-DB76-4F71-998D-2D8DD5FB974E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C2C68675-2133-4022-A67B-3DBB1AB600AE}"/>
              </a:ext>
            </a:extLst>
          </p:cNvPr>
          <p:cNvGrpSpPr/>
          <p:nvPr/>
        </p:nvGrpSpPr>
        <p:grpSpPr>
          <a:xfrm>
            <a:off x="6566293" y="3143234"/>
            <a:ext cx="1572170" cy="614723"/>
            <a:chOff x="6922902" y="3154462"/>
            <a:chExt cx="1572170" cy="614723"/>
          </a:xfrm>
        </p:grpSpPr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4BB8D5D3-21DE-4006-AC3A-B739AFDBB8BC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6A3B9D7-3B7B-4255-9953-F7B7A968B1D6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7E87C4DE-3470-430C-9325-8F9CADEF629A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D7C62276-3141-4F67-83AC-EFED14C31E24}"/>
              </a:ext>
            </a:extLst>
          </p:cNvPr>
          <p:cNvGrpSpPr/>
          <p:nvPr/>
        </p:nvGrpSpPr>
        <p:grpSpPr>
          <a:xfrm flipV="1">
            <a:off x="7514779" y="3140306"/>
            <a:ext cx="1110488" cy="671106"/>
            <a:chOff x="7535897" y="3243687"/>
            <a:chExt cx="1030649" cy="750280"/>
          </a:xfrm>
        </p:grpSpPr>
        <p:pic>
          <p:nvPicPr>
            <p:cNvPr id="5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BCAC94D-3066-4B80-B34B-BCCCCDBB6F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84998D7-A9F3-40F2-8BB0-1DC58C9158B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D9C71A5F-0569-4D04-B8C0-6E3B5060C727}"/>
              </a:ext>
            </a:extLst>
          </p:cNvPr>
          <p:cNvGrpSpPr/>
          <p:nvPr/>
        </p:nvGrpSpPr>
        <p:grpSpPr>
          <a:xfrm>
            <a:off x="8779387" y="4704233"/>
            <a:ext cx="1951568" cy="1742701"/>
            <a:chOff x="3849559" y="1879197"/>
            <a:chExt cx="1951568" cy="1742701"/>
          </a:xfrm>
        </p:grpSpPr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733DB407-C021-40C8-B4F6-674C9B235989}"/>
                </a:ext>
              </a:extLst>
            </p:cNvPr>
            <p:cNvSpPr txBox="1"/>
            <p:nvPr/>
          </p:nvSpPr>
          <p:spPr>
            <a:xfrm>
              <a:off x="3849559" y="3037123"/>
              <a:ext cx="1951568" cy="584775"/>
            </a:xfrm>
            <a:prstGeom prst="rect">
              <a:avLst/>
            </a:prstGeom>
            <a:noFill/>
            <a:ln w="38100">
              <a:solidFill>
                <a:srgbClr val="F6C4B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       </a:t>
              </a:r>
              <a:r>
                <a:rPr lang="en-US" altLang="zh-TW" sz="105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    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print(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</p:txBody>
        </p:sp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BFB9D3AD-D783-4CEF-981F-BFD5A4FA5FEF}"/>
                </a:ext>
              </a:extLst>
            </p:cNvPr>
            <p:cNvGrpSpPr/>
            <p:nvPr/>
          </p:nvGrpSpPr>
          <p:grpSpPr>
            <a:xfrm>
              <a:off x="3849559" y="1879197"/>
              <a:ext cx="1951568" cy="1450314"/>
              <a:chOff x="3849559" y="1879197"/>
              <a:chExt cx="1951568" cy="1450314"/>
            </a:xfrm>
          </p:grpSpPr>
          <p:sp>
            <p:nvSpPr>
              <p:cNvPr id="62" name="矩形: 圓角 61">
                <a:extLst>
                  <a:ext uri="{FF2B5EF4-FFF2-40B4-BE49-F238E27FC236}">
                    <a16:creationId xmlns:a16="http://schemas.microsoft.com/office/drawing/2014/main" id="{DDCF9F7D-07D8-4ACD-BA67-913E2C83AD8D}"/>
                  </a:ext>
                </a:extLst>
              </p:cNvPr>
              <p:cNvSpPr/>
              <p:nvPr/>
            </p:nvSpPr>
            <p:spPr>
              <a:xfrm>
                <a:off x="3897535" y="2317226"/>
                <a:ext cx="1708150" cy="324213"/>
              </a:xfrm>
              <a:prstGeom prst="roundRect">
                <a:avLst>
                  <a:gd name="adj" fmla="val 50000"/>
                </a:avLst>
              </a:prstGeom>
              <a:solidFill>
                <a:srgbClr val="B6E2A1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cxnSp>
            <p:nvCxnSpPr>
              <p:cNvPr id="59" name="接點: 肘形 58">
                <a:extLst>
                  <a:ext uri="{FF2B5EF4-FFF2-40B4-BE49-F238E27FC236}">
                    <a16:creationId xmlns:a16="http://schemas.microsoft.com/office/drawing/2014/main" id="{F149F049-2147-412C-AEFB-2175AF566A75}"/>
                  </a:ext>
                </a:extLst>
              </p:cNvPr>
              <p:cNvCxnSpPr>
                <a:cxnSpLocks/>
                <a:stCxn id="53" idx="1"/>
                <a:endCxn id="62" idx="1"/>
              </p:cNvCxnSpPr>
              <p:nvPr/>
            </p:nvCxnSpPr>
            <p:spPr>
              <a:xfrm rot="10800000" flipH="1">
                <a:off x="3849559" y="2479333"/>
                <a:ext cx="47976" cy="850178"/>
              </a:xfrm>
              <a:prstGeom prst="bentConnector3">
                <a:avLst>
                  <a:gd name="adj1" fmla="val -476488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0" name="接點: 肘形 59">
                <a:extLst>
                  <a:ext uri="{FF2B5EF4-FFF2-40B4-BE49-F238E27FC236}">
                    <a16:creationId xmlns:a16="http://schemas.microsoft.com/office/drawing/2014/main" id="{624DC046-7F5A-405F-A5AC-8F8EFDF17B2C}"/>
                  </a:ext>
                </a:extLst>
              </p:cNvPr>
              <p:cNvCxnSpPr>
                <a:cxnSpLocks/>
                <a:stCxn id="62" idx="3"/>
                <a:endCxn id="53" idx="3"/>
              </p:cNvCxnSpPr>
              <p:nvPr/>
            </p:nvCxnSpPr>
            <p:spPr>
              <a:xfrm>
                <a:off x="5605685" y="2479333"/>
                <a:ext cx="195442" cy="850178"/>
              </a:xfrm>
              <a:prstGeom prst="bentConnector3">
                <a:avLst>
                  <a:gd name="adj1" fmla="val 216966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B236D0E1-D7DF-4E32-87A6-A6DC96618AD1}"/>
                  </a:ext>
                </a:extLst>
              </p:cNvPr>
              <p:cNvSpPr txBox="1"/>
              <p:nvPr/>
            </p:nvSpPr>
            <p:spPr>
              <a:xfrm>
                <a:off x="3926281" y="1879197"/>
                <a:ext cx="1572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dirty="0"/>
                  <a:t>[1, 3, 5, 7]</a:t>
                </a:r>
                <a:endParaRPr lang="zh-TW" altLang="en-US" dirty="0"/>
              </a:p>
            </p:txBody>
          </p:sp>
        </p:grp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0D7F45DC-868E-42B7-8F48-E0D2FE2A2BCA}"/>
              </a:ext>
            </a:extLst>
          </p:cNvPr>
          <p:cNvGrpSpPr/>
          <p:nvPr/>
        </p:nvGrpSpPr>
        <p:grpSpPr>
          <a:xfrm>
            <a:off x="8552806" y="3879925"/>
            <a:ext cx="1505594" cy="538468"/>
            <a:chOff x="10178406" y="3264368"/>
            <a:chExt cx="1505594" cy="538468"/>
          </a:xfrm>
        </p:grpSpPr>
        <p:grpSp>
          <p:nvGrpSpPr>
            <p:cNvPr id="65" name="群組 64">
              <a:extLst>
                <a:ext uri="{FF2B5EF4-FFF2-40B4-BE49-F238E27FC236}">
                  <a16:creationId xmlns:a16="http://schemas.microsoft.com/office/drawing/2014/main" id="{25E04155-DC29-489C-B978-EF0AB26F7163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67" name="箭號: 五邊形 66">
                <a:extLst>
                  <a:ext uri="{FF2B5EF4-FFF2-40B4-BE49-F238E27FC236}">
                    <a16:creationId xmlns:a16="http://schemas.microsoft.com/office/drawing/2014/main" id="{F036AA51-8AF5-40F9-A033-89047555086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5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D1868589-D639-4A5E-912C-6E3F15CB4FF7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496A1FE5-E049-4140-8953-B37D055BBA9A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7A852D70-CF43-4DEA-B263-F27DD5813A0D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D152A714-BA95-4F3B-B536-6D4333FC8D9E}"/>
              </a:ext>
            </a:extLst>
          </p:cNvPr>
          <p:cNvGrpSpPr/>
          <p:nvPr/>
        </p:nvGrpSpPr>
        <p:grpSpPr>
          <a:xfrm>
            <a:off x="6572465" y="3834635"/>
            <a:ext cx="1572170" cy="614723"/>
            <a:chOff x="6922902" y="3154462"/>
            <a:chExt cx="1572170" cy="614723"/>
          </a:xfrm>
        </p:grpSpPr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1D125A97-7A8A-464B-B75F-4ABE0643071E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5463DAC6-090E-41D1-9F39-D7B111D782A4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橢圓 72">
              <a:extLst>
                <a:ext uri="{FF2B5EF4-FFF2-40B4-BE49-F238E27FC236}">
                  <a16:creationId xmlns:a16="http://schemas.microsoft.com/office/drawing/2014/main" id="{8F6C1097-5047-46BF-8920-0F277EB801EF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3716673B-7E0B-43A5-A569-140E2ED5C744}"/>
              </a:ext>
            </a:extLst>
          </p:cNvPr>
          <p:cNvGrpSpPr/>
          <p:nvPr/>
        </p:nvGrpSpPr>
        <p:grpSpPr>
          <a:xfrm flipV="1">
            <a:off x="7520951" y="3831707"/>
            <a:ext cx="1110488" cy="671106"/>
            <a:chOff x="7535897" y="3243687"/>
            <a:chExt cx="1030649" cy="750280"/>
          </a:xfrm>
        </p:grpSpPr>
        <p:pic>
          <p:nvPicPr>
            <p:cNvPr id="7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F4D647CD-D14D-4CE1-B7F0-7F2844A1D3E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C2AC28FF-D5E8-4087-B43E-7E76D902DC6D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C91DBC7F-36AA-4217-A55E-5B4F493CC4E9}"/>
              </a:ext>
            </a:extLst>
          </p:cNvPr>
          <p:cNvCxnSpPr>
            <a:cxnSpLocks/>
          </p:cNvCxnSpPr>
          <p:nvPr/>
        </p:nvCxnSpPr>
        <p:spPr>
          <a:xfrm flipV="1">
            <a:off x="8868065" y="5303347"/>
            <a:ext cx="1600064" cy="436"/>
          </a:xfrm>
          <a:prstGeom prst="line">
            <a:avLst/>
          </a:prstGeom>
          <a:solidFill>
            <a:srgbClr val="B6E2A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橢圓 78">
            <a:extLst>
              <a:ext uri="{FF2B5EF4-FFF2-40B4-BE49-F238E27FC236}">
                <a16:creationId xmlns:a16="http://schemas.microsoft.com/office/drawing/2014/main" id="{D321A33F-98F6-434A-A959-AF4F380F081E}"/>
              </a:ext>
            </a:extLst>
          </p:cNvPr>
          <p:cNvSpPr/>
          <p:nvPr/>
        </p:nvSpPr>
        <p:spPr>
          <a:xfrm>
            <a:off x="9731535" y="5214368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80" name="箭號: 向右 79">
            <a:extLst>
              <a:ext uri="{FF2B5EF4-FFF2-40B4-BE49-F238E27FC236}">
                <a16:creationId xmlns:a16="http://schemas.microsoft.com/office/drawing/2014/main" id="{F3AA0FED-200B-4069-A785-30F4140505A7}"/>
              </a:ext>
            </a:extLst>
          </p:cNvPr>
          <p:cNvSpPr/>
          <p:nvPr/>
        </p:nvSpPr>
        <p:spPr>
          <a:xfrm>
            <a:off x="304800" y="3078201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9EB40AC7-EF3C-4373-820F-832F3E6A51AA}"/>
              </a:ext>
            </a:extLst>
          </p:cNvPr>
          <p:cNvSpPr txBox="1"/>
          <p:nvPr/>
        </p:nvSpPr>
        <p:spPr>
          <a:xfrm>
            <a:off x="6736081" y="4613313"/>
            <a:ext cx="1985248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 結束值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(1, </a:t>
            </a:r>
            <a:r>
              <a:rPr lang="zh-TW" altLang="en-US" b="1" dirty="0">
                <a:highlight>
                  <a:srgbClr val="DEEBF7"/>
                </a:highlight>
              </a:rPr>
              <a:t>  </a:t>
            </a:r>
            <a:r>
              <a:rPr lang="en-US" altLang="zh-TW" b="1" dirty="0">
                <a:highlight>
                  <a:srgbClr val="DEEBF7"/>
                </a:highlight>
              </a:rPr>
              <a:t>8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1):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7507849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請寫一個程式，讓使用者</a:t>
            </a:r>
            <a:r>
              <a:rPr lang="zh-TW" altLang="en-US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輸入整數</a:t>
            </a:r>
            <a:r>
              <a:rPr lang="en-US" altLang="zh-TW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迴圈從</a:t>
            </a:r>
            <a:r>
              <a:rPr lang="en-US" altLang="zh-TW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印到</a:t>
            </a:r>
            <a:r>
              <a:rPr lang="en-US" altLang="zh-TW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中</a:t>
            </a:r>
            <a:r>
              <a:rPr lang="zh-TW" altLang="en-US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所有的奇數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4929377" y="1134430"/>
            <a:ext cx="140457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一個整數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變數表示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6681721" y="1145870"/>
            <a:ext cx="4749895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range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整數串列，指定遞增值為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，也就是取所有奇數。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187BDF3-143E-45D9-8530-7F3B24584110}"/>
              </a:ext>
            </a:extLst>
          </p:cNvPr>
          <p:cNvGrpSpPr/>
          <p:nvPr/>
        </p:nvGrpSpPr>
        <p:grpSpPr>
          <a:xfrm>
            <a:off x="517828" y="2534636"/>
            <a:ext cx="3586812" cy="1135987"/>
            <a:chOff x="517828" y="2534636"/>
            <a:chExt cx="3586812" cy="1135987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24D1CA4-EF1C-4FD2-B067-FDDF5823D71F}"/>
                </a:ext>
              </a:extLst>
            </p:cNvPr>
            <p:cNvSpPr/>
            <p:nvPr/>
          </p:nvSpPr>
          <p:spPr>
            <a:xfrm>
              <a:off x="517828" y="2977443"/>
              <a:ext cx="3586812" cy="693180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DA7DBA15-EAB6-427A-A63F-AE4A9DBC6759}"/>
                </a:ext>
              </a:extLst>
            </p:cNvPr>
            <p:cNvGrpSpPr/>
            <p:nvPr/>
          </p:nvGrpSpPr>
          <p:grpSpPr>
            <a:xfrm>
              <a:off x="517828" y="2534636"/>
              <a:ext cx="3586812" cy="1135987"/>
              <a:chOff x="517828" y="2508722"/>
              <a:chExt cx="3586812" cy="917810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EA5FF0-329C-4EAF-BCB1-88676B9D4B5B}"/>
                  </a:ext>
                </a:extLst>
              </p:cNvPr>
              <p:cNvSpPr/>
              <p:nvPr/>
            </p:nvSpPr>
            <p:spPr>
              <a:xfrm>
                <a:off x="517828" y="2508722"/>
                <a:ext cx="3586812" cy="357762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3801983-D706-460D-8857-1F219B4F415A}"/>
                  </a:ext>
                </a:extLst>
              </p:cNvPr>
              <p:cNvSpPr/>
              <p:nvPr/>
            </p:nvSpPr>
            <p:spPr>
              <a:xfrm>
                <a:off x="767444" y="3164737"/>
                <a:ext cx="1159328" cy="261795"/>
              </a:xfrm>
              <a:prstGeom prst="rect">
                <a:avLst/>
              </a:prstGeom>
              <a:solidFill>
                <a:srgbClr val="F6C4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range(1,n+1,2):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8361216" y="1812106"/>
            <a:ext cx="270005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在每次迭代中，印出迴圈變數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當前的值。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BFD7D9EA-FDB5-46F4-BE1E-04E1AFA0DDB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0"/>
          <a:ext cx="1572170" cy="1864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248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400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95E4F6C4-BD17-4B03-8483-CE8FD3B4AE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8"/>
          <a:ext cx="1623397" cy="184238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3995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6" name="群組 5">
            <a:extLst>
              <a:ext uri="{FF2B5EF4-FFF2-40B4-BE49-F238E27FC236}">
                <a16:creationId xmlns:a16="http://schemas.microsoft.com/office/drawing/2014/main" id="{1CF0B19A-4FDC-4481-B69E-AA81592C8889}"/>
              </a:ext>
            </a:extLst>
          </p:cNvPr>
          <p:cNvGrpSpPr/>
          <p:nvPr/>
        </p:nvGrpSpPr>
        <p:grpSpPr>
          <a:xfrm>
            <a:off x="8551735" y="3264368"/>
            <a:ext cx="1505594" cy="538468"/>
            <a:chOff x="10178406" y="3264368"/>
            <a:chExt cx="1505594" cy="538468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6FDF7BAE-0329-4F35-BE2B-BB3A0807AE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5" name="箭號: 五邊形 44">
                <a:extLst>
                  <a:ext uri="{FF2B5EF4-FFF2-40B4-BE49-F238E27FC236}">
                    <a16:creationId xmlns:a16="http://schemas.microsoft.com/office/drawing/2014/main" id="{94C6F6CD-672E-491A-9585-8D4AB01230F1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8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2E9CE8D-44D4-4741-8E34-E49FDF5D62F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E4C0E014-BADD-4073-B5AD-1D84F962A08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2872E443-DB76-4F71-998D-2D8DD5FB974E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C2C68675-2133-4022-A67B-3DBB1AB600AE}"/>
              </a:ext>
            </a:extLst>
          </p:cNvPr>
          <p:cNvGrpSpPr/>
          <p:nvPr/>
        </p:nvGrpSpPr>
        <p:grpSpPr>
          <a:xfrm>
            <a:off x="6566293" y="3143234"/>
            <a:ext cx="1572170" cy="614723"/>
            <a:chOff x="6922902" y="3154462"/>
            <a:chExt cx="1572170" cy="614723"/>
          </a:xfrm>
        </p:grpSpPr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4BB8D5D3-21DE-4006-AC3A-B739AFDBB8BC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6A3B9D7-3B7B-4255-9953-F7B7A968B1D6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7E87C4DE-3470-430C-9325-8F9CADEF629A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D7C62276-3141-4F67-83AC-EFED14C31E24}"/>
              </a:ext>
            </a:extLst>
          </p:cNvPr>
          <p:cNvGrpSpPr/>
          <p:nvPr/>
        </p:nvGrpSpPr>
        <p:grpSpPr>
          <a:xfrm flipV="1">
            <a:off x="7514779" y="3140306"/>
            <a:ext cx="1110488" cy="671106"/>
            <a:chOff x="7535897" y="3243687"/>
            <a:chExt cx="1030649" cy="750280"/>
          </a:xfrm>
        </p:grpSpPr>
        <p:pic>
          <p:nvPicPr>
            <p:cNvPr id="5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BCAC94D-3066-4B80-B34B-BCCCCDBB6F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84998D7-A9F3-40F2-8BB0-1DC58C9158B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D9C71A5F-0569-4D04-B8C0-6E3B5060C727}"/>
              </a:ext>
            </a:extLst>
          </p:cNvPr>
          <p:cNvGrpSpPr/>
          <p:nvPr/>
        </p:nvGrpSpPr>
        <p:grpSpPr>
          <a:xfrm>
            <a:off x="8779387" y="4704233"/>
            <a:ext cx="1951568" cy="1742701"/>
            <a:chOff x="3849559" y="1879197"/>
            <a:chExt cx="1951568" cy="1742701"/>
          </a:xfrm>
        </p:grpSpPr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733DB407-C021-40C8-B4F6-674C9B235989}"/>
                </a:ext>
              </a:extLst>
            </p:cNvPr>
            <p:cNvSpPr txBox="1"/>
            <p:nvPr/>
          </p:nvSpPr>
          <p:spPr>
            <a:xfrm>
              <a:off x="3849559" y="3037123"/>
              <a:ext cx="1951568" cy="584775"/>
            </a:xfrm>
            <a:prstGeom prst="rect">
              <a:avLst/>
            </a:prstGeom>
            <a:noFill/>
            <a:ln w="38100">
              <a:solidFill>
                <a:srgbClr val="F6C4B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       </a:t>
              </a:r>
              <a:r>
                <a:rPr lang="en-US" altLang="zh-TW" sz="105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    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print(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5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</p:txBody>
        </p:sp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BFB9D3AD-D783-4CEF-981F-BFD5A4FA5FEF}"/>
                </a:ext>
              </a:extLst>
            </p:cNvPr>
            <p:cNvGrpSpPr/>
            <p:nvPr/>
          </p:nvGrpSpPr>
          <p:grpSpPr>
            <a:xfrm>
              <a:off x="3849559" y="1879197"/>
              <a:ext cx="1951568" cy="1450314"/>
              <a:chOff x="3849559" y="1879197"/>
              <a:chExt cx="1951568" cy="1450314"/>
            </a:xfrm>
          </p:grpSpPr>
          <p:sp>
            <p:nvSpPr>
              <p:cNvPr id="62" name="矩形: 圓角 61">
                <a:extLst>
                  <a:ext uri="{FF2B5EF4-FFF2-40B4-BE49-F238E27FC236}">
                    <a16:creationId xmlns:a16="http://schemas.microsoft.com/office/drawing/2014/main" id="{DDCF9F7D-07D8-4ACD-BA67-913E2C83AD8D}"/>
                  </a:ext>
                </a:extLst>
              </p:cNvPr>
              <p:cNvSpPr/>
              <p:nvPr/>
            </p:nvSpPr>
            <p:spPr>
              <a:xfrm>
                <a:off x="3897535" y="2317226"/>
                <a:ext cx="1708150" cy="324213"/>
              </a:xfrm>
              <a:prstGeom prst="roundRect">
                <a:avLst>
                  <a:gd name="adj" fmla="val 50000"/>
                </a:avLst>
              </a:prstGeom>
              <a:solidFill>
                <a:srgbClr val="B6E2A1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cxnSp>
            <p:nvCxnSpPr>
              <p:cNvPr id="59" name="接點: 肘形 58">
                <a:extLst>
                  <a:ext uri="{FF2B5EF4-FFF2-40B4-BE49-F238E27FC236}">
                    <a16:creationId xmlns:a16="http://schemas.microsoft.com/office/drawing/2014/main" id="{F149F049-2147-412C-AEFB-2175AF566A75}"/>
                  </a:ext>
                </a:extLst>
              </p:cNvPr>
              <p:cNvCxnSpPr>
                <a:cxnSpLocks/>
                <a:stCxn id="53" idx="1"/>
                <a:endCxn id="62" idx="1"/>
              </p:cNvCxnSpPr>
              <p:nvPr/>
            </p:nvCxnSpPr>
            <p:spPr>
              <a:xfrm rot="10800000" flipH="1">
                <a:off x="3849559" y="2479333"/>
                <a:ext cx="47976" cy="850178"/>
              </a:xfrm>
              <a:prstGeom prst="bentConnector3">
                <a:avLst>
                  <a:gd name="adj1" fmla="val -476488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0" name="接點: 肘形 59">
                <a:extLst>
                  <a:ext uri="{FF2B5EF4-FFF2-40B4-BE49-F238E27FC236}">
                    <a16:creationId xmlns:a16="http://schemas.microsoft.com/office/drawing/2014/main" id="{624DC046-7F5A-405F-A5AC-8F8EFDF17B2C}"/>
                  </a:ext>
                </a:extLst>
              </p:cNvPr>
              <p:cNvCxnSpPr>
                <a:cxnSpLocks/>
                <a:stCxn id="62" idx="3"/>
                <a:endCxn id="53" idx="3"/>
              </p:cNvCxnSpPr>
              <p:nvPr/>
            </p:nvCxnSpPr>
            <p:spPr>
              <a:xfrm>
                <a:off x="5605685" y="2479333"/>
                <a:ext cx="195442" cy="850178"/>
              </a:xfrm>
              <a:prstGeom prst="bentConnector3">
                <a:avLst>
                  <a:gd name="adj1" fmla="val 216966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B236D0E1-D7DF-4E32-87A6-A6DC96618AD1}"/>
                  </a:ext>
                </a:extLst>
              </p:cNvPr>
              <p:cNvSpPr txBox="1"/>
              <p:nvPr/>
            </p:nvSpPr>
            <p:spPr>
              <a:xfrm>
                <a:off x="3926281" y="1879197"/>
                <a:ext cx="1572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dirty="0"/>
                  <a:t>[1, 3, 5, 7]</a:t>
                </a:r>
                <a:endParaRPr lang="zh-TW" altLang="en-US" dirty="0"/>
              </a:p>
            </p:txBody>
          </p:sp>
        </p:grpSp>
      </p:grp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B7D1619F-337D-4F2E-9E74-8E225C0FD0D2}"/>
              </a:ext>
            </a:extLst>
          </p:cNvPr>
          <p:cNvCxnSpPr>
            <a:cxnSpLocks/>
          </p:cNvCxnSpPr>
          <p:nvPr/>
        </p:nvCxnSpPr>
        <p:spPr>
          <a:xfrm flipV="1">
            <a:off x="8868065" y="5303347"/>
            <a:ext cx="1600064" cy="436"/>
          </a:xfrm>
          <a:prstGeom prst="line">
            <a:avLst/>
          </a:prstGeom>
          <a:solidFill>
            <a:srgbClr val="B6E2A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0D7F45DC-868E-42B7-8F48-E0D2FE2A2BCA}"/>
              </a:ext>
            </a:extLst>
          </p:cNvPr>
          <p:cNvGrpSpPr/>
          <p:nvPr/>
        </p:nvGrpSpPr>
        <p:grpSpPr>
          <a:xfrm>
            <a:off x="8552806" y="3879925"/>
            <a:ext cx="1505594" cy="538468"/>
            <a:chOff x="10178406" y="3264368"/>
            <a:chExt cx="1505594" cy="538468"/>
          </a:xfrm>
        </p:grpSpPr>
        <p:grpSp>
          <p:nvGrpSpPr>
            <p:cNvPr id="65" name="群組 64">
              <a:extLst>
                <a:ext uri="{FF2B5EF4-FFF2-40B4-BE49-F238E27FC236}">
                  <a16:creationId xmlns:a16="http://schemas.microsoft.com/office/drawing/2014/main" id="{25E04155-DC29-489C-B978-EF0AB26F7163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67" name="箭號: 五邊形 66">
                <a:extLst>
                  <a:ext uri="{FF2B5EF4-FFF2-40B4-BE49-F238E27FC236}">
                    <a16:creationId xmlns:a16="http://schemas.microsoft.com/office/drawing/2014/main" id="{F036AA51-8AF5-40F9-A033-89047555086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5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D1868589-D639-4A5E-912C-6E3F15CB4FF7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496A1FE5-E049-4140-8953-B37D055BBA9A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7A852D70-CF43-4DEA-B263-F27DD5813A0D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D152A714-BA95-4F3B-B536-6D4333FC8D9E}"/>
              </a:ext>
            </a:extLst>
          </p:cNvPr>
          <p:cNvGrpSpPr/>
          <p:nvPr/>
        </p:nvGrpSpPr>
        <p:grpSpPr>
          <a:xfrm>
            <a:off x="6572465" y="3834635"/>
            <a:ext cx="1572170" cy="614723"/>
            <a:chOff x="6922902" y="3154462"/>
            <a:chExt cx="1572170" cy="614723"/>
          </a:xfrm>
        </p:grpSpPr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1D125A97-7A8A-464B-B75F-4ABE0643071E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5463DAC6-090E-41D1-9F39-D7B111D782A4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橢圓 72">
              <a:extLst>
                <a:ext uri="{FF2B5EF4-FFF2-40B4-BE49-F238E27FC236}">
                  <a16:creationId xmlns:a16="http://schemas.microsoft.com/office/drawing/2014/main" id="{8F6C1097-5047-46BF-8920-0F277EB801EF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3716673B-7E0B-43A5-A569-140E2ED5C744}"/>
              </a:ext>
            </a:extLst>
          </p:cNvPr>
          <p:cNvGrpSpPr/>
          <p:nvPr/>
        </p:nvGrpSpPr>
        <p:grpSpPr>
          <a:xfrm flipV="1">
            <a:off x="7520951" y="3831707"/>
            <a:ext cx="1110488" cy="671106"/>
            <a:chOff x="7535897" y="3243687"/>
            <a:chExt cx="1030649" cy="750280"/>
          </a:xfrm>
        </p:grpSpPr>
        <p:pic>
          <p:nvPicPr>
            <p:cNvPr id="7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F4D647CD-D14D-4CE1-B7F0-7F2844A1D3E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C2AC28FF-D5E8-4087-B43E-7E76D902DC6D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78" name="橢圓 77">
            <a:extLst>
              <a:ext uri="{FF2B5EF4-FFF2-40B4-BE49-F238E27FC236}">
                <a16:creationId xmlns:a16="http://schemas.microsoft.com/office/drawing/2014/main" id="{B825BEE2-33AC-4845-B93E-EC959A43EE47}"/>
              </a:ext>
            </a:extLst>
          </p:cNvPr>
          <p:cNvSpPr/>
          <p:nvPr/>
        </p:nvSpPr>
        <p:spPr>
          <a:xfrm>
            <a:off x="9731535" y="5214368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F9440E98-1A13-48CE-B77C-3DE1BB6ACD37}"/>
              </a:ext>
            </a:extLst>
          </p:cNvPr>
          <p:cNvSpPr/>
          <p:nvPr/>
        </p:nvSpPr>
        <p:spPr>
          <a:xfrm>
            <a:off x="304800" y="3450734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2B6986B5-F045-4765-8EE2-8202451EBC31}"/>
              </a:ext>
            </a:extLst>
          </p:cNvPr>
          <p:cNvSpPr txBox="1"/>
          <p:nvPr/>
        </p:nvSpPr>
        <p:spPr>
          <a:xfrm>
            <a:off x="6736081" y="4613313"/>
            <a:ext cx="1985248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 結束值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(1, </a:t>
            </a:r>
            <a:r>
              <a:rPr lang="zh-TW" altLang="en-US" b="1" dirty="0">
                <a:highlight>
                  <a:srgbClr val="DEEBF7"/>
                </a:highlight>
              </a:rPr>
              <a:t>  </a:t>
            </a:r>
            <a:r>
              <a:rPr lang="en-US" altLang="zh-TW" b="1" dirty="0">
                <a:highlight>
                  <a:srgbClr val="DEEBF7"/>
                </a:highlight>
              </a:rPr>
              <a:t>8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1):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6634664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請寫一個程式，讓使用者</a:t>
            </a:r>
            <a:r>
              <a:rPr lang="zh-TW" altLang="en-US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輸入整數</a:t>
            </a:r>
            <a:r>
              <a:rPr lang="en-US" altLang="zh-TW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迴圈從</a:t>
            </a:r>
            <a:r>
              <a:rPr lang="en-US" altLang="zh-TW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印到</a:t>
            </a:r>
            <a:r>
              <a:rPr lang="en-US" altLang="zh-TW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中</a:t>
            </a:r>
            <a:r>
              <a:rPr lang="zh-TW" altLang="en-US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所有的奇數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4929377" y="1134430"/>
            <a:ext cx="140457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一個整數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變數表示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6681721" y="1145870"/>
            <a:ext cx="4749895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range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整數串列，指定遞增值為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，也就是取所有奇數。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187BDF3-143E-45D9-8530-7F3B24584110}"/>
              </a:ext>
            </a:extLst>
          </p:cNvPr>
          <p:cNvGrpSpPr/>
          <p:nvPr/>
        </p:nvGrpSpPr>
        <p:grpSpPr>
          <a:xfrm>
            <a:off x="517828" y="2534636"/>
            <a:ext cx="3586812" cy="1135987"/>
            <a:chOff x="517828" y="2534636"/>
            <a:chExt cx="3586812" cy="1135987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24D1CA4-EF1C-4FD2-B067-FDDF5823D71F}"/>
                </a:ext>
              </a:extLst>
            </p:cNvPr>
            <p:cNvSpPr/>
            <p:nvPr/>
          </p:nvSpPr>
          <p:spPr>
            <a:xfrm>
              <a:off x="517828" y="2977443"/>
              <a:ext cx="3586812" cy="693180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DA7DBA15-EAB6-427A-A63F-AE4A9DBC6759}"/>
                </a:ext>
              </a:extLst>
            </p:cNvPr>
            <p:cNvGrpSpPr/>
            <p:nvPr/>
          </p:nvGrpSpPr>
          <p:grpSpPr>
            <a:xfrm>
              <a:off x="517828" y="2534636"/>
              <a:ext cx="3586812" cy="1135987"/>
              <a:chOff x="517828" y="2508722"/>
              <a:chExt cx="3586812" cy="917810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EA5FF0-329C-4EAF-BCB1-88676B9D4B5B}"/>
                  </a:ext>
                </a:extLst>
              </p:cNvPr>
              <p:cNvSpPr/>
              <p:nvPr/>
            </p:nvSpPr>
            <p:spPr>
              <a:xfrm>
                <a:off x="517828" y="2508722"/>
                <a:ext cx="3586812" cy="357762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3801983-D706-460D-8857-1F219B4F415A}"/>
                  </a:ext>
                </a:extLst>
              </p:cNvPr>
              <p:cNvSpPr/>
              <p:nvPr/>
            </p:nvSpPr>
            <p:spPr>
              <a:xfrm>
                <a:off x="767444" y="3164737"/>
                <a:ext cx="1159328" cy="261795"/>
              </a:xfrm>
              <a:prstGeom prst="rect">
                <a:avLst/>
              </a:prstGeom>
              <a:solidFill>
                <a:srgbClr val="F6C4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range(1,n+1,2):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8361216" y="1812106"/>
            <a:ext cx="270005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在每次迭代中，印出迴圈變數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當前的值。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BFD7D9EA-FDB5-46F4-BE1E-04E1AFA0DDB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0"/>
          <a:ext cx="1572170" cy="1864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248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400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95E4F6C4-BD17-4B03-8483-CE8FD3B4AE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8"/>
          <a:ext cx="1623397" cy="184238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3995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6" name="群組 5">
            <a:extLst>
              <a:ext uri="{FF2B5EF4-FFF2-40B4-BE49-F238E27FC236}">
                <a16:creationId xmlns:a16="http://schemas.microsoft.com/office/drawing/2014/main" id="{1CF0B19A-4FDC-4481-B69E-AA81592C8889}"/>
              </a:ext>
            </a:extLst>
          </p:cNvPr>
          <p:cNvGrpSpPr/>
          <p:nvPr/>
        </p:nvGrpSpPr>
        <p:grpSpPr>
          <a:xfrm>
            <a:off x="8551735" y="3264368"/>
            <a:ext cx="1505594" cy="538468"/>
            <a:chOff x="10178406" y="3264368"/>
            <a:chExt cx="1505594" cy="538468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6FDF7BAE-0329-4F35-BE2B-BB3A0807AE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5" name="箭號: 五邊形 44">
                <a:extLst>
                  <a:ext uri="{FF2B5EF4-FFF2-40B4-BE49-F238E27FC236}">
                    <a16:creationId xmlns:a16="http://schemas.microsoft.com/office/drawing/2014/main" id="{94C6F6CD-672E-491A-9585-8D4AB01230F1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8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2E9CE8D-44D4-4741-8E34-E49FDF5D62F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E4C0E014-BADD-4073-B5AD-1D84F962A08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2872E443-DB76-4F71-998D-2D8DD5FB974E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C2C68675-2133-4022-A67B-3DBB1AB600AE}"/>
              </a:ext>
            </a:extLst>
          </p:cNvPr>
          <p:cNvGrpSpPr/>
          <p:nvPr/>
        </p:nvGrpSpPr>
        <p:grpSpPr>
          <a:xfrm>
            <a:off x="6566293" y="3143234"/>
            <a:ext cx="1572170" cy="614723"/>
            <a:chOff x="6922902" y="3154462"/>
            <a:chExt cx="1572170" cy="614723"/>
          </a:xfrm>
        </p:grpSpPr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4BB8D5D3-21DE-4006-AC3A-B739AFDBB8BC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6A3B9D7-3B7B-4255-9953-F7B7A968B1D6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7E87C4DE-3470-430C-9325-8F9CADEF629A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D7C62276-3141-4F67-83AC-EFED14C31E24}"/>
              </a:ext>
            </a:extLst>
          </p:cNvPr>
          <p:cNvGrpSpPr/>
          <p:nvPr/>
        </p:nvGrpSpPr>
        <p:grpSpPr>
          <a:xfrm flipV="1">
            <a:off x="7514779" y="3140306"/>
            <a:ext cx="1110488" cy="671106"/>
            <a:chOff x="7535897" y="3243687"/>
            <a:chExt cx="1030649" cy="750280"/>
          </a:xfrm>
        </p:grpSpPr>
        <p:pic>
          <p:nvPicPr>
            <p:cNvPr id="5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BCAC94D-3066-4B80-B34B-BCCCCDBB6F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84998D7-A9F3-40F2-8BB0-1DC58C9158B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D9C71A5F-0569-4D04-B8C0-6E3B5060C727}"/>
              </a:ext>
            </a:extLst>
          </p:cNvPr>
          <p:cNvGrpSpPr/>
          <p:nvPr/>
        </p:nvGrpSpPr>
        <p:grpSpPr>
          <a:xfrm>
            <a:off x="8779387" y="4704233"/>
            <a:ext cx="1951568" cy="1742701"/>
            <a:chOff x="3849559" y="1879197"/>
            <a:chExt cx="1951568" cy="1742701"/>
          </a:xfrm>
        </p:grpSpPr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733DB407-C021-40C8-B4F6-674C9B235989}"/>
                </a:ext>
              </a:extLst>
            </p:cNvPr>
            <p:cNvSpPr txBox="1"/>
            <p:nvPr/>
          </p:nvSpPr>
          <p:spPr>
            <a:xfrm>
              <a:off x="3849559" y="3037123"/>
              <a:ext cx="1951568" cy="584775"/>
            </a:xfrm>
            <a:prstGeom prst="rect">
              <a:avLst/>
            </a:prstGeom>
            <a:noFill/>
            <a:ln w="38100">
              <a:solidFill>
                <a:srgbClr val="F6C4B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       </a:t>
              </a:r>
              <a:r>
                <a:rPr lang="en-US" altLang="zh-TW" sz="105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    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print(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</p:txBody>
        </p:sp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BFB9D3AD-D783-4CEF-981F-BFD5A4FA5FEF}"/>
                </a:ext>
              </a:extLst>
            </p:cNvPr>
            <p:cNvGrpSpPr/>
            <p:nvPr/>
          </p:nvGrpSpPr>
          <p:grpSpPr>
            <a:xfrm>
              <a:off x="3849559" y="1879197"/>
              <a:ext cx="1951568" cy="1450314"/>
              <a:chOff x="3849559" y="1879197"/>
              <a:chExt cx="1951568" cy="1450314"/>
            </a:xfrm>
          </p:grpSpPr>
          <p:sp>
            <p:nvSpPr>
              <p:cNvPr id="62" name="矩形: 圓角 61">
                <a:extLst>
                  <a:ext uri="{FF2B5EF4-FFF2-40B4-BE49-F238E27FC236}">
                    <a16:creationId xmlns:a16="http://schemas.microsoft.com/office/drawing/2014/main" id="{DDCF9F7D-07D8-4ACD-BA67-913E2C83AD8D}"/>
                  </a:ext>
                </a:extLst>
              </p:cNvPr>
              <p:cNvSpPr/>
              <p:nvPr/>
            </p:nvSpPr>
            <p:spPr>
              <a:xfrm>
                <a:off x="3897535" y="2317226"/>
                <a:ext cx="1708150" cy="324213"/>
              </a:xfrm>
              <a:prstGeom prst="roundRect">
                <a:avLst>
                  <a:gd name="adj" fmla="val 50000"/>
                </a:avLst>
              </a:prstGeom>
              <a:solidFill>
                <a:srgbClr val="B6E2A1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cxnSp>
            <p:nvCxnSpPr>
              <p:cNvPr id="59" name="接點: 肘形 58">
                <a:extLst>
                  <a:ext uri="{FF2B5EF4-FFF2-40B4-BE49-F238E27FC236}">
                    <a16:creationId xmlns:a16="http://schemas.microsoft.com/office/drawing/2014/main" id="{F149F049-2147-412C-AEFB-2175AF566A75}"/>
                  </a:ext>
                </a:extLst>
              </p:cNvPr>
              <p:cNvCxnSpPr>
                <a:cxnSpLocks/>
                <a:stCxn id="53" idx="1"/>
                <a:endCxn id="62" idx="1"/>
              </p:cNvCxnSpPr>
              <p:nvPr/>
            </p:nvCxnSpPr>
            <p:spPr>
              <a:xfrm rot="10800000" flipH="1">
                <a:off x="3849559" y="2479333"/>
                <a:ext cx="47976" cy="850178"/>
              </a:xfrm>
              <a:prstGeom prst="bentConnector3">
                <a:avLst>
                  <a:gd name="adj1" fmla="val -476488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0" name="接點: 肘形 59">
                <a:extLst>
                  <a:ext uri="{FF2B5EF4-FFF2-40B4-BE49-F238E27FC236}">
                    <a16:creationId xmlns:a16="http://schemas.microsoft.com/office/drawing/2014/main" id="{624DC046-7F5A-405F-A5AC-8F8EFDF17B2C}"/>
                  </a:ext>
                </a:extLst>
              </p:cNvPr>
              <p:cNvCxnSpPr>
                <a:cxnSpLocks/>
                <a:stCxn id="62" idx="3"/>
                <a:endCxn id="53" idx="3"/>
              </p:cNvCxnSpPr>
              <p:nvPr/>
            </p:nvCxnSpPr>
            <p:spPr>
              <a:xfrm>
                <a:off x="5605685" y="2479333"/>
                <a:ext cx="195442" cy="850178"/>
              </a:xfrm>
              <a:prstGeom prst="bentConnector3">
                <a:avLst>
                  <a:gd name="adj1" fmla="val 216966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B236D0E1-D7DF-4E32-87A6-A6DC96618AD1}"/>
                  </a:ext>
                </a:extLst>
              </p:cNvPr>
              <p:cNvSpPr txBox="1"/>
              <p:nvPr/>
            </p:nvSpPr>
            <p:spPr>
              <a:xfrm>
                <a:off x="3926281" y="1879197"/>
                <a:ext cx="1572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dirty="0"/>
                  <a:t>[1, 3, 5, 7]</a:t>
                </a:r>
                <a:endParaRPr lang="zh-TW" altLang="en-US" dirty="0"/>
              </a:p>
            </p:txBody>
          </p:sp>
        </p:grp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0D7F45DC-868E-42B7-8F48-E0D2FE2A2BCA}"/>
              </a:ext>
            </a:extLst>
          </p:cNvPr>
          <p:cNvGrpSpPr/>
          <p:nvPr/>
        </p:nvGrpSpPr>
        <p:grpSpPr>
          <a:xfrm>
            <a:off x="8552806" y="3879925"/>
            <a:ext cx="1505594" cy="538468"/>
            <a:chOff x="10178406" y="3264368"/>
            <a:chExt cx="1505594" cy="538468"/>
          </a:xfrm>
        </p:grpSpPr>
        <p:grpSp>
          <p:nvGrpSpPr>
            <p:cNvPr id="65" name="群組 64">
              <a:extLst>
                <a:ext uri="{FF2B5EF4-FFF2-40B4-BE49-F238E27FC236}">
                  <a16:creationId xmlns:a16="http://schemas.microsoft.com/office/drawing/2014/main" id="{25E04155-DC29-489C-B978-EF0AB26F7163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67" name="箭號: 五邊形 66">
                <a:extLst>
                  <a:ext uri="{FF2B5EF4-FFF2-40B4-BE49-F238E27FC236}">
                    <a16:creationId xmlns:a16="http://schemas.microsoft.com/office/drawing/2014/main" id="{F036AA51-8AF5-40F9-A033-89047555086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7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D1868589-D639-4A5E-912C-6E3F15CB4FF7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496A1FE5-E049-4140-8953-B37D055BBA9A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7A852D70-CF43-4DEA-B263-F27DD5813A0D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D152A714-BA95-4F3B-B536-6D4333FC8D9E}"/>
              </a:ext>
            </a:extLst>
          </p:cNvPr>
          <p:cNvGrpSpPr/>
          <p:nvPr/>
        </p:nvGrpSpPr>
        <p:grpSpPr>
          <a:xfrm>
            <a:off x="6572465" y="3834635"/>
            <a:ext cx="1572170" cy="614723"/>
            <a:chOff x="6922902" y="3154462"/>
            <a:chExt cx="1572170" cy="614723"/>
          </a:xfrm>
        </p:grpSpPr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1D125A97-7A8A-464B-B75F-4ABE0643071E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5463DAC6-090E-41D1-9F39-D7B111D782A4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橢圓 72">
              <a:extLst>
                <a:ext uri="{FF2B5EF4-FFF2-40B4-BE49-F238E27FC236}">
                  <a16:creationId xmlns:a16="http://schemas.microsoft.com/office/drawing/2014/main" id="{8F6C1097-5047-46BF-8920-0F277EB801EF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3716673B-7E0B-43A5-A569-140E2ED5C744}"/>
              </a:ext>
            </a:extLst>
          </p:cNvPr>
          <p:cNvGrpSpPr/>
          <p:nvPr/>
        </p:nvGrpSpPr>
        <p:grpSpPr>
          <a:xfrm flipV="1">
            <a:off x="7520951" y="3831707"/>
            <a:ext cx="1110488" cy="671106"/>
            <a:chOff x="7535897" y="3243687"/>
            <a:chExt cx="1030649" cy="750280"/>
          </a:xfrm>
        </p:grpSpPr>
        <p:pic>
          <p:nvPicPr>
            <p:cNvPr id="7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F4D647CD-D14D-4CE1-B7F0-7F2844A1D3E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C2AC28FF-D5E8-4087-B43E-7E76D902DC6D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343F7A45-D87C-469F-97DB-675FF3919212}"/>
              </a:ext>
            </a:extLst>
          </p:cNvPr>
          <p:cNvCxnSpPr>
            <a:cxnSpLocks/>
          </p:cNvCxnSpPr>
          <p:nvPr/>
        </p:nvCxnSpPr>
        <p:spPr>
          <a:xfrm flipV="1">
            <a:off x="8868065" y="5303347"/>
            <a:ext cx="1600064" cy="436"/>
          </a:xfrm>
          <a:prstGeom prst="line">
            <a:avLst/>
          </a:prstGeom>
          <a:solidFill>
            <a:srgbClr val="B6E2A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橢圓 76">
            <a:extLst>
              <a:ext uri="{FF2B5EF4-FFF2-40B4-BE49-F238E27FC236}">
                <a16:creationId xmlns:a16="http://schemas.microsoft.com/office/drawing/2014/main" id="{826E5CFC-C1E0-4A5D-B30E-058E93683DFD}"/>
              </a:ext>
            </a:extLst>
          </p:cNvPr>
          <p:cNvSpPr/>
          <p:nvPr/>
        </p:nvSpPr>
        <p:spPr>
          <a:xfrm>
            <a:off x="10103020" y="5214368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80" name="箭號: 向右 79">
            <a:extLst>
              <a:ext uri="{FF2B5EF4-FFF2-40B4-BE49-F238E27FC236}">
                <a16:creationId xmlns:a16="http://schemas.microsoft.com/office/drawing/2014/main" id="{F52CA95E-2D97-4251-AC45-F7DE0DD6E714}"/>
              </a:ext>
            </a:extLst>
          </p:cNvPr>
          <p:cNvSpPr/>
          <p:nvPr/>
        </p:nvSpPr>
        <p:spPr>
          <a:xfrm>
            <a:off x="304800" y="3078201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2AE2B576-096A-4FD1-A08B-E75D2190FD62}"/>
              </a:ext>
            </a:extLst>
          </p:cNvPr>
          <p:cNvSpPr txBox="1"/>
          <p:nvPr/>
        </p:nvSpPr>
        <p:spPr>
          <a:xfrm>
            <a:off x="6736081" y="4613313"/>
            <a:ext cx="1985248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 結束值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(1, </a:t>
            </a:r>
            <a:r>
              <a:rPr lang="zh-TW" altLang="en-US" b="1" dirty="0">
                <a:highlight>
                  <a:srgbClr val="DEEBF7"/>
                </a:highlight>
              </a:rPr>
              <a:t>  </a:t>
            </a:r>
            <a:r>
              <a:rPr lang="en-US" altLang="zh-TW" b="1" dirty="0">
                <a:highlight>
                  <a:srgbClr val="DEEBF7"/>
                </a:highlight>
              </a:rPr>
              <a:t>8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1):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84663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請寫一個程式，讓使用者</a:t>
            </a:r>
            <a:r>
              <a:rPr lang="zh-TW" altLang="en-US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輸入整數</a:t>
            </a:r>
            <a:r>
              <a:rPr lang="en-US" altLang="zh-TW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迴圈從</a:t>
            </a:r>
            <a:r>
              <a:rPr lang="en-US" altLang="zh-TW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印到</a:t>
            </a:r>
            <a:r>
              <a:rPr lang="en-US" altLang="zh-TW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4905F201-4E87-3150-45A0-0CE864262CF8}"/>
              </a:ext>
            </a:extLst>
          </p:cNvPr>
          <p:cNvSpPr/>
          <p:nvPr/>
        </p:nvSpPr>
        <p:spPr>
          <a:xfrm>
            <a:off x="304800" y="2697198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4929377" y="1134430"/>
            <a:ext cx="140457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一個整數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變數表示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6665667" y="1128521"/>
            <a:ext cx="3699649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range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整數串列，指定遞增值為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群組 56">
            <a:extLst>
              <a:ext uri="{FF2B5EF4-FFF2-40B4-BE49-F238E27FC236}">
                <a16:creationId xmlns:a16="http://schemas.microsoft.com/office/drawing/2014/main" id="{03A6A57F-CF48-4575-96CD-800D9E5D0952}"/>
              </a:ext>
            </a:extLst>
          </p:cNvPr>
          <p:cNvGrpSpPr/>
          <p:nvPr/>
        </p:nvGrpSpPr>
        <p:grpSpPr>
          <a:xfrm>
            <a:off x="10236200" y="3264368"/>
            <a:ext cx="1447800" cy="538468"/>
            <a:chOff x="8966200" y="3389493"/>
            <a:chExt cx="1447800" cy="538468"/>
          </a:xfrm>
        </p:grpSpPr>
        <p:sp>
          <p:nvSpPr>
            <p:cNvPr id="23" name="箭號: 五邊形 22">
              <a:extLst>
                <a:ext uri="{FF2B5EF4-FFF2-40B4-BE49-F238E27FC236}">
                  <a16:creationId xmlns:a16="http://schemas.microsoft.com/office/drawing/2014/main" id="{5AEEB5D8-451E-4539-A5A9-D59AEB733814}"/>
                </a:ext>
              </a:extLst>
            </p:cNvPr>
            <p:cNvSpPr/>
            <p:nvPr/>
          </p:nvSpPr>
          <p:spPr>
            <a:xfrm>
              <a:off x="8966200" y="3389493"/>
              <a:ext cx="1447800" cy="538468"/>
            </a:xfrm>
            <a:prstGeom prst="homePlate">
              <a:avLst>
                <a:gd name="adj" fmla="val 31132"/>
              </a:avLst>
            </a:prstGeom>
            <a:solidFill>
              <a:srgbClr val="DEEBF7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7</a:t>
              </a:r>
              <a:endPara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E9892C8-C515-403A-A142-0121BBD0C42A}"/>
                </a:ext>
              </a:extLst>
            </p:cNvPr>
            <p:cNvSpPr/>
            <p:nvPr/>
          </p:nvSpPr>
          <p:spPr>
            <a:xfrm>
              <a:off x="8966200" y="3389493"/>
              <a:ext cx="258233" cy="5384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D5741E49-8873-406F-B8FE-7F45FD7076EE}"/>
                </a:ext>
              </a:extLst>
            </p:cNvPr>
            <p:cNvSpPr txBox="1"/>
            <p:nvPr/>
          </p:nvSpPr>
          <p:spPr>
            <a:xfrm rot="16200000">
              <a:off x="8826083" y="3532602"/>
              <a:ext cx="538468" cy="252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100"/>
                </a:lnSpc>
              </a:pPr>
              <a:endParaRPr lang="zh-TW" altLang="en-US" sz="1600" b="1" dirty="0"/>
            </a:p>
          </p:txBody>
        </p:sp>
      </p:grpSp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F559BFC7-DD3C-481A-9FA3-FD8E4F04C5C8}"/>
              </a:ext>
            </a:extLst>
          </p:cNvPr>
          <p:cNvSpPr txBox="1"/>
          <p:nvPr/>
        </p:nvSpPr>
        <p:spPr>
          <a:xfrm>
            <a:off x="10146297" y="2977443"/>
            <a:ext cx="1809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input("7")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187BDF3-143E-45D9-8530-7F3B24584110}"/>
              </a:ext>
            </a:extLst>
          </p:cNvPr>
          <p:cNvGrpSpPr/>
          <p:nvPr/>
        </p:nvGrpSpPr>
        <p:grpSpPr>
          <a:xfrm>
            <a:off x="517828" y="2534636"/>
            <a:ext cx="3586812" cy="1135987"/>
            <a:chOff x="517828" y="2534636"/>
            <a:chExt cx="3586812" cy="1135987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24D1CA4-EF1C-4FD2-B067-FDDF5823D71F}"/>
                </a:ext>
              </a:extLst>
            </p:cNvPr>
            <p:cNvSpPr/>
            <p:nvPr/>
          </p:nvSpPr>
          <p:spPr>
            <a:xfrm>
              <a:off x="517828" y="2977443"/>
              <a:ext cx="3586812" cy="693180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DA7DBA15-EAB6-427A-A63F-AE4A9DBC6759}"/>
                </a:ext>
              </a:extLst>
            </p:cNvPr>
            <p:cNvGrpSpPr/>
            <p:nvPr/>
          </p:nvGrpSpPr>
          <p:grpSpPr>
            <a:xfrm>
              <a:off x="517828" y="2534636"/>
              <a:ext cx="3586812" cy="1135987"/>
              <a:chOff x="517828" y="2508722"/>
              <a:chExt cx="3586812" cy="917810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EA5FF0-329C-4EAF-BCB1-88676B9D4B5B}"/>
                  </a:ext>
                </a:extLst>
              </p:cNvPr>
              <p:cNvSpPr/>
              <p:nvPr/>
            </p:nvSpPr>
            <p:spPr>
              <a:xfrm>
                <a:off x="517828" y="2508722"/>
                <a:ext cx="3586812" cy="357762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3801983-D706-460D-8857-1F219B4F415A}"/>
                  </a:ext>
                </a:extLst>
              </p:cNvPr>
              <p:cNvSpPr/>
              <p:nvPr/>
            </p:nvSpPr>
            <p:spPr>
              <a:xfrm>
                <a:off x="767444" y="3164737"/>
                <a:ext cx="1159328" cy="261795"/>
              </a:xfrm>
              <a:prstGeom prst="rect">
                <a:avLst/>
              </a:prstGeom>
              <a:solidFill>
                <a:srgbClr val="F6C4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 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669B406-5E04-4F2D-BDFE-1BE30892123A}"/>
              </a:ext>
            </a:extLst>
          </p:cNvPr>
          <p:cNvSpPr txBox="1"/>
          <p:nvPr/>
        </p:nvSpPr>
        <p:spPr>
          <a:xfrm>
            <a:off x="10178406" y="3330026"/>
            <a:ext cx="373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800" b="1" dirty="0">
                <a:solidFill>
                  <a:schemeClr val="tx2"/>
                </a:solidFill>
              </a:rPr>
              <a:t>type</a:t>
            </a:r>
          </a:p>
          <a:p>
            <a:pPr algn="ctr"/>
            <a:r>
              <a:rPr lang="en-US" altLang="zh-TW" sz="1200" b="1" dirty="0"/>
              <a:t>int</a:t>
            </a:r>
            <a:endParaRPr lang="zh-TW" altLang="en-US" sz="1600" b="1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8361216" y="1812106"/>
            <a:ext cx="270005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在每次迭代中，印出迴圈變數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當前的值。</a:t>
            </a:r>
          </a:p>
        </p:txBody>
      </p: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1A4387B2-E73E-4724-8A8A-3E5136AAC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063803"/>
              </p:ext>
            </p:extLst>
          </p:nvPr>
        </p:nvGraphicFramePr>
        <p:xfrm>
          <a:off x="8535360" y="2660760"/>
          <a:ext cx="1572170" cy="1864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248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400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2C950003-9134-4BA9-932E-E570F6306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663453"/>
              </p:ext>
            </p:extLst>
          </p:nvPr>
        </p:nvGraphicFramePr>
        <p:xfrm>
          <a:off x="6333953" y="2683278"/>
          <a:ext cx="1623397" cy="184238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3995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7384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請寫一個程式，讓使用者</a:t>
            </a:r>
            <a:r>
              <a:rPr lang="zh-TW" altLang="en-US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輸入整數</a:t>
            </a:r>
            <a:r>
              <a:rPr lang="en-US" altLang="zh-TW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迴圈從</a:t>
            </a:r>
            <a:r>
              <a:rPr lang="en-US" altLang="zh-TW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印到</a:t>
            </a:r>
            <a:r>
              <a:rPr lang="en-US" altLang="zh-TW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中</a:t>
            </a:r>
            <a:r>
              <a:rPr lang="zh-TW" altLang="en-US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所有的奇數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4929377" y="1134430"/>
            <a:ext cx="140457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一個整數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變數表示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6681721" y="1145870"/>
            <a:ext cx="4749895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range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整數串列，指定遞增值為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，也就是取所有奇數。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187BDF3-143E-45D9-8530-7F3B24584110}"/>
              </a:ext>
            </a:extLst>
          </p:cNvPr>
          <p:cNvGrpSpPr/>
          <p:nvPr/>
        </p:nvGrpSpPr>
        <p:grpSpPr>
          <a:xfrm>
            <a:off x="517828" y="2534636"/>
            <a:ext cx="3586812" cy="1135987"/>
            <a:chOff x="517828" y="2534636"/>
            <a:chExt cx="3586812" cy="1135987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24D1CA4-EF1C-4FD2-B067-FDDF5823D71F}"/>
                </a:ext>
              </a:extLst>
            </p:cNvPr>
            <p:cNvSpPr/>
            <p:nvPr/>
          </p:nvSpPr>
          <p:spPr>
            <a:xfrm>
              <a:off x="517828" y="2977443"/>
              <a:ext cx="3586812" cy="693180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DA7DBA15-EAB6-427A-A63F-AE4A9DBC6759}"/>
                </a:ext>
              </a:extLst>
            </p:cNvPr>
            <p:cNvGrpSpPr/>
            <p:nvPr/>
          </p:nvGrpSpPr>
          <p:grpSpPr>
            <a:xfrm>
              <a:off x="517828" y="2534636"/>
              <a:ext cx="3586812" cy="1135987"/>
              <a:chOff x="517828" y="2508722"/>
              <a:chExt cx="3586812" cy="917810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EA5FF0-329C-4EAF-BCB1-88676B9D4B5B}"/>
                  </a:ext>
                </a:extLst>
              </p:cNvPr>
              <p:cNvSpPr/>
              <p:nvPr/>
            </p:nvSpPr>
            <p:spPr>
              <a:xfrm>
                <a:off x="517828" y="2508722"/>
                <a:ext cx="3586812" cy="357762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3801983-D706-460D-8857-1F219B4F415A}"/>
                  </a:ext>
                </a:extLst>
              </p:cNvPr>
              <p:cNvSpPr/>
              <p:nvPr/>
            </p:nvSpPr>
            <p:spPr>
              <a:xfrm>
                <a:off x="767444" y="3164737"/>
                <a:ext cx="1159328" cy="261795"/>
              </a:xfrm>
              <a:prstGeom prst="rect">
                <a:avLst/>
              </a:prstGeom>
              <a:solidFill>
                <a:srgbClr val="F6C4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range(1,n+1,2):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8361216" y="1812106"/>
            <a:ext cx="270005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在每次迭代中，印出迴圈變數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當前的值。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BFD7D9EA-FDB5-46F4-BE1E-04E1AFA0DDB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0"/>
          <a:ext cx="1572170" cy="1864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248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400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95E4F6C4-BD17-4B03-8483-CE8FD3B4AE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8"/>
          <a:ext cx="1623397" cy="184238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3995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6" name="群組 5">
            <a:extLst>
              <a:ext uri="{FF2B5EF4-FFF2-40B4-BE49-F238E27FC236}">
                <a16:creationId xmlns:a16="http://schemas.microsoft.com/office/drawing/2014/main" id="{1CF0B19A-4FDC-4481-B69E-AA81592C8889}"/>
              </a:ext>
            </a:extLst>
          </p:cNvPr>
          <p:cNvGrpSpPr/>
          <p:nvPr/>
        </p:nvGrpSpPr>
        <p:grpSpPr>
          <a:xfrm>
            <a:off x="8551735" y="3264368"/>
            <a:ext cx="1505594" cy="538468"/>
            <a:chOff x="10178406" y="3264368"/>
            <a:chExt cx="1505594" cy="538468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6FDF7BAE-0329-4F35-BE2B-BB3A0807AE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5" name="箭號: 五邊形 44">
                <a:extLst>
                  <a:ext uri="{FF2B5EF4-FFF2-40B4-BE49-F238E27FC236}">
                    <a16:creationId xmlns:a16="http://schemas.microsoft.com/office/drawing/2014/main" id="{94C6F6CD-672E-491A-9585-8D4AB01230F1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8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2E9CE8D-44D4-4741-8E34-E49FDF5D62F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E4C0E014-BADD-4073-B5AD-1D84F962A08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2872E443-DB76-4F71-998D-2D8DD5FB974E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C2C68675-2133-4022-A67B-3DBB1AB600AE}"/>
              </a:ext>
            </a:extLst>
          </p:cNvPr>
          <p:cNvGrpSpPr/>
          <p:nvPr/>
        </p:nvGrpSpPr>
        <p:grpSpPr>
          <a:xfrm>
            <a:off x="6566293" y="3143234"/>
            <a:ext cx="1572170" cy="614723"/>
            <a:chOff x="6922902" y="3154462"/>
            <a:chExt cx="1572170" cy="614723"/>
          </a:xfrm>
        </p:grpSpPr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4BB8D5D3-21DE-4006-AC3A-B739AFDBB8BC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6A3B9D7-3B7B-4255-9953-F7B7A968B1D6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7E87C4DE-3470-430C-9325-8F9CADEF629A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D7C62276-3141-4F67-83AC-EFED14C31E24}"/>
              </a:ext>
            </a:extLst>
          </p:cNvPr>
          <p:cNvGrpSpPr/>
          <p:nvPr/>
        </p:nvGrpSpPr>
        <p:grpSpPr>
          <a:xfrm flipV="1">
            <a:off x="7514779" y="3140306"/>
            <a:ext cx="1110488" cy="671106"/>
            <a:chOff x="7535897" y="3243687"/>
            <a:chExt cx="1030649" cy="750280"/>
          </a:xfrm>
        </p:grpSpPr>
        <p:pic>
          <p:nvPicPr>
            <p:cNvPr id="5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BCAC94D-3066-4B80-B34B-BCCCCDBB6F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84998D7-A9F3-40F2-8BB0-1DC58C9158B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D9C71A5F-0569-4D04-B8C0-6E3B5060C727}"/>
              </a:ext>
            </a:extLst>
          </p:cNvPr>
          <p:cNvGrpSpPr/>
          <p:nvPr/>
        </p:nvGrpSpPr>
        <p:grpSpPr>
          <a:xfrm>
            <a:off x="8779387" y="4704233"/>
            <a:ext cx="1951568" cy="1742701"/>
            <a:chOff x="3849559" y="1879197"/>
            <a:chExt cx="1951568" cy="1742701"/>
          </a:xfrm>
        </p:grpSpPr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733DB407-C021-40C8-B4F6-674C9B235989}"/>
                </a:ext>
              </a:extLst>
            </p:cNvPr>
            <p:cNvSpPr txBox="1"/>
            <p:nvPr/>
          </p:nvSpPr>
          <p:spPr>
            <a:xfrm>
              <a:off x="3849559" y="3037123"/>
              <a:ext cx="1951568" cy="584775"/>
            </a:xfrm>
            <a:prstGeom prst="rect">
              <a:avLst/>
            </a:prstGeom>
            <a:noFill/>
            <a:ln w="38100">
              <a:solidFill>
                <a:srgbClr val="F6C4B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       </a:t>
              </a:r>
              <a:r>
                <a:rPr lang="en-US" altLang="zh-TW" sz="105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    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print(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7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</p:txBody>
        </p:sp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BFB9D3AD-D783-4CEF-981F-BFD5A4FA5FEF}"/>
                </a:ext>
              </a:extLst>
            </p:cNvPr>
            <p:cNvGrpSpPr/>
            <p:nvPr/>
          </p:nvGrpSpPr>
          <p:grpSpPr>
            <a:xfrm>
              <a:off x="3849559" y="1879197"/>
              <a:ext cx="1951568" cy="1450314"/>
              <a:chOff x="3849559" y="1879197"/>
              <a:chExt cx="1951568" cy="1450314"/>
            </a:xfrm>
          </p:grpSpPr>
          <p:grpSp>
            <p:nvGrpSpPr>
              <p:cNvPr id="56" name="群組 55">
                <a:extLst>
                  <a:ext uri="{FF2B5EF4-FFF2-40B4-BE49-F238E27FC236}">
                    <a16:creationId xmlns:a16="http://schemas.microsoft.com/office/drawing/2014/main" id="{D2D421CC-EBF5-4DD1-8EAA-9FF34DB29F3C}"/>
                  </a:ext>
                </a:extLst>
              </p:cNvPr>
              <p:cNvGrpSpPr/>
              <p:nvPr/>
            </p:nvGrpSpPr>
            <p:grpSpPr>
              <a:xfrm>
                <a:off x="3897535" y="2317226"/>
                <a:ext cx="1708150" cy="324213"/>
                <a:chOff x="3147445" y="3083635"/>
                <a:chExt cx="2684235" cy="250842"/>
              </a:xfrm>
            </p:grpSpPr>
            <p:sp>
              <p:nvSpPr>
                <p:cNvPr id="62" name="矩形: 圓角 61">
                  <a:extLst>
                    <a:ext uri="{FF2B5EF4-FFF2-40B4-BE49-F238E27FC236}">
                      <a16:creationId xmlns:a16="http://schemas.microsoft.com/office/drawing/2014/main" id="{DDCF9F7D-07D8-4ACD-BA67-913E2C83AD8D}"/>
                    </a:ext>
                  </a:extLst>
                </p:cNvPr>
                <p:cNvSpPr/>
                <p:nvPr/>
              </p:nvSpPr>
              <p:spPr>
                <a:xfrm>
                  <a:off x="3147445" y="3083635"/>
                  <a:ext cx="2684235" cy="25084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6E2A1"/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cxnSp>
              <p:nvCxnSpPr>
                <p:cNvPr id="63" name="直線接點 62">
                  <a:extLst>
                    <a:ext uri="{FF2B5EF4-FFF2-40B4-BE49-F238E27FC236}">
                      <a16:creationId xmlns:a16="http://schemas.microsoft.com/office/drawing/2014/main" id="{3B8309B5-F57E-4BA9-993A-AC3DAB8361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1405" y="3208266"/>
                  <a:ext cx="2514386" cy="337"/>
                </a:xfrm>
                <a:prstGeom prst="line">
                  <a:avLst/>
                </a:prstGeom>
                <a:solidFill>
                  <a:srgbClr val="B6E2A1"/>
                </a:solidFill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9" name="接點: 肘形 58">
                <a:extLst>
                  <a:ext uri="{FF2B5EF4-FFF2-40B4-BE49-F238E27FC236}">
                    <a16:creationId xmlns:a16="http://schemas.microsoft.com/office/drawing/2014/main" id="{F149F049-2147-412C-AEFB-2175AF566A75}"/>
                  </a:ext>
                </a:extLst>
              </p:cNvPr>
              <p:cNvCxnSpPr>
                <a:cxnSpLocks/>
                <a:stCxn id="53" idx="1"/>
                <a:endCxn id="62" idx="1"/>
              </p:cNvCxnSpPr>
              <p:nvPr/>
            </p:nvCxnSpPr>
            <p:spPr>
              <a:xfrm rot="10800000" flipH="1">
                <a:off x="3849559" y="2479333"/>
                <a:ext cx="47976" cy="850178"/>
              </a:xfrm>
              <a:prstGeom prst="bentConnector3">
                <a:avLst>
                  <a:gd name="adj1" fmla="val -476488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0" name="接點: 肘形 59">
                <a:extLst>
                  <a:ext uri="{FF2B5EF4-FFF2-40B4-BE49-F238E27FC236}">
                    <a16:creationId xmlns:a16="http://schemas.microsoft.com/office/drawing/2014/main" id="{624DC046-7F5A-405F-A5AC-8F8EFDF17B2C}"/>
                  </a:ext>
                </a:extLst>
              </p:cNvPr>
              <p:cNvCxnSpPr>
                <a:cxnSpLocks/>
                <a:stCxn id="62" idx="3"/>
                <a:endCxn id="53" idx="3"/>
              </p:cNvCxnSpPr>
              <p:nvPr/>
            </p:nvCxnSpPr>
            <p:spPr>
              <a:xfrm>
                <a:off x="5605685" y="2479333"/>
                <a:ext cx="195442" cy="850178"/>
              </a:xfrm>
              <a:prstGeom prst="bentConnector3">
                <a:avLst>
                  <a:gd name="adj1" fmla="val 216966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B236D0E1-D7DF-4E32-87A6-A6DC96618AD1}"/>
                  </a:ext>
                </a:extLst>
              </p:cNvPr>
              <p:cNvSpPr txBox="1"/>
              <p:nvPr/>
            </p:nvSpPr>
            <p:spPr>
              <a:xfrm>
                <a:off x="3926281" y="1879197"/>
                <a:ext cx="1572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dirty="0"/>
                  <a:t>[1, 3, 5, 7]</a:t>
                </a:r>
                <a:endParaRPr lang="zh-TW" altLang="en-US" dirty="0"/>
              </a:p>
            </p:txBody>
          </p:sp>
        </p:grp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0D7F45DC-868E-42B7-8F48-E0D2FE2A2BCA}"/>
              </a:ext>
            </a:extLst>
          </p:cNvPr>
          <p:cNvGrpSpPr/>
          <p:nvPr/>
        </p:nvGrpSpPr>
        <p:grpSpPr>
          <a:xfrm>
            <a:off x="8552806" y="3879925"/>
            <a:ext cx="1505594" cy="538468"/>
            <a:chOff x="10178406" y="3264368"/>
            <a:chExt cx="1505594" cy="538468"/>
          </a:xfrm>
        </p:grpSpPr>
        <p:grpSp>
          <p:nvGrpSpPr>
            <p:cNvPr id="65" name="群組 64">
              <a:extLst>
                <a:ext uri="{FF2B5EF4-FFF2-40B4-BE49-F238E27FC236}">
                  <a16:creationId xmlns:a16="http://schemas.microsoft.com/office/drawing/2014/main" id="{25E04155-DC29-489C-B978-EF0AB26F7163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67" name="箭號: 五邊形 66">
                <a:extLst>
                  <a:ext uri="{FF2B5EF4-FFF2-40B4-BE49-F238E27FC236}">
                    <a16:creationId xmlns:a16="http://schemas.microsoft.com/office/drawing/2014/main" id="{F036AA51-8AF5-40F9-A033-89047555086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7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D1868589-D639-4A5E-912C-6E3F15CB4FF7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496A1FE5-E049-4140-8953-B37D055BBA9A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7A852D70-CF43-4DEA-B263-F27DD5813A0D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D152A714-BA95-4F3B-B536-6D4333FC8D9E}"/>
              </a:ext>
            </a:extLst>
          </p:cNvPr>
          <p:cNvGrpSpPr/>
          <p:nvPr/>
        </p:nvGrpSpPr>
        <p:grpSpPr>
          <a:xfrm>
            <a:off x="6572465" y="3834635"/>
            <a:ext cx="1572170" cy="614723"/>
            <a:chOff x="6922902" y="3154462"/>
            <a:chExt cx="1572170" cy="614723"/>
          </a:xfrm>
        </p:grpSpPr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1D125A97-7A8A-464B-B75F-4ABE0643071E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5463DAC6-090E-41D1-9F39-D7B111D782A4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橢圓 72">
              <a:extLst>
                <a:ext uri="{FF2B5EF4-FFF2-40B4-BE49-F238E27FC236}">
                  <a16:creationId xmlns:a16="http://schemas.microsoft.com/office/drawing/2014/main" id="{8F6C1097-5047-46BF-8920-0F277EB801EF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3716673B-7E0B-43A5-A569-140E2ED5C744}"/>
              </a:ext>
            </a:extLst>
          </p:cNvPr>
          <p:cNvGrpSpPr/>
          <p:nvPr/>
        </p:nvGrpSpPr>
        <p:grpSpPr>
          <a:xfrm flipV="1">
            <a:off x="7520951" y="3831707"/>
            <a:ext cx="1110488" cy="671106"/>
            <a:chOff x="7535897" y="3243687"/>
            <a:chExt cx="1030649" cy="750280"/>
          </a:xfrm>
        </p:grpSpPr>
        <p:pic>
          <p:nvPicPr>
            <p:cNvPr id="7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F4D647CD-D14D-4CE1-B7F0-7F2844A1D3E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C2AC28FF-D5E8-4087-B43E-7E76D902DC6D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78" name="橢圓 77">
            <a:extLst>
              <a:ext uri="{FF2B5EF4-FFF2-40B4-BE49-F238E27FC236}">
                <a16:creationId xmlns:a16="http://schemas.microsoft.com/office/drawing/2014/main" id="{E8AB5382-F15F-4B27-8A70-C6C421013D5B}"/>
              </a:ext>
            </a:extLst>
          </p:cNvPr>
          <p:cNvSpPr/>
          <p:nvPr/>
        </p:nvSpPr>
        <p:spPr>
          <a:xfrm>
            <a:off x="10103020" y="5214368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77" name="箭號: 向右 76">
            <a:extLst>
              <a:ext uri="{FF2B5EF4-FFF2-40B4-BE49-F238E27FC236}">
                <a16:creationId xmlns:a16="http://schemas.microsoft.com/office/drawing/2014/main" id="{75EB067A-0B3A-4E5D-839F-C312C8037C91}"/>
              </a:ext>
            </a:extLst>
          </p:cNvPr>
          <p:cNvSpPr/>
          <p:nvPr/>
        </p:nvSpPr>
        <p:spPr>
          <a:xfrm>
            <a:off x="304800" y="3450734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A0B926EF-A05C-44E1-AF17-AEBDAC25D862}"/>
              </a:ext>
            </a:extLst>
          </p:cNvPr>
          <p:cNvSpPr txBox="1"/>
          <p:nvPr/>
        </p:nvSpPr>
        <p:spPr>
          <a:xfrm>
            <a:off x="6736081" y="4613313"/>
            <a:ext cx="1985248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 結束值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(1, </a:t>
            </a:r>
            <a:r>
              <a:rPr lang="zh-TW" altLang="en-US" b="1" dirty="0">
                <a:highlight>
                  <a:srgbClr val="DEEBF7"/>
                </a:highlight>
              </a:rPr>
              <a:t>  </a:t>
            </a:r>
            <a:r>
              <a:rPr lang="en-US" altLang="zh-TW" b="1" dirty="0">
                <a:highlight>
                  <a:srgbClr val="DEEBF7"/>
                </a:highlight>
              </a:rPr>
              <a:t>8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1):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8343570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5E0799E-2712-4794-8BD6-B417F5774029}"/>
              </a:ext>
            </a:extLst>
          </p:cNvPr>
          <p:cNvSpPr txBox="1"/>
          <p:nvPr/>
        </p:nvSpPr>
        <p:spPr>
          <a:xfrm>
            <a:off x="832758" y="979714"/>
            <a:ext cx="100420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for </a:t>
            </a:r>
            <a:r>
              <a:rPr lang="zh-TW" altLang="en-US" dirty="0"/>
              <a:t>迴圈輸入</a:t>
            </a:r>
            <a:r>
              <a:rPr lang="en-US" altLang="zh-TW" dirty="0" err="1"/>
              <a:t>a,b,c</a:t>
            </a:r>
            <a:r>
              <a:rPr lang="zh-TW" altLang="en-US" dirty="0"/>
              <a:t>，從</a:t>
            </a:r>
            <a:r>
              <a:rPr lang="en-US" altLang="zh-TW" dirty="0"/>
              <a:t>a,a+c,a+2*c,....</a:t>
            </a:r>
            <a:r>
              <a:rPr lang="zh-TW" altLang="en-US" dirty="0"/>
              <a:t>印到</a:t>
            </a:r>
            <a:r>
              <a:rPr lang="en-US" altLang="zh-TW" dirty="0"/>
              <a:t>b</a:t>
            </a:r>
            <a:r>
              <a:rPr lang="zh-TW" altLang="en-US" dirty="0"/>
              <a:t>，如</a:t>
            </a:r>
            <a:r>
              <a:rPr lang="en-US" altLang="zh-TW" dirty="0"/>
              <a:t>3</a:t>
            </a:r>
            <a:r>
              <a:rPr lang="zh-TW" altLang="en-US" dirty="0"/>
              <a:t>，</a:t>
            </a:r>
            <a:r>
              <a:rPr lang="en-US" altLang="zh-TW" dirty="0"/>
              <a:t>15,3...</a:t>
            </a:r>
            <a:r>
              <a:rPr lang="zh-TW" altLang="en-US" dirty="0"/>
              <a:t>即印出</a:t>
            </a:r>
            <a:r>
              <a:rPr lang="en-US" altLang="zh-TW" dirty="0"/>
              <a:t>3,6 ,9,12,15</a:t>
            </a:r>
          </a:p>
          <a:p>
            <a:endParaRPr lang="en-US" altLang="zh-TW" dirty="0"/>
          </a:p>
          <a:p>
            <a:r>
              <a:rPr lang="en-US" altLang="zh-TW" dirty="0"/>
              <a:t>a = int(input("</a:t>
            </a:r>
            <a:r>
              <a:rPr lang="zh-TW" altLang="en-US" dirty="0"/>
              <a:t>請輸入</a:t>
            </a:r>
            <a:r>
              <a:rPr lang="en-US" altLang="zh-TW" dirty="0"/>
              <a:t>a:"))</a:t>
            </a:r>
          </a:p>
          <a:p>
            <a:r>
              <a:rPr lang="en-US" altLang="zh-TW" dirty="0"/>
              <a:t>b = int(input("</a:t>
            </a:r>
            <a:r>
              <a:rPr lang="zh-TW" altLang="en-US" dirty="0"/>
              <a:t>請輸入</a:t>
            </a:r>
            <a:r>
              <a:rPr lang="en-US" altLang="zh-TW" dirty="0"/>
              <a:t>b:"))</a:t>
            </a:r>
          </a:p>
          <a:p>
            <a:r>
              <a:rPr lang="en-US" altLang="zh-TW" dirty="0"/>
              <a:t>c = int(input("</a:t>
            </a:r>
            <a:r>
              <a:rPr lang="zh-TW" altLang="en-US" dirty="0"/>
              <a:t>請輸入</a:t>
            </a:r>
            <a:r>
              <a:rPr lang="en-US" altLang="zh-TW" dirty="0"/>
              <a:t>c:"))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range(a,b+1,c):</a:t>
            </a:r>
          </a:p>
          <a:p>
            <a:r>
              <a:rPr lang="en-US" altLang="zh-TW" dirty="0"/>
              <a:t>    print(</a:t>
            </a:r>
            <a:r>
              <a:rPr lang="en-US" altLang="zh-TW" dirty="0" err="1"/>
              <a:t>i</a:t>
            </a:r>
            <a:r>
              <a:rPr lang="en-US" altLang="zh-TW" dirty="0"/>
              <a:t>)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877058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2187BDF3-143E-45D9-8530-7F3B24584110}"/>
              </a:ext>
            </a:extLst>
          </p:cNvPr>
          <p:cNvGrpSpPr/>
          <p:nvPr/>
        </p:nvGrpSpPr>
        <p:grpSpPr>
          <a:xfrm>
            <a:off x="517828" y="2279351"/>
            <a:ext cx="3586812" cy="1743375"/>
            <a:chOff x="517828" y="2483769"/>
            <a:chExt cx="3586812" cy="1154561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24D1CA4-EF1C-4FD2-B067-FDDF5823D71F}"/>
                </a:ext>
              </a:extLst>
            </p:cNvPr>
            <p:cNvSpPr/>
            <p:nvPr/>
          </p:nvSpPr>
          <p:spPr>
            <a:xfrm>
              <a:off x="517828" y="3209387"/>
              <a:ext cx="3586812" cy="428943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DA7DBA15-EAB6-427A-A63F-AE4A9DBC6759}"/>
                </a:ext>
              </a:extLst>
            </p:cNvPr>
            <p:cNvGrpSpPr/>
            <p:nvPr/>
          </p:nvGrpSpPr>
          <p:grpSpPr>
            <a:xfrm>
              <a:off x="517828" y="2483769"/>
              <a:ext cx="3586812" cy="1154561"/>
              <a:chOff x="517828" y="2467626"/>
              <a:chExt cx="3586812" cy="932817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EA5FF0-329C-4EAF-BCB1-88676B9D4B5B}"/>
                  </a:ext>
                </a:extLst>
              </p:cNvPr>
              <p:cNvSpPr/>
              <p:nvPr/>
            </p:nvSpPr>
            <p:spPr>
              <a:xfrm>
                <a:off x="517828" y="2467626"/>
                <a:ext cx="3586812" cy="586254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3801983-D706-460D-8857-1F219B4F415A}"/>
                  </a:ext>
                </a:extLst>
              </p:cNvPr>
              <p:cNvSpPr/>
              <p:nvPr/>
            </p:nvSpPr>
            <p:spPr>
              <a:xfrm>
                <a:off x="767444" y="3207805"/>
                <a:ext cx="1159328" cy="192638"/>
              </a:xfrm>
              <a:prstGeom prst="rect">
                <a:avLst/>
              </a:prstGeom>
              <a:solidFill>
                <a:srgbClr val="F6C4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b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b:"))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c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c:"))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range(a,b+1,c):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   print(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請寫一個程式，讓使用者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 err="1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a,b,c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迴圈從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a,a+c,a+2*c,....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印到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3 15 3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，即印出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3 6 9 12 15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3812612" y="1183015"/>
            <a:ext cx="2153250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使用三個整數變數分別表示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a,b,c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6496002" y="1167808"/>
            <a:ext cx="4749895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range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的整數串列，指定遞增值為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F559BFC7-DD3C-481A-9FA3-FD8E4F04C5C8}"/>
              </a:ext>
            </a:extLst>
          </p:cNvPr>
          <p:cNvSpPr txBox="1"/>
          <p:nvPr/>
        </p:nvSpPr>
        <p:spPr>
          <a:xfrm>
            <a:off x="10146297" y="2977443"/>
            <a:ext cx="1809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input("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")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8313841" y="1797018"/>
            <a:ext cx="270005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在每次迭代中，印出迴圈變數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當前的值。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BFD7D9EA-FDB5-46F4-BE1E-04E1AFA0DDB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0"/>
          <a:ext cx="1572170" cy="1864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248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400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95E4F6C4-BD17-4B03-8483-CE8FD3B4AE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8"/>
          <a:ext cx="1623397" cy="184238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3995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40" name="箭號: 向右 39">
            <a:extLst>
              <a:ext uri="{FF2B5EF4-FFF2-40B4-BE49-F238E27FC236}">
                <a16:creationId xmlns:a16="http://schemas.microsoft.com/office/drawing/2014/main" id="{AAA16EFD-787D-4C6C-9934-BB94ECDDB9B2}"/>
              </a:ext>
            </a:extLst>
          </p:cNvPr>
          <p:cNvSpPr/>
          <p:nvPr/>
        </p:nvSpPr>
        <p:spPr>
          <a:xfrm>
            <a:off x="304800" y="2341598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8923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2187BDF3-143E-45D9-8530-7F3B24584110}"/>
              </a:ext>
            </a:extLst>
          </p:cNvPr>
          <p:cNvGrpSpPr/>
          <p:nvPr/>
        </p:nvGrpSpPr>
        <p:grpSpPr>
          <a:xfrm>
            <a:off x="517828" y="2279351"/>
            <a:ext cx="3586812" cy="1743375"/>
            <a:chOff x="517828" y="2483769"/>
            <a:chExt cx="3586812" cy="1154561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24D1CA4-EF1C-4FD2-B067-FDDF5823D71F}"/>
                </a:ext>
              </a:extLst>
            </p:cNvPr>
            <p:cNvSpPr/>
            <p:nvPr/>
          </p:nvSpPr>
          <p:spPr>
            <a:xfrm>
              <a:off x="517828" y="3209387"/>
              <a:ext cx="3586812" cy="428943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DA7DBA15-EAB6-427A-A63F-AE4A9DBC6759}"/>
                </a:ext>
              </a:extLst>
            </p:cNvPr>
            <p:cNvGrpSpPr/>
            <p:nvPr/>
          </p:nvGrpSpPr>
          <p:grpSpPr>
            <a:xfrm>
              <a:off x="517828" y="2483769"/>
              <a:ext cx="3586812" cy="1154561"/>
              <a:chOff x="517828" y="2467626"/>
              <a:chExt cx="3586812" cy="932817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EA5FF0-329C-4EAF-BCB1-88676B9D4B5B}"/>
                  </a:ext>
                </a:extLst>
              </p:cNvPr>
              <p:cNvSpPr/>
              <p:nvPr/>
            </p:nvSpPr>
            <p:spPr>
              <a:xfrm>
                <a:off x="517828" y="2467626"/>
                <a:ext cx="3586812" cy="586254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3801983-D706-460D-8857-1F219B4F415A}"/>
                  </a:ext>
                </a:extLst>
              </p:cNvPr>
              <p:cNvSpPr/>
              <p:nvPr/>
            </p:nvSpPr>
            <p:spPr>
              <a:xfrm>
                <a:off x="767444" y="3207805"/>
                <a:ext cx="1159328" cy="192638"/>
              </a:xfrm>
              <a:prstGeom prst="rect">
                <a:avLst/>
              </a:prstGeom>
              <a:solidFill>
                <a:srgbClr val="F6C4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b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b:"))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c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c:"))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range(a,b+1,c):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   print(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請寫一個程式，讓使用者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 err="1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a,b,c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迴圈從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a,a+c,a+2*c,....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印到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3 15 3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，即印出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3 6 9 12 15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3812612" y="1183015"/>
            <a:ext cx="2153250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使用三個整數變數分別表示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a,b,c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6496002" y="1167808"/>
            <a:ext cx="4749895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range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的整數串列，指定遞增值為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F559BFC7-DD3C-481A-9FA3-FD8E4F04C5C8}"/>
              </a:ext>
            </a:extLst>
          </p:cNvPr>
          <p:cNvSpPr txBox="1"/>
          <p:nvPr/>
        </p:nvSpPr>
        <p:spPr>
          <a:xfrm>
            <a:off x="10146297" y="2977443"/>
            <a:ext cx="1809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input("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")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8313841" y="1797018"/>
            <a:ext cx="270005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在每次迭代中，印出迴圈變數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當前的值。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BFD7D9EA-FDB5-46F4-BE1E-04E1AFA0DDB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0"/>
          <a:ext cx="1572170" cy="1864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248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400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95E4F6C4-BD17-4B03-8483-CE8FD3B4AE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8"/>
          <a:ext cx="1623397" cy="184238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3995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6" name="群組 5">
            <a:extLst>
              <a:ext uri="{FF2B5EF4-FFF2-40B4-BE49-F238E27FC236}">
                <a16:creationId xmlns:a16="http://schemas.microsoft.com/office/drawing/2014/main" id="{1CF0B19A-4FDC-4481-B69E-AA81592C8889}"/>
              </a:ext>
            </a:extLst>
          </p:cNvPr>
          <p:cNvGrpSpPr/>
          <p:nvPr/>
        </p:nvGrpSpPr>
        <p:grpSpPr>
          <a:xfrm>
            <a:off x="10178406" y="3264368"/>
            <a:ext cx="1505594" cy="538468"/>
            <a:chOff x="10178406" y="3264368"/>
            <a:chExt cx="1505594" cy="538468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6FDF7BAE-0329-4F35-BE2B-BB3A0807AE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5" name="箭號: 五邊形 44">
                <a:extLst>
                  <a:ext uri="{FF2B5EF4-FFF2-40B4-BE49-F238E27FC236}">
                    <a16:creationId xmlns:a16="http://schemas.microsoft.com/office/drawing/2014/main" id="{94C6F6CD-672E-491A-9585-8D4AB01230F1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“3”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2E9CE8D-44D4-4741-8E34-E49FDF5D62F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E4C0E014-BADD-4073-B5AD-1D84F962A08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2872E443-DB76-4F71-998D-2D8DD5FB974E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str</a:t>
              </a:r>
              <a:endParaRPr lang="zh-TW" altLang="en-US" sz="1600" b="1" dirty="0"/>
            </a:p>
          </p:txBody>
        </p:sp>
      </p:grpSp>
      <p:sp>
        <p:nvSpPr>
          <p:cNvPr id="40" name="箭號: 向右 39">
            <a:extLst>
              <a:ext uri="{FF2B5EF4-FFF2-40B4-BE49-F238E27FC236}">
                <a16:creationId xmlns:a16="http://schemas.microsoft.com/office/drawing/2014/main" id="{AAA16EFD-787D-4C6C-9934-BB94ECDDB9B2}"/>
              </a:ext>
            </a:extLst>
          </p:cNvPr>
          <p:cNvSpPr/>
          <p:nvPr/>
        </p:nvSpPr>
        <p:spPr>
          <a:xfrm>
            <a:off x="304800" y="2341598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78239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請寫一個程式，讓使用者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 err="1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a,b,c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迴圈從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a,a+c,a+2*c,....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印到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3 15 3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，即印出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3 6 9 12 15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187BDF3-143E-45D9-8530-7F3B24584110}"/>
              </a:ext>
            </a:extLst>
          </p:cNvPr>
          <p:cNvGrpSpPr/>
          <p:nvPr/>
        </p:nvGrpSpPr>
        <p:grpSpPr>
          <a:xfrm>
            <a:off x="517828" y="2279351"/>
            <a:ext cx="3586812" cy="1743375"/>
            <a:chOff x="517828" y="2483769"/>
            <a:chExt cx="3586812" cy="1154561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24D1CA4-EF1C-4FD2-B067-FDDF5823D71F}"/>
                </a:ext>
              </a:extLst>
            </p:cNvPr>
            <p:cNvSpPr/>
            <p:nvPr/>
          </p:nvSpPr>
          <p:spPr>
            <a:xfrm>
              <a:off x="517828" y="3209387"/>
              <a:ext cx="3586812" cy="428943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DA7DBA15-EAB6-427A-A63F-AE4A9DBC6759}"/>
                </a:ext>
              </a:extLst>
            </p:cNvPr>
            <p:cNvGrpSpPr/>
            <p:nvPr/>
          </p:nvGrpSpPr>
          <p:grpSpPr>
            <a:xfrm>
              <a:off x="517828" y="2483769"/>
              <a:ext cx="3586812" cy="1154561"/>
              <a:chOff x="517828" y="2467626"/>
              <a:chExt cx="3586812" cy="932817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EA5FF0-329C-4EAF-BCB1-88676B9D4B5B}"/>
                  </a:ext>
                </a:extLst>
              </p:cNvPr>
              <p:cNvSpPr/>
              <p:nvPr/>
            </p:nvSpPr>
            <p:spPr>
              <a:xfrm>
                <a:off x="517828" y="2467626"/>
                <a:ext cx="3586812" cy="586254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3801983-D706-460D-8857-1F219B4F415A}"/>
                  </a:ext>
                </a:extLst>
              </p:cNvPr>
              <p:cNvSpPr/>
              <p:nvPr/>
            </p:nvSpPr>
            <p:spPr>
              <a:xfrm>
                <a:off x="767444" y="3207805"/>
                <a:ext cx="1159328" cy="192638"/>
              </a:xfrm>
              <a:prstGeom prst="rect">
                <a:avLst/>
              </a:prstGeom>
              <a:solidFill>
                <a:srgbClr val="F6C4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b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b:"))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c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c:"))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range(a,b+1,c):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   print(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4905F201-4E87-3150-45A0-0CE864262CF8}"/>
              </a:ext>
            </a:extLst>
          </p:cNvPr>
          <p:cNvSpPr/>
          <p:nvPr/>
        </p:nvSpPr>
        <p:spPr>
          <a:xfrm>
            <a:off x="304800" y="2341598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3812612" y="1183015"/>
            <a:ext cx="2153250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使用三個整數變數分別表示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a,b,c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6496002" y="1167808"/>
            <a:ext cx="4749895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range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的整數串列，指定遞增值為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F559BFC7-DD3C-481A-9FA3-FD8E4F04C5C8}"/>
              </a:ext>
            </a:extLst>
          </p:cNvPr>
          <p:cNvSpPr txBox="1"/>
          <p:nvPr/>
        </p:nvSpPr>
        <p:spPr>
          <a:xfrm>
            <a:off x="10146297" y="2977443"/>
            <a:ext cx="1809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int("3")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8313841" y="1797018"/>
            <a:ext cx="270005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在每次迭代中，印出迴圈變數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當前的值。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BFD7D9EA-FDB5-46F4-BE1E-04E1AFA0DDB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0"/>
          <a:ext cx="1572170" cy="1864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248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400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95E4F6C4-BD17-4B03-8483-CE8FD3B4AE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8"/>
          <a:ext cx="1623397" cy="184238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3995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6" name="群組 5">
            <a:extLst>
              <a:ext uri="{FF2B5EF4-FFF2-40B4-BE49-F238E27FC236}">
                <a16:creationId xmlns:a16="http://schemas.microsoft.com/office/drawing/2014/main" id="{1CF0B19A-4FDC-4481-B69E-AA81592C8889}"/>
              </a:ext>
            </a:extLst>
          </p:cNvPr>
          <p:cNvGrpSpPr/>
          <p:nvPr/>
        </p:nvGrpSpPr>
        <p:grpSpPr>
          <a:xfrm>
            <a:off x="10178406" y="3264368"/>
            <a:ext cx="1505594" cy="538468"/>
            <a:chOff x="10178406" y="3264368"/>
            <a:chExt cx="1505594" cy="538468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6FDF7BAE-0329-4F35-BE2B-BB3A0807AE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5" name="箭號: 五邊形 44">
                <a:extLst>
                  <a:ext uri="{FF2B5EF4-FFF2-40B4-BE49-F238E27FC236}">
                    <a16:creationId xmlns:a16="http://schemas.microsoft.com/office/drawing/2014/main" id="{94C6F6CD-672E-491A-9585-8D4AB01230F1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2E9CE8D-44D4-4741-8E34-E49FDF5D62F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E4C0E014-BADD-4073-B5AD-1D84F962A08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2872E443-DB76-4F71-998D-2D8DD5FB974E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740746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請寫一個程式，讓使用者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 err="1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a,b,c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迴圈從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a,a+c,a+2*c,....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印到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3 15 3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，即印出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3 6 9 12 15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187BDF3-143E-45D9-8530-7F3B24584110}"/>
              </a:ext>
            </a:extLst>
          </p:cNvPr>
          <p:cNvGrpSpPr/>
          <p:nvPr/>
        </p:nvGrpSpPr>
        <p:grpSpPr>
          <a:xfrm>
            <a:off x="517828" y="2279351"/>
            <a:ext cx="3586812" cy="1743375"/>
            <a:chOff x="517828" y="2483769"/>
            <a:chExt cx="3586812" cy="1154561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24D1CA4-EF1C-4FD2-B067-FDDF5823D71F}"/>
                </a:ext>
              </a:extLst>
            </p:cNvPr>
            <p:cNvSpPr/>
            <p:nvPr/>
          </p:nvSpPr>
          <p:spPr>
            <a:xfrm>
              <a:off x="517828" y="3209387"/>
              <a:ext cx="3586812" cy="428943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DA7DBA15-EAB6-427A-A63F-AE4A9DBC6759}"/>
                </a:ext>
              </a:extLst>
            </p:cNvPr>
            <p:cNvGrpSpPr/>
            <p:nvPr/>
          </p:nvGrpSpPr>
          <p:grpSpPr>
            <a:xfrm>
              <a:off x="517828" y="2483769"/>
              <a:ext cx="3586812" cy="1154561"/>
              <a:chOff x="517828" y="2467626"/>
              <a:chExt cx="3586812" cy="932817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EA5FF0-329C-4EAF-BCB1-88676B9D4B5B}"/>
                  </a:ext>
                </a:extLst>
              </p:cNvPr>
              <p:cNvSpPr/>
              <p:nvPr/>
            </p:nvSpPr>
            <p:spPr>
              <a:xfrm>
                <a:off x="517828" y="2467626"/>
                <a:ext cx="3586812" cy="586254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3801983-D706-460D-8857-1F219B4F415A}"/>
                  </a:ext>
                </a:extLst>
              </p:cNvPr>
              <p:cNvSpPr/>
              <p:nvPr/>
            </p:nvSpPr>
            <p:spPr>
              <a:xfrm>
                <a:off x="767444" y="3207805"/>
                <a:ext cx="1159328" cy="192638"/>
              </a:xfrm>
              <a:prstGeom prst="rect">
                <a:avLst/>
              </a:prstGeom>
              <a:solidFill>
                <a:srgbClr val="F6C4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b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b:"))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c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c:"))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range(a,b+1,c):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   print(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4905F201-4E87-3150-45A0-0CE864262CF8}"/>
              </a:ext>
            </a:extLst>
          </p:cNvPr>
          <p:cNvSpPr/>
          <p:nvPr/>
        </p:nvSpPr>
        <p:spPr>
          <a:xfrm>
            <a:off x="304800" y="2341598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3812612" y="1183015"/>
            <a:ext cx="2153250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使用三個整數變數分別表示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a,b,c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6496002" y="1167808"/>
            <a:ext cx="4749895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range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的整數串列，指定遞增值為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8313841" y="1797018"/>
            <a:ext cx="270005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在每次迭代中，印出迴圈變數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當前的值。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BFD7D9EA-FDB5-46F4-BE1E-04E1AFA0DDB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0"/>
          <a:ext cx="1572170" cy="1864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248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400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95E4F6C4-BD17-4B03-8483-CE8FD3B4AE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8"/>
          <a:ext cx="1623397" cy="184238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3995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6" name="群組 5">
            <a:extLst>
              <a:ext uri="{FF2B5EF4-FFF2-40B4-BE49-F238E27FC236}">
                <a16:creationId xmlns:a16="http://schemas.microsoft.com/office/drawing/2014/main" id="{1CF0B19A-4FDC-4481-B69E-AA81592C8889}"/>
              </a:ext>
            </a:extLst>
          </p:cNvPr>
          <p:cNvGrpSpPr/>
          <p:nvPr/>
        </p:nvGrpSpPr>
        <p:grpSpPr>
          <a:xfrm>
            <a:off x="8561271" y="3264368"/>
            <a:ext cx="1505594" cy="538468"/>
            <a:chOff x="10178406" y="3264368"/>
            <a:chExt cx="1505594" cy="538468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6FDF7BAE-0329-4F35-BE2B-BB3A0807AE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5" name="箭號: 五邊形 44">
                <a:extLst>
                  <a:ext uri="{FF2B5EF4-FFF2-40B4-BE49-F238E27FC236}">
                    <a16:creationId xmlns:a16="http://schemas.microsoft.com/office/drawing/2014/main" id="{94C6F6CD-672E-491A-9585-8D4AB01230F1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2E9CE8D-44D4-4741-8E34-E49FDF5D62F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E4C0E014-BADD-4073-B5AD-1D84F962A08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2872E443-DB76-4F71-998D-2D8DD5FB974E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496708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請寫一個程式，讓使用者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 err="1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a,b,c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迴圈從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a,a+c,a+2*c,....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印到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3 15 3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，即印出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3 6 9 12 15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187BDF3-143E-45D9-8530-7F3B24584110}"/>
              </a:ext>
            </a:extLst>
          </p:cNvPr>
          <p:cNvGrpSpPr/>
          <p:nvPr/>
        </p:nvGrpSpPr>
        <p:grpSpPr>
          <a:xfrm>
            <a:off x="517828" y="2279351"/>
            <a:ext cx="3586812" cy="1743375"/>
            <a:chOff x="517828" y="2483769"/>
            <a:chExt cx="3586812" cy="1154561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24D1CA4-EF1C-4FD2-B067-FDDF5823D71F}"/>
                </a:ext>
              </a:extLst>
            </p:cNvPr>
            <p:cNvSpPr/>
            <p:nvPr/>
          </p:nvSpPr>
          <p:spPr>
            <a:xfrm>
              <a:off x="517828" y="3209387"/>
              <a:ext cx="3586812" cy="428943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DA7DBA15-EAB6-427A-A63F-AE4A9DBC6759}"/>
                </a:ext>
              </a:extLst>
            </p:cNvPr>
            <p:cNvGrpSpPr/>
            <p:nvPr/>
          </p:nvGrpSpPr>
          <p:grpSpPr>
            <a:xfrm>
              <a:off x="517828" y="2483769"/>
              <a:ext cx="3586812" cy="1154561"/>
              <a:chOff x="517828" y="2467626"/>
              <a:chExt cx="3586812" cy="932817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EA5FF0-329C-4EAF-BCB1-88676B9D4B5B}"/>
                  </a:ext>
                </a:extLst>
              </p:cNvPr>
              <p:cNvSpPr/>
              <p:nvPr/>
            </p:nvSpPr>
            <p:spPr>
              <a:xfrm>
                <a:off x="517828" y="2467626"/>
                <a:ext cx="3586812" cy="586254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3801983-D706-460D-8857-1F219B4F415A}"/>
                  </a:ext>
                </a:extLst>
              </p:cNvPr>
              <p:cNvSpPr/>
              <p:nvPr/>
            </p:nvSpPr>
            <p:spPr>
              <a:xfrm>
                <a:off x="767444" y="3207805"/>
                <a:ext cx="1159328" cy="192638"/>
              </a:xfrm>
              <a:prstGeom prst="rect">
                <a:avLst/>
              </a:prstGeom>
              <a:solidFill>
                <a:srgbClr val="F6C4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b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b:"))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c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c:"))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range(a,b+1,c):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   print(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4905F201-4E87-3150-45A0-0CE864262CF8}"/>
              </a:ext>
            </a:extLst>
          </p:cNvPr>
          <p:cNvSpPr/>
          <p:nvPr/>
        </p:nvSpPr>
        <p:spPr>
          <a:xfrm>
            <a:off x="304800" y="2341598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3812612" y="1183015"/>
            <a:ext cx="2153250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使用三個整數變數分別表示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a,b,c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6496002" y="1167808"/>
            <a:ext cx="4749895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range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的整數串列，指定遞增值為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8313841" y="1797018"/>
            <a:ext cx="270005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在每次迭代中，印出迴圈變數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當前的值。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BFD7D9EA-FDB5-46F4-BE1E-04E1AFA0DDB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0"/>
          <a:ext cx="1572170" cy="1864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248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400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95E4F6C4-BD17-4B03-8483-CE8FD3B4AE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8"/>
          <a:ext cx="1623397" cy="184238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3995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6" name="群組 5">
            <a:extLst>
              <a:ext uri="{FF2B5EF4-FFF2-40B4-BE49-F238E27FC236}">
                <a16:creationId xmlns:a16="http://schemas.microsoft.com/office/drawing/2014/main" id="{1CF0B19A-4FDC-4481-B69E-AA81592C8889}"/>
              </a:ext>
            </a:extLst>
          </p:cNvPr>
          <p:cNvGrpSpPr/>
          <p:nvPr/>
        </p:nvGrpSpPr>
        <p:grpSpPr>
          <a:xfrm>
            <a:off x="8561271" y="3264368"/>
            <a:ext cx="1505594" cy="538468"/>
            <a:chOff x="10178406" y="3264368"/>
            <a:chExt cx="1505594" cy="538468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6FDF7BAE-0329-4F35-BE2B-BB3A0807AE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5" name="箭號: 五邊形 44">
                <a:extLst>
                  <a:ext uri="{FF2B5EF4-FFF2-40B4-BE49-F238E27FC236}">
                    <a16:creationId xmlns:a16="http://schemas.microsoft.com/office/drawing/2014/main" id="{94C6F6CD-672E-491A-9585-8D4AB01230F1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2E9CE8D-44D4-4741-8E34-E49FDF5D62F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E4C0E014-BADD-4073-B5AD-1D84F962A08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2872E443-DB76-4F71-998D-2D8DD5FB974E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1405EC58-3549-43FE-B473-5F9CD2949D64}"/>
              </a:ext>
            </a:extLst>
          </p:cNvPr>
          <p:cNvGrpSpPr/>
          <p:nvPr/>
        </p:nvGrpSpPr>
        <p:grpSpPr>
          <a:xfrm>
            <a:off x="6566293" y="3143234"/>
            <a:ext cx="1572170" cy="614723"/>
            <a:chOff x="6922902" y="3154462"/>
            <a:chExt cx="1572170" cy="614723"/>
          </a:xfrm>
        </p:grpSpPr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E5F7BE8F-3FFD-4568-9107-A46D26BAF974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2F690D9-F4B5-464D-B326-53763C7CC009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84AAB8AB-43AA-4C00-914B-3F9C95BE6290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5594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請寫一個程式，讓使用者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 err="1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a,b,c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迴圈從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a,a+c,a+2*c,....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印到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3 15 3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，即印出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3 6 9 12 15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187BDF3-143E-45D9-8530-7F3B24584110}"/>
              </a:ext>
            </a:extLst>
          </p:cNvPr>
          <p:cNvGrpSpPr/>
          <p:nvPr/>
        </p:nvGrpSpPr>
        <p:grpSpPr>
          <a:xfrm>
            <a:off x="517828" y="2279351"/>
            <a:ext cx="3586812" cy="1743375"/>
            <a:chOff x="517828" y="2483769"/>
            <a:chExt cx="3586812" cy="1154561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24D1CA4-EF1C-4FD2-B067-FDDF5823D71F}"/>
                </a:ext>
              </a:extLst>
            </p:cNvPr>
            <p:cNvSpPr/>
            <p:nvPr/>
          </p:nvSpPr>
          <p:spPr>
            <a:xfrm>
              <a:off x="517828" y="3209387"/>
              <a:ext cx="3586812" cy="428943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DA7DBA15-EAB6-427A-A63F-AE4A9DBC6759}"/>
                </a:ext>
              </a:extLst>
            </p:cNvPr>
            <p:cNvGrpSpPr/>
            <p:nvPr/>
          </p:nvGrpSpPr>
          <p:grpSpPr>
            <a:xfrm>
              <a:off x="517828" y="2483769"/>
              <a:ext cx="3586812" cy="1154561"/>
              <a:chOff x="517828" y="2467626"/>
              <a:chExt cx="3586812" cy="932817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EA5FF0-329C-4EAF-BCB1-88676B9D4B5B}"/>
                  </a:ext>
                </a:extLst>
              </p:cNvPr>
              <p:cNvSpPr/>
              <p:nvPr/>
            </p:nvSpPr>
            <p:spPr>
              <a:xfrm>
                <a:off x="517828" y="2467626"/>
                <a:ext cx="3586812" cy="586254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3801983-D706-460D-8857-1F219B4F415A}"/>
                  </a:ext>
                </a:extLst>
              </p:cNvPr>
              <p:cNvSpPr/>
              <p:nvPr/>
            </p:nvSpPr>
            <p:spPr>
              <a:xfrm>
                <a:off x="767444" y="3207805"/>
                <a:ext cx="1159328" cy="192638"/>
              </a:xfrm>
              <a:prstGeom prst="rect">
                <a:avLst/>
              </a:prstGeom>
              <a:solidFill>
                <a:srgbClr val="F6C4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b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b:"))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c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c:"))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range(a,b+1,c):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   print(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4905F201-4E87-3150-45A0-0CE864262CF8}"/>
              </a:ext>
            </a:extLst>
          </p:cNvPr>
          <p:cNvSpPr/>
          <p:nvPr/>
        </p:nvSpPr>
        <p:spPr>
          <a:xfrm>
            <a:off x="304800" y="2341598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3812612" y="1183015"/>
            <a:ext cx="2153250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使用三個整數變數分別表示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a,b,c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6496002" y="1167808"/>
            <a:ext cx="4749895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range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的整數串列，指定遞增值為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8313841" y="1797018"/>
            <a:ext cx="270005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在每次迭代中，印出迴圈變數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當前的值。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BFD7D9EA-FDB5-46F4-BE1E-04E1AFA0DDB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0"/>
          <a:ext cx="1572170" cy="1864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248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400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95E4F6C4-BD17-4B03-8483-CE8FD3B4AE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8"/>
          <a:ext cx="1623397" cy="184238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3995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6" name="群組 5">
            <a:extLst>
              <a:ext uri="{FF2B5EF4-FFF2-40B4-BE49-F238E27FC236}">
                <a16:creationId xmlns:a16="http://schemas.microsoft.com/office/drawing/2014/main" id="{1CF0B19A-4FDC-4481-B69E-AA81592C8889}"/>
              </a:ext>
            </a:extLst>
          </p:cNvPr>
          <p:cNvGrpSpPr/>
          <p:nvPr/>
        </p:nvGrpSpPr>
        <p:grpSpPr>
          <a:xfrm>
            <a:off x="8561271" y="3264368"/>
            <a:ext cx="1505594" cy="538468"/>
            <a:chOff x="10178406" y="3264368"/>
            <a:chExt cx="1505594" cy="538468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6FDF7BAE-0329-4F35-BE2B-BB3A0807AE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5" name="箭號: 五邊形 44">
                <a:extLst>
                  <a:ext uri="{FF2B5EF4-FFF2-40B4-BE49-F238E27FC236}">
                    <a16:creationId xmlns:a16="http://schemas.microsoft.com/office/drawing/2014/main" id="{94C6F6CD-672E-491A-9585-8D4AB01230F1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2E9CE8D-44D4-4741-8E34-E49FDF5D62F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E4C0E014-BADD-4073-B5AD-1D84F962A08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2872E443-DB76-4F71-998D-2D8DD5FB974E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1405EC58-3549-43FE-B473-5F9CD2949D64}"/>
              </a:ext>
            </a:extLst>
          </p:cNvPr>
          <p:cNvGrpSpPr/>
          <p:nvPr/>
        </p:nvGrpSpPr>
        <p:grpSpPr>
          <a:xfrm>
            <a:off x="6566293" y="3143234"/>
            <a:ext cx="1572170" cy="614723"/>
            <a:chOff x="6922902" y="3154462"/>
            <a:chExt cx="1572170" cy="614723"/>
          </a:xfrm>
        </p:grpSpPr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E5F7BE8F-3FFD-4568-9107-A46D26BAF974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2F690D9-F4B5-464D-B326-53763C7CC009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84AAB8AB-43AA-4C00-914B-3F9C95BE6290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1B5E3733-FA65-4938-8F58-57C5BAB74FD7}"/>
              </a:ext>
            </a:extLst>
          </p:cNvPr>
          <p:cNvGrpSpPr/>
          <p:nvPr/>
        </p:nvGrpSpPr>
        <p:grpSpPr>
          <a:xfrm flipV="1">
            <a:off x="7514779" y="3140306"/>
            <a:ext cx="1110488" cy="671106"/>
            <a:chOff x="7535897" y="3243687"/>
            <a:chExt cx="1030649" cy="750280"/>
          </a:xfrm>
        </p:grpSpPr>
        <p:pic>
          <p:nvPicPr>
            <p:cNvPr id="5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F71C910-9097-4803-9AF2-0D8585AF8A3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08BDE1D6-929A-4752-917B-BFEF15ABE449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13182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請寫一個程式，讓使用者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 err="1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a,b,c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迴圈從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a,a+c,a+2*c,....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印到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3 15 3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，即印出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3 6 9 12 15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187BDF3-143E-45D9-8530-7F3B24584110}"/>
              </a:ext>
            </a:extLst>
          </p:cNvPr>
          <p:cNvGrpSpPr/>
          <p:nvPr/>
        </p:nvGrpSpPr>
        <p:grpSpPr>
          <a:xfrm>
            <a:off x="517828" y="2279351"/>
            <a:ext cx="3586812" cy="1743375"/>
            <a:chOff x="517828" y="2483769"/>
            <a:chExt cx="3586812" cy="1154561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24D1CA4-EF1C-4FD2-B067-FDDF5823D71F}"/>
                </a:ext>
              </a:extLst>
            </p:cNvPr>
            <p:cNvSpPr/>
            <p:nvPr/>
          </p:nvSpPr>
          <p:spPr>
            <a:xfrm>
              <a:off x="517828" y="3209387"/>
              <a:ext cx="3586812" cy="428943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DA7DBA15-EAB6-427A-A63F-AE4A9DBC6759}"/>
                </a:ext>
              </a:extLst>
            </p:cNvPr>
            <p:cNvGrpSpPr/>
            <p:nvPr/>
          </p:nvGrpSpPr>
          <p:grpSpPr>
            <a:xfrm>
              <a:off x="517828" y="2483769"/>
              <a:ext cx="3586812" cy="1154561"/>
              <a:chOff x="517828" y="2467626"/>
              <a:chExt cx="3586812" cy="932817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EA5FF0-329C-4EAF-BCB1-88676B9D4B5B}"/>
                  </a:ext>
                </a:extLst>
              </p:cNvPr>
              <p:cNvSpPr/>
              <p:nvPr/>
            </p:nvSpPr>
            <p:spPr>
              <a:xfrm>
                <a:off x="517828" y="2467626"/>
                <a:ext cx="3586812" cy="586254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3801983-D706-460D-8857-1F219B4F415A}"/>
                  </a:ext>
                </a:extLst>
              </p:cNvPr>
              <p:cNvSpPr/>
              <p:nvPr/>
            </p:nvSpPr>
            <p:spPr>
              <a:xfrm>
                <a:off x="767444" y="3207805"/>
                <a:ext cx="1159328" cy="192638"/>
              </a:xfrm>
              <a:prstGeom prst="rect">
                <a:avLst/>
              </a:prstGeom>
              <a:solidFill>
                <a:srgbClr val="F6C4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b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b:"))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c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c:"))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range(a,b+1,c):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   print(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3812612" y="1183015"/>
            <a:ext cx="2153250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使用三個整數變數分別表示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a,b,c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6496002" y="1167808"/>
            <a:ext cx="4749895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range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的整數串列，指定遞增值為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15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8313841" y="1797018"/>
            <a:ext cx="270005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在每次迭代中，印出迴圈變數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當前的值。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BFD7D9EA-FDB5-46F4-BE1E-04E1AFA0DDB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0"/>
          <a:ext cx="1572170" cy="1864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248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400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95E4F6C4-BD17-4B03-8483-CE8FD3B4AE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8"/>
          <a:ext cx="1623397" cy="184238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3995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6" name="群組 5">
            <a:extLst>
              <a:ext uri="{FF2B5EF4-FFF2-40B4-BE49-F238E27FC236}">
                <a16:creationId xmlns:a16="http://schemas.microsoft.com/office/drawing/2014/main" id="{1CF0B19A-4FDC-4481-B69E-AA81592C8889}"/>
              </a:ext>
            </a:extLst>
          </p:cNvPr>
          <p:cNvGrpSpPr/>
          <p:nvPr/>
        </p:nvGrpSpPr>
        <p:grpSpPr>
          <a:xfrm>
            <a:off x="8561271" y="3264368"/>
            <a:ext cx="1505594" cy="538468"/>
            <a:chOff x="10178406" y="3264368"/>
            <a:chExt cx="1505594" cy="538468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6FDF7BAE-0329-4F35-BE2B-BB3A0807AE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5" name="箭號: 五邊形 44">
                <a:extLst>
                  <a:ext uri="{FF2B5EF4-FFF2-40B4-BE49-F238E27FC236}">
                    <a16:creationId xmlns:a16="http://schemas.microsoft.com/office/drawing/2014/main" id="{94C6F6CD-672E-491A-9585-8D4AB01230F1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2E9CE8D-44D4-4741-8E34-E49FDF5D62F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E4C0E014-BADD-4073-B5AD-1D84F962A08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2872E443-DB76-4F71-998D-2D8DD5FB974E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1405EC58-3549-43FE-B473-5F9CD2949D64}"/>
              </a:ext>
            </a:extLst>
          </p:cNvPr>
          <p:cNvGrpSpPr/>
          <p:nvPr/>
        </p:nvGrpSpPr>
        <p:grpSpPr>
          <a:xfrm>
            <a:off x="6566293" y="3143234"/>
            <a:ext cx="1572170" cy="614723"/>
            <a:chOff x="6922902" y="3154462"/>
            <a:chExt cx="1572170" cy="614723"/>
          </a:xfrm>
        </p:grpSpPr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E5F7BE8F-3FFD-4568-9107-A46D26BAF974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2F690D9-F4B5-464D-B326-53763C7CC009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84AAB8AB-43AA-4C00-914B-3F9C95BE6290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1B5E3733-FA65-4938-8F58-57C5BAB74FD7}"/>
              </a:ext>
            </a:extLst>
          </p:cNvPr>
          <p:cNvGrpSpPr/>
          <p:nvPr/>
        </p:nvGrpSpPr>
        <p:grpSpPr>
          <a:xfrm flipV="1">
            <a:off x="7514779" y="3140306"/>
            <a:ext cx="1110488" cy="671106"/>
            <a:chOff x="7535897" y="3243687"/>
            <a:chExt cx="1030649" cy="750280"/>
          </a:xfrm>
        </p:grpSpPr>
        <p:pic>
          <p:nvPicPr>
            <p:cNvPr id="5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F71C910-9097-4803-9AF2-0D8585AF8A3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08BDE1D6-929A-4752-917B-BFEF15ABE449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F96EFBCD-0BBC-4C9E-ADCE-74645415218D}"/>
              </a:ext>
            </a:extLst>
          </p:cNvPr>
          <p:cNvSpPr txBox="1"/>
          <p:nvPr/>
        </p:nvSpPr>
        <p:spPr>
          <a:xfrm>
            <a:off x="10146297" y="3620912"/>
            <a:ext cx="1809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input("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b:")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箭號: 向右 59">
            <a:extLst>
              <a:ext uri="{FF2B5EF4-FFF2-40B4-BE49-F238E27FC236}">
                <a16:creationId xmlns:a16="http://schemas.microsoft.com/office/drawing/2014/main" id="{7EB15D43-3919-4DA1-A0C2-5EB9615CFD55}"/>
              </a:ext>
            </a:extLst>
          </p:cNvPr>
          <p:cNvSpPr/>
          <p:nvPr/>
        </p:nvSpPr>
        <p:spPr>
          <a:xfrm>
            <a:off x="304800" y="2726609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66299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請寫一個程式，讓使用者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 err="1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a,b,c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迴圈從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a,a+c,a+2*c,....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印到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3 15 3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，即印出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3 6 9 12 15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187BDF3-143E-45D9-8530-7F3B24584110}"/>
              </a:ext>
            </a:extLst>
          </p:cNvPr>
          <p:cNvGrpSpPr/>
          <p:nvPr/>
        </p:nvGrpSpPr>
        <p:grpSpPr>
          <a:xfrm>
            <a:off x="517828" y="2279351"/>
            <a:ext cx="3586812" cy="1743375"/>
            <a:chOff x="517828" y="2483769"/>
            <a:chExt cx="3586812" cy="1154561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24D1CA4-EF1C-4FD2-B067-FDDF5823D71F}"/>
                </a:ext>
              </a:extLst>
            </p:cNvPr>
            <p:cNvSpPr/>
            <p:nvPr/>
          </p:nvSpPr>
          <p:spPr>
            <a:xfrm>
              <a:off x="517828" y="3209387"/>
              <a:ext cx="3586812" cy="428943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DA7DBA15-EAB6-427A-A63F-AE4A9DBC6759}"/>
                </a:ext>
              </a:extLst>
            </p:cNvPr>
            <p:cNvGrpSpPr/>
            <p:nvPr/>
          </p:nvGrpSpPr>
          <p:grpSpPr>
            <a:xfrm>
              <a:off x="517828" y="2483769"/>
              <a:ext cx="3586812" cy="1154561"/>
              <a:chOff x="517828" y="2467626"/>
              <a:chExt cx="3586812" cy="932817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EA5FF0-329C-4EAF-BCB1-88676B9D4B5B}"/>
                  </a:ext>
                </a:extLst>
              </p:cNvPr>
              <p:cNvSpPr/>
              <p:nvPr/>
            </p:nvSpPr>
            <p:spPr>
              <a:xfrm>
                <a:off x="517828" y="2467626"/>
                <a:ext cx="3586812" cy="586254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3801983-D706-460D-8857-1F219B4F415A}"/>
                  </a:ext>
                </a:extLst>
              </p:cNvPr>
              <p:cNvSpPr/>
              <p:nvPr/>
            </p:nvSpPr>
            <p:spPr>
              <a:xfrm>
                <a:off x="767444" y="3207805"/>
                <a:ext cx="1159328" cy="192638"/>
              </a:xfrm>
              <a:prstGeom prst="rect">
                <a:avLst/>
              </a:prstGeom>
              <a:solidFill>
                <a:srgbClr val="F6C4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b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b:"))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c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c:"))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range(a,b+1,c):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   print(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3812612" y="1183015"/>
            <a:ext cx="2153250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使用三個整數變數分別表示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a,b,c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6496002" y="1167808"/>
            <a:ext cx="4749895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range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的整數串列，指定遞增值為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15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8313841" y="1797018"/>
            <a:ext cx="270005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在每次迭代中，印出迴圈變數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當前的值。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BFD7D9EA-FDB5-46F4-BE1E-04E1AFA0DDB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0"/>
          <a:ext cx="1572170" cy="1864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248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400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95E4F6C4-BD17-4B03-8483-CE8FD3B4AE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8"/>
          <a:ext cx="1623397" cy="184238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3995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6" name="群組 5">
            <a:extLst>
              <a:ext uri="{FF2B5EF4-FFF2-40B4-BE49-F238E27FC236}">
                <a16:creationId xmlns:a16="http://schemas.microsoft.com/office/drawing/2014/main" id="{1CF0B19A-4FDC-4481-B69E-AA81592C8889}"/>
              </a:ext>
            </a:extLst>
          </p:cNvPr>
          <p:cNvGrpSpPr/>
          <p:nvPr/>
        </p:nvGrpSpPr>
        <p:grpSpPr>
          <a:xfrm>
            <a:off x="8561271" y="3264368"/>
            <a:ext cx="1505594" cy="538468"/>
            <a:chOff x="10178406" y="3264368"/>
            <a:chExt cx="1505594" cy="538468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6FDF7BAE-0329-4F35-BE2B-BB3A0807AE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5" name="箭號: 五邊形 44">
                <a:extLst>
                  <a:ext uri="{FF2B5EF4-FFF2-40B4-BE49-F238E27FC236}">
                    <a16:creationId xmlns:a16="http://schemas.microsoft.com/office/drawing/2014/main" id="{94C6F6CD-672E-491A-9585-8D4AB01230F1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2E9CE8D-44D4-4741-8E34-E49FDF5D62F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E4C0E014-BADD-4073-B5AD-1D84F962A08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2872E443-DB76-4F71-998D-2D8DD5FB974E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1405EC58-3549-43FE-B473-5F9CD2949D64}"/>
              </a:ext>
            </a:extLst>
          </p:cNvPr>
          <p:cNvGrpSpPr/>
          <p:nvPr/>
        </p:nvGrpSpPr>
        <p:grpSpPr>
          <a:xfrm>
            <a:off x="6566293" y="3143234"/>
            <a:ext cx="1572170" cy="614723"/>
            <a:chOff x="6922902" y="3154462"/>
            <a:chExt cx="1572170" cy="614723"/>
          </a:xfrm>
        </p:grpSpPr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E5F7BE8F-3FFD-4568-9107-A46D26BAF974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2F690D9-F4B5-464D-B326-53763C7CC009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84AAB8AB-43AA-4C00-914B-3F9C95BE6290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1B5E3733-FA65-4938-8F58-57C5BAB74FD7}"/>
              </a:ext>
            </a:extLst>
          </p:cNvPr>
          <p:cNvGrpSpPr/>
          <p:nvPr/>
        </p:nvGrpSpPr>
        <p:grpSpPr>
          <a:xfrm flipV="1">
            <a:off x="7514779" y="3140306"/>
            <a:ext cx="1110488" cy="671106"/>
            <a:chOff x="7535897" y="3243687"/>
            <a:chExt cx="1030649" cy="750280"/>
          </a:xfrm>
        </p:grpSpPr>
        <p:pic>
          <p:nvPicPr>
            <p:cNvPr id="5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F71C910-9097-4803-9AF2-0D8585AF8A3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08BDE1D6-929A-4752-917B-BFEF15ABE449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DCE1E23F-E771-4BF7-AB20-C96164E0DD33}"/>
              </a:ext>
            </a:extLst>
          </p:cNvPr>
          <p:cNvGrpSpPr/>
          <p:nvPr/>
        </p:nvGrpSpPr>
        <p:grpSpPr>
          <a:xfrm>
            <a:off x="10254607" y="3882723"/>
            <a:ext cx="1505594" cy="538468"/>
            <a:chOff x="10178406" y="3264368"/>
            <a:chExt cx="1505594" cy="538468"/>
          </a:xfrm>
        </p:grpSpPr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B6A6D393-11F6-4EF8-ADB9-3C5D100EB24B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6" name="箭號: 五邊形 55">
                <a:extLst>
                  <a:ext uri="{FF2B5EF4-FFF2-40B4-BE49-F238E27FC236}">
                    <a16:creationId xmlns:a16="http://schemas.microsoft.com/office/drawing/2014/main" id="{A5F973D5-0935-444D-9E19-805938EBAA7F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“15”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CFD35EBB-2660-4765-8615-97CD40189337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F51658F9-D826-4792-8488-3AAACC7BCE8F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A63EF379-DB06-47AC-B277-8D0F0FFFCBB9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str</a:t>
              </a:r>
              <a:endParaRPr lang="zh-TW" altLang="en-US" sz="1600" b="1" dirty="0"/>
            </a:p>
          </p:txBody>
        </p:sp>
      </p:grp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F96EFBCD-0BBC-4C9E-ADCE-74645415218D}"/>
              </a:ext>
            </a:extLst>
          </p:cNvPr>
          <p:cNvSpPr txBox="1"/>
          <p:nvPr/>
        </p:nvSpPr>
        <p:spPr>
          <a:xfrm>
            <a:off x="10146297" y="3620912"/>
            <a:ext cx="1809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input("15")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箭號: 向右 59">
            <a:extLst>
              <a:ext uri="{FF2B5EF4-FFF2-40B4-BE49-F238E27FC236}">
                <a16:creationId xmlns:a16="http://schemas.microsoft.com/office/drawing/2014/main" id="{1ED4B52F-DD20-4F37-9B14-8EE79DC31CC2}"/>
              </a:ext>
            </a:extLst>
          </p:cNvPr>
          <p:cNvSpPr/>
          <p:nvPr/>
        </p:nvSpPr>
        <p:spPr>
          <a:xfrm>
            <a:off x="304800" y="2726609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238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1125025E-94E2-40E1-ADC5-98C8FEC65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063803"/>
              </p:ext>
            </p:extLst>
          </p:nvPr>
        </p:nvGraphicFramePr>
        <p:xfrm>
          <a:off x="8535360" y="2660760"/>
          <a:ext cx="1572170" cy="1864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248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400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156E7C95-9546-44FE-A21F-2EDF4F3CB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663453"/>
              </p:ext>
            </p:extLst>
          </p:nvPr>
        </p:nvGraphicFramePr>
        <p:xfrm>
          <a:off x="6333953" y="2683278"/>
          <a:ext cx="1623397" cy="184238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3995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請寫一個程式，讓使用者</a:t>
            </a:r>
            <a:r>
              <a:rPr lang="zh-TW" altLang="en-US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輸入整數</a:t>
            </a:r>
            <a:r>
              <a:rPr lang="en-US" altLang="zh-TW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迴圈從</a:t>
            </a:r>
            <a:r>
              <a:rPr lang="en-US" altLang="zh-TW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印到</a:t>
            </a:r>
            <a:r>
              <a:rPr lang="en-US" altLang="zh-TW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4905F201-4E87-3150-45A0-0CE864262CF8}"/>
              </a:ext>
            </a:extLst>
          </p:cNvPr>
          <p:cNvSpPr/>
          <p:nvPr/>
        </p:nvSpPr>
        <p:spPr>
          <a:xfrm>
            <a:off x="304800" y="2697198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4929377" y="1134430"/>
            <a:ext cx="140457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一個整數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變數表示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6665667" y="1128521"/>
            <a:ext cx="3699649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range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整數串列，指定遞增值為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187BDF3-143E-45D9-8530-7F3B24584110}"/>
              </a:ext>
            </a:extLst>
          </p:cNvPr>
          <p:cNvGrpSpPr/>
          <p:nvPr/>
        </p:nvGrpSpPr>
        <p:grpSpPr>
          <a:xfrm>
            <a:off x="517828" y="2534636"/>
            <a:ext cx="3586812" cy="1135987"/>
            <a:chOff x="517828" y="2534636"/>
            <a:chExt cx="3586812" cy="1135987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24D1CA4-EF1C-4FD2-B067-FDDF5823D71F}"/>
                </a:ext>
              </a:extLst>
            </p:cNvPr>
            <p:cNvSpPr/>
            <p:nvPr/>
          </p:nvSpPr>
          <p:spPr>
            <a:xfrm>
              <a:off x="517828" y="2977443"/>
              <a:ext cx="3586812" cy="693180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DA7DBA15-EAB6-427A-A63F-AE4A9DBC6759}"/>
                </a:ext>
              </a:extLst>
            </p:cNvPr>
            <p:cNvGrpSpPr/>
            <p:nvPr/>
          </p:nvGrpSpPr>
          <p:grpSpPr>
            <a:xfrm>
              <a:off x="517828" y="2534636"/>
              <a:ext cx="3586812" cy="1135987"/>
              <a:chOff x="517828" y="2508722"/>
              <a:chExt cx="3586812" cy="917810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EA5FF0-329C-4EAF-BCB1-88676B9D4B5B}"/>
                  </a:ext>
                </a:extLst>
              </p:cNvPr>
              <p:cNvSpPr/>
              <p:nvPr/>
            </p:nvSpPr>
            <p:spPr>
              <a:xfrm>
                <a:off x="517828" y="2508722"/>
                <a:ext cx="3586812" cy="357762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3801983-D706-460D-8857-1F219B4F415A}"/>
                  </a:ext>
                </a:extLst>
              </p:cNvPr>
              <p:cNvSpPr/>
              <p:nvPr/>
            </p:nvSpPr>
            <p:spPr>
              <a:xfrm>
                <a:off x="767444" y="3164737"/>
                <a:ext cx="1159328" cy="261795"/>
              </a:xfrm>
              <a:prstGeom prst="rect">
                <a:avLst/>
              </a:prstGeom>
              <a:solidFill>
                <a:srgbClr val="F6C4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 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39A49A3C-CBB9-4FB7-AB27-6BD5BD920921}"/>
              </a:ext>
            </a:extLst>
          </p:cNvPr>
          <p:cNvGrpSpPr/>
          <p:nvPr/>
        </p:nvGrpSpPr>
        <p:grpSpPr>
          <a:xfrm>
            <a:off x="8552806" y="3264368"/>
            <a:ext cx="1505594" cy="538468"/>
            <a:chOff x="10178406" y="3264368"/>
            <a:chExt cx="1505594" cy="538468"/>
          </a:xfrm>
        </p:grpSpPr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03A6A57F-CF48-4575-96CD-800D9E5D0952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3" name="箭號: 五邊形 22">
                <a:extLst>
                  <a:ext uri="{FF2B5EF4-FFF2-40B4-BE49-F238E27FC236}">
                    <a16:creationId xmlns:a16="http://schemas.microsoft.com/office/drawing/2014/main" id="{5AEEB5D8-451E-4539-A5A9-D59AEB733814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7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E9892C8-C515-403A-A142-0121BBD0C42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D5741E49-8873-406F-B8FE-7F45FD7076EE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3669B406-5E04-4F2D-BDFE-1BE30892123A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8361216" y="1812106"/>
            <a:ext cx="270005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在每次迭代中，印出迴圈變數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當前的值。</a:t>
            </a:r>
          </a:p>
        </p:txBody>
      </p:sp>
    </p:spTree>
    <p:extLst>
      <p:ext uri="{BB962C8B-B14F-4D97-AF65-F5344CB8AC3E}">
        <p14:creationId xmlns:p14="http://schemas.microsoft.com/office/powerpoint/2010/main" val="30452197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請寫一個程式，讓使用者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 err="1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a,b,c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迴圈從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a,a+c,a+2*c,....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印到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3 15 3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，即印出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3 6 9 12 15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187BDF3-143E-45D9-8530-7F3B24584110}"/>
              </a:ext>
            </a:extLst>
          </p:cNvPr>
          <p:cNvGrpSpPr/>
          <p:nvPr/>
        </p:nvGrpSpPr>
        <p:grpSpPr>
          <a:xfrm>
            <a:off x="517828" y="2279351"/>
            <a:ext cx="3586812" cy="1743375"/>
            <a:chOff x="517828" y="2483769"/>
            <a:chExt cx="3586812" cy="1154561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24D1CA4-EF1C-4FD2-B067-FDDF5823D71F}"/>
                </a:ext>
              </a:extLst>
            </p:cNvPr>
            <p:cNvSpPr/>
            <p:nvPr/>
          </p:nvSpPr>
          <p:spPr>
            <a:xfrm>
              <a:off x="517828" y="3209387"/>
              <a:ext cx="3586812" cy="428943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DA7DBA15-EAB6-427A-A63F-AE4A9DBC6759}"/>
                </a:ext>
              </a:extLst>
            </p:cNvPr>
            <p:cNvGrpSpPr/>
            <p:nvPr/>
          </p:nvGrpSpPr>
          <p:grpSpPr>
            <a:xfrm>
              <a:off x="517828" y="2483769"/>
              <a:ext cx="3586812" cy="1154561"/>
              <a:chOff x="517828" y="2467626"/>
              <a:chExt cx="3586812" cy="932817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EA5FF0-329C-4EAF-BCB1-88676B9D4B5B}"/>
                  </a:ext>
                </a:extLst>
              </p:cNvPr>
              <p:cNvSpPr/>
              <p:nvPr/>
            </p:nvSpPr>
            <p:spPr>
              <a:xfrm>
                <a:off x="517828" y="2467626"/>
                <a:ext cx="3586812" cy="586254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3801983-D706-460D-8857-1F219B4F415A}"/>
                  </a:ext>
                </a:extLst>
              </p:cNvPr>
              <p:cNvSpPr/>
              <p:nvPr/>
            </p:nvSpPr>
            <p:spPr>
              <a:xfrm>
                <a:off x="767444" y="3207805"/>
                <a:ext cx="1159328" cy="192638"/>
              </a:xfrm>
              <a:prstGeom prst="rect">
                <a:avLst/>
              </a:prstGeom>
              <a:solidFill>
                <a:srgbClr val="F6C4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b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b:"))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c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c:"))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range(a,b+1,c):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   print(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3812612" y="1183015"/>
            <a:ext cx="2153250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使用三個整數變數分別表示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a,b,c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6496002" y="1167808"/>
            <a:ext cx="4749895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range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的整數串列，指定遞增值為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15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8313841" y="1797018"/>
            <a:ext cx="270005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在每次迭代中，印出迴圈變數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當前的值。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BFD7D9EA-FDB5-46F4-BE1E-04E1AFA0DDB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0"/>
          <a:ext cx="1572170" cy="1864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248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400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95E4F6C4-BD17-4B03-8483-CE8FD3B4AE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8"/>
          <a:ext cx="1623397" cy="184238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3995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6" name="群組 5">
            <a:extLst>
              <a:ext uri="{FF2B5EF4-FFF2-40B4-BE49-F238E27FC236}">
                <a16:creationId xmlns:a16="http://schemas.microsoft.com/office/drawing/2014/main" id="{1CF0B19A-4FDC-4481-B69E-AA81592C8889}"/>
              </a:ext>
            </a:extLst>
          </p:cNvPr>
          <p:cNvGrpSpPr/>
          <p:nvPr/>
        </p:nvGrpSpPr>
        <p:grpSpPr>
          <a:xfrm>
            <a:off x="8561271" y="3264368"/>
            <a:ext cx="1505594" cy="538468"/>
            <a:chOff x="10178406" y="3264368"/>
            <a:chExt cx="1505594" cy="538468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6FDF7BAE-0329-4F35-BE2B-BB3A0807AE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5" name="箭號: 五邊形 44">
                <a:extLst>
                  <a:ext uri="{FF2B5EF4-FFF2-40B4-BE49-F238E27FC236}">
                    <a16:creationId xmlns:a16="http://schemas.microsoft.com/office/drawing/2014/main" id="{94C6F6CD-672E-491A-9585-8D4AB01230F1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2E9CE8D-44D4-4741-8E34-E49FDF5D62F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E4C0E014-BADD-4073-B5AD-1D84F962A08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2872E443-DB76-4F71-998D-2D8DD5FB974E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1405EC58-3549-43FE-B473-5F9CD2949D64}"/>
              </a:ext>
            </a:extLst>
          </p:cNvPr>
          <p:cNvGrpSpPr/>
          <p:nvPr/>
        </p:nvGrpSpPr>
        <p:grpSpPr>
          <a:xfrm>
            <a:off x="6566293" y="3143234"/>
            <a:ext cx="1572170" cy="614723"/>
            <a:chOff x="6922902" y="3154462"/>
            <a:chExt cx="1572170" cy="614723"/>
          </a:xfrm>
        </p:grpSpPr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E5F7BE8F-3FFD-4568-9107-A46D26BAF974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2F690D9-F4B5-464D-B326-53763C7CC009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84AAB8AB-43AA-4C00-914B-3F9C95BE6290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1B5E3733-FA65-4938-8F58-57C5BAB74FD7}"/>
              </a:ext>
            </a:extLst>
          </p:cNvPr>
          <p:cNvGrpSpPr/>
          <p:nvPr/>
        </p:nvGrpSpPr>
        <p:grpSpPr>
          <a:xfrm flipV="1">
            <a:off x="7514779" y="3140306"/>
            <a:ext cx="1110488" cy="671106"/>
            <a:chOff x="7535897" y="3243687"/>
            <a:chExt cx="1030649" cy="750280"/>
          </a:xfrm>
        </p:grpSpPr>
        <p:pic>
          <p:nvPicPr>
            <p:cNvPr id="5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F71C910-9097-4803-9AF2-0D8585AF8A3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08BDE1D6-929A-4752-917B-BFEF15ABE449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DCE1E23F-E771-4BF7-AB20-C96164E0DD33}"/>
              </a:ext>
            </a:extLst>
          </p:cNvPr>
          <p:cNvGrpSpPr/>
          <p:nvPr/>
        </p:nvGrpSpPr>
        <p:grpSpPr>
          <a:xfrm>
            <a:off x="10254607" y="3882723"/>
            <a:ext cx="1505594" cy="538468"/>
            <a:chOff x="10178406" y="3264368"/>
            <a:chExt cx="1505594" cy="538468"/>
          </a:xfrm>
        </p:grpSpPr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B6A6D393-11F6-4EF8-ADB9-3C5D100EB24B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6" name="箭號: 五邊形 55">
                <a:extLst>
                  <a:ext uri="{FF2B5EF4-FFF2-40B4-BE49-F238E27FC236}">
                    <a16:creationId xmlns:a16="http://schemas.microsoft.com/office/drawing/2014/main" id="{A5F973D5-0935-444D-9E19-805938EBAA7F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15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CFD35EBB-2660-4765-8615-97CD40189337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F51658F9-D826-4792-8488-3AAACC7BCE8F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A63EF379-DB06-47AC-B277-8D0F0FFFCBB9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F96EFBCD-0BBC-4C9E-ADCE-74645415218D}"/>
              </a:ext>
            </a:extLst>
          </p:cNvPr>
          <p:cNvSpPr txBox="1"/>
          <p:nvPr/>
        </p:nvSpPr>
        <p:spPr>
          <a:xfrm>
            <a:off x="10146297" y="3620912"/>
            <a:ext cx="1809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int("15")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箭號: 向右 59">
            <a:extLst>
              <a:ext uri="{FF2B5EF4-FFF2-40B4-BE49-F238E27FC236}">
                <a16:creationId xmlns:a16="http://schemas.microsoft.com/office/drawing/2014/main" id="{598A6B88-C8F3-4FBA-A917-2BE2AF46A400}"/>
              </a:ext>
            </a:extLst>
          </p:cNvPr>
          <p:cNvSpPr/>
          <p:nvPr/>
        </p:nvSpPr>
        <p:spPr>
          <a:xfrm>
            <a:off x="304800" y="2726609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4612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請寫一個程式，讓使用者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 err="1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a,b,c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迴圈從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a,a+c,a+2*c,....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印到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3 15 3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，即印出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3 6 9 12 15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187BDF3-143E-45D9-8530-7F3B24584110}"/>
              </a:ext>
            </a:extLst>
          </p:cNvPr>
          <p:cNvGrpSpPr/>
          <p:nvPr/>
        </p:nvGrpSpPr>
        <p:grpSpPr>
          <a:xfrm>
            <a:off x="517828" y="2279351"/>
            <a:ext cx="3586812" cy="1743375"/>
            <a:chOff x="517828" y="2483769"/>
            <a:chExt cx="3586812" cy="1154561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24D1CA4-EF1C-4FD2-B067-FDDF5823D71F}"/>
                </a:ext>
              </a:extLst>
            </p:cNvPr>
            <p:cNvSpPr/>
            <p:nvPr/>
          </p:nvSpPr>
          <p:spPr>
            <a:xfrm>
              <a:off x="517828" y="3209387"/>
              <a:ext cx="3586812" cy="428943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DA7DBA15-EAB6-427A-A63F-AE4A9DBC6759}"/>
                </a:ext>
              </a:extLst>
            </p:cNvPr>
            <p:cNvGrpSpPr/>
            <p:nvPr/>
          </p:nvGrpSpPr>
          <p:grpSpPr>
            <a:xfrm>
              <a:off x="517828" y="2483769"/>
              <a:ext cx="3586812" cy="1154561"/>
              <a:chOff x="517828" y="2467626"/>
              <a:chExt cx="3586812" cy="932817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EA5FF0-329C-4EAF-BCB1-88676B9D4B5B}"/>
                  </a:ext>
                </a:extLst>
              </p:cNvPr>
              <p:cNvSpPr/>
              <p:nvPr/>
            </p:nvSpPr>
            <p:spPr>
              <a:xfrm>
                <a:off x="517828" y="2467626"/>
                <a:ext cx="3586812" cy="586254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3801983-D706-460D-8857-1F219B4F415A}"/>
                  </a:ext>
                </a:extLst>
              </p:cNvPr>
              <p:cNvSpPr/>
              <p:nvPr/>
            </p:nvSpPr>
            <p:spPr>
              <a:xfrm>
                <a:off x="767444" y="3207805"/>
                <a:ext cx="1159328" cy="192638"/>
              </a:xfrm>
              <a:prstGeom prst="rect">
                <a:avLst/>
              </a:prstGeom>
              <a:solidFill>
                <a:srgbClr val="F6C4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b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b:"))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c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c:"))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range(a,b+1,c):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   print(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3812612" y="1183015"/>
            <a:ext cx="2153250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使用三個整數變數分別表示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a,b,c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6496002" y="1167808"/>
            <a:ext cx="4749895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range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的整數串列，指定遞增值為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15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8313841" y="1797018"/>
            <a:ext cx="270005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在每次迭代中，印出迴圈變數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當前的值。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BFD7D9EA-FDB5-46F4-BE1E-04E1AFA0DDB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0"/>
          <a:ext cx="1572170" cy="1864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248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400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95E4F6C4-BD17-4B03-8483-CE8FD3B4AE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8"/>
          <a:ext cx="1623397" cy="184238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3995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6" name="群組 5">
            <a:extLst>
              <a:ext uri="{FF2B5EF4-FFF2-40B4-BE49-F238E27FC236}">
                <a16:creationId xmlns:a16="http://schemas.microsoft.com/office/drawing/2014/main" id="{1CF0B19A-4FDC-4481-B69E-AA81592C8889}"/>
              </a:ext>
            </a:extLst>
          </p:cNvPr>
          <p:cNvGrpSpPr/>
          <p:nvPr/>
        </p:nvGrpSpPr>
        <p:grpSpPr>
          <a:xfrm>
            <a:off x="8561271" y="3264368"/>
            <a:ext cx="1505594" cy="538468"/>
            <a:chOff x="10178406" y="3264368"/>
            <a:chExt cx="1505594" cy="538468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6FDF7BAE-0329-4F35-BE2B-BB3A0807AE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5" name="箭號: 五邊形 44">
                <a:extLst>
                  <a:ext uri="{FF2B5EF4-FFF2-40B4-BE49-F238E27FC236}">
                    <a16:creationId xmlns:a16="http://schemas.microsoft.com/office/drawing/2014/main" id="{94C6F6CD-672E-491A-9585-8D4AB01230F1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2E9CE8D-44D4-4741-8E34-E49FDF5D62F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E4C0E014-BADD-4073-B5AD-1D84F962A08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2872E443-DB76-4F71-998D-2D8DD5FB974E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1405EC58-3549-43FE-B473-5F9CD2949D64}"/>
              </a:ext>
            </a:extLst>
          </p:cNvPr>
          <p:cNvGrpSpPr/>
          <p:nvPr/>
        </p:nvGrpSpPr>
        <p:grpSpPr>
          <a:xfrm>
            <a:off x="6566293" y="3143234"/>
            <a:ext cx="1572170" cy="614723"/>
            <a:chOff x="6922902" y="3154462"/>
            <a:chExt cx="1572170" cy="614723"/>
          </a:xfrm>
        </p:grpSpPr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E5F7BE8F-3FFD-4568-9107-A46D26BAF974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2F690D9-F4B5-464D-B326-53763C7CC009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84AAB8AB-43AA-4C00-914B-3F9C95BE6290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1B5E3733-FA65-4938-8F58-57C5BAB74FD7}"/>
              </a:ext>
            </a:extLst>
          </p:cNvPr>
          <p:cNvGrpSpPr/>
          <p:nvPr/>
        </p:nvGrpSpPr>
        <p:grpSpPr>
          <a:xfrm flipV="1">
            <a:off x="7514779" y="3140306"/>
            <a:ext cx="1110488" cy="671106"/>
            <a:chOff x="7535897" y="3243687"/>
            <a:chExt cx="1030649" cy="750280"/>
          </a:xfrm>
        </p:grpSpPr>
        <p:pic>
          <p:nvPicPr>
            <p:cNvPr id="5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F71C910-9097-4803-9AF2-0D8585AF8A3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08BDE1D6-929A-4752-917B-BFEF15ABE449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DCE1E23F-E771-4BF7-AB20-C96164E0DD33}"/>
              </a:ext>
            </a:extLst>
          </p:cNvPr>
          <p:cNvGrpSpPr/>
          <p:nvPr/>
        </p:nvGrpSpPr>
        <p:grpSpPr>
          <a:xfrm>
            <a:off x="10254607" y="3882723"/>
            <a:ext cx="1505594" cy="538468"/>
            <a:chOff x="10178406" y="3264368"/>
            <a:chExt cx="1505594" cy="538468"/>
          </a:xfrm>
        </p:grpSpPr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B6A6D393-11F6-4EF8-ADB9-3C5D100EB24B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6" name="箭號: 五邊形 55">
                <a:extLst>
                  <a:ext uri="{FF2B5EF4-FFF2-40B4-BE49-F238E27FC236}">
                    <a16:creationId xmlns:a16="http://schemas.microsoft.com/office/drawing/2014/main" id="{A5F973D5-0935-444D-9E19-805938EBAA7F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15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CFD35EBB-2660-4765-8615-97CD40189337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F51658F9-D826-4792-8488-3AAACC7BCE8F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A63EF379-DB06-47AC-B277-8D0F0FFFCBB9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sp>
        <p:nvSpPr>
          <p:cNvPr id="59" name="箭號: 向右 58">
            <a:extLst>
              <a:ext uri="{FF2B5EF4-FFF2-40B4-BE49-F238E27FC236}">
                <a16:creationId xmlns:a16="http://schemas.microsoft.com/office/drawing/2014/main" id="{D17E103E-FE90-4615-9571-364A5948980B}"/>
              </a:ext>
            </a:extLst>
          </p:cNvPr>
          <p:cNvSpPr/>
          <p:nvPr/>
        </p:nvSpPr>
        <p:spPr>
          <a:xfrm>
            <a:off x="304800" y="2726609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92385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請寫一個程式，讓使用者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 err="1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a,b,c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迴圈從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a,a+c,a+2*c,....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印到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3 15 3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，即印出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3 6 9 12 15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187BDF3-143E-45D9-8530-7F3B24584110}"/>
              </a:ext>
            </a:extLst>
          </p:cNvPr>
          <p:cNvGrpSpPr/>
          <p:nvPr/>
        </p:nvGrpSpPr>
        <p:grpSpPr>
          <a:xfrm>
            <a:off x="517828" y="2279351"/>
            <a:ext cx="3586812" cy="1743375"/>
            <a:chOff x="517828" y="2483769"/>
            <a:chExt cx="3586812" cy="1154561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24D1CA4-EF1C-4FD2-B067-FDDF5823D71F}"/>
                </a:ext>
              </a:extLst>
            </p:cNvPr>
            <p:cNvSpPr/>
            <p:nvPr/>
          </p:nvSpPr>
          <p:spPr>
            <a:xfrm>
              <a:off x="517828" y="3209387"/>
              <a:ext cx="3586812" cy="428943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DA7DBA15-EAB6-427A-A63F-AE4A9DBC6759}"/>
                </a:ext>
              </a:extLst>
            </p:cNvPr>
            <p:cNvGrpSpPr/>
            <p:nvPr/>
          </p:nvGrpSpPr>
          <p:grpSpPr>
            <a:xfrm>
              <a:off x="517828" y="2483769"/>
              <a:ext cx="3586812" cy="1154561"/>
              <a:chOff x="517828" y="2467626"/>
              <a:chExt cx="3586812" cy="932817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EA5FF0-329C-4EAF-BCB1-88676B9D4B5B}"/>
                  </a:ext>
                </a:extLst>
              </p:cNvPr>
              <p:cNvSpPr/>
              <p:nvPr/>
            </p:nvSpPr>
            <p:spPr>
              <a:xfrm>
                <a:off x="517828" y="2467626"/>
                <a:ext cx="3586812" cy="586254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3801983-D706-460D-8857-1F219B4F415A}"/>
                  </a:ext>
                </a:extLst>
              </p:cNvPr>
              <p:cNvSpPr/>
              <p:nvPr/>
            </p:nvSpPr>
            <p:spPr>
              <a:xfrm>
                <a:off x="767444" y="3207805"/>
                <a:ext cx="1159328" cy="192638"/>
              </a:xfrm>
              <a:prstGeom prst="rect">
                <a:avLst/>
              </a:prstGeom>
              <a:solidFill>
                <a:srgbClr val="F6C4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b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b:"))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c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c:"))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range(a,b+1,c):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   print(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3812612" y="1183015"/>
            <a:ext cx="2153250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使用三個整數變數分別表示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a,b,c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6496002" y="1167808"/>
            <a:ext cx="4749895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range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的整數串列，指定遞增值為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15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8313841" y="1797018"/>
            <a:ext cx="270005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在每次迭代中，印出迴圈變數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當前的值。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BFD7D9EA-FDB5-46F4-BE1E-04E1AFA0DDB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0"/>
          <a:ext cx="1572170" cy="1864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248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400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95E4F6C4-BD17-4B03-8483-CE8FD3B4AE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8"/>
          <a:ext cx="1623397" cy="184238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3995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6" name="群組 5">
            <a:extLst>
              <a:ext uri="{FF2B5EF4-FFF2-40B4-BE49-F238E27FC236}">
                <a16:creationId xmlns:a16="http://schemas.microsoft.com/office/drawing/2014/main" id="{1CF0B19A-4FDC-4481-B69E-AA81592C8889}"/>
              </a:ext>
            </a:extLst>
          </p:cNvPr>
          <p:cNvGrpSpPr/>
          <p:nvPr/>
        </p:nvGrpSpPr>
        <p:grpSpPr>
          <a:xfrm>
            <a:off x="8561271" y="3264368"/>
            <a:ext cx="1505594" cy="538468"/>
            <a:chOff x="10178406" y="3264368"/>
            <a:chExt cx="1505594" cy="538468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6FDF7BAE-0329-4F35-BE2B-BB3A0807AE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5" name="箭號: 五邊形 44">
                <a:extLst>
                  <a:ext uri="{FF2B5EF4-FFF2-40B4-BE49-F238E27FC236}">
                    <a16:creationId xmlns:a16="http://schemas.microsoft.com/office/drawing/2014/main" id="{94C6F6CD-672E-491A-9585-8D4AB01230F1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2E9CE8D-44D4-4741-8E34-E49FDF5D62F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E4C0E014-BADD-4073-B5AD-1D84F962A08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2872E443-DB76-4F71-998D-2D8DD5FB974E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1405EC58-3549-43FE-B473-5F9CD2949D64}"/>
              </a:ext>
            </a:extLst>
          </p:cNvPr>
          <p:cNvGrpSpPr/>
          <p:nvPr/>
        </p:nvGrpSpPr>
        <p:grpSpPr>
          <a:xfrm>
            <a:off x="6566293" y="3143234"/>
            <a:ext cx="1572170" cy="614723"/>
            <a:chOff x="6922902" y="3154462"/>
            <a:chExt cx="1572170" cy="614723"/>
          </a:xfrm>
        </p:grpSpPr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E5F7BE8F-3FFD-4568-9107-A46D26BAF974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2F690D9-F4B5-464D-B326-53763C7CC009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84AAB8AB-43AA-4C00-914B-3F9C95BE6290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1B5E3733-FA65-4938-8F58-57C5BAB74FD7}"/>
              </a:ext>
            </a:extLst>
          </p:cNvPr>
          <p:cNvGrpSpPr/>
          <p:nvPr/>
        </p:nvGrpSpPr>
        <p:grpSpPr>
          <a:xfrm flipV="1">
            <a:off x="7514779" y="3140306"/>
            <a:ext cx="1110488" cy="671106"/>
            <a:chOff x="7535897" y="3243687"/>
            <a:chExt cx="1030649" cy="750280"/>
          </a:xfrm>
        </p:grpSpPr>
        <p:pic>
          <p:nvPicPr>
            <p:cNvPr id="5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F71C910-9097-4803-9AF2-0D8585AF8A3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08BDE1D6-929A-4752-917B-BFEF15ABE449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DCE1E23F-E771-4BF7-AB20-C96164E0DD33}"/>
              </a:ext>
            </a:extLst>
          </p:cNvPr>
          <p:cNvGrpSpPr/>
          <p:nvPr/>
        </p:nvGrpSpPr>
        <p:grpSpPr>
          <a:xfrm>
            <a:off x="8561271" y="3882723"/>
            <a:ext cx="1505594" cy="538468"/>
            <a:chOff x="10178406" y="3264368"/>
            <a:chExt cx="1505594" cy="538468"/>
          </a:xfrm>
        </p:grpSpPr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B6A6D393-11F6-4EF8-ADB9-3C5D100EB24B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6" name="箭號: 五邊形 55">
                <a:extLst>
                  <a:ext uri="{FF2B5EF4-FFF2-40B4-BE49-F238E27FC236}">
                    <a16:creationId xmlns:a16="http://schemas.microsoft.com/office/drawing/2014/main" id="{A5F973D5-0935-444D-9E19-805938EBAA7F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15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CFD35EBB-2660-4765-8615-97CD40189337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F51658F9-D826-4792-8488-3AAACC7BCE8F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A63EF379-DB06-47AC-B277-8D0F0FFFCBB9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sp>
        <p:nvSpPr>
          <p:cNvPr id="66" name="箭號: 向右 65">
            <a:extLst>
              <a:ext uri="{FF2B5EF4-FFF2-40B4-BE49-F238E27FC236}">
                <a16:creationId xmlns:a16="http://schemas.microsoft.com/office/drawing/2014/main" id="{E3D4C50B-6506-4018-8798-86C0041D8EB9}"/>
              </a:ext>
            </a:extLst>
          </p:cNvPr>
          <p:cNvSpPr/>
          <p:nvPr/>
        </p:nvSpPr>
        <p:spPr>
          <a:xfrm>
            <a:off x="304800" y="2726609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25990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請寫一個程式，讓使用者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 err="1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a,b,c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迴圈從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a,a+c,a+2*c,....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印到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3 15 3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，即印出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3 6 9 12 15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187BDF3-143E-45D9-8530-7F3B24584110}"/>
              </a:ext>
            </a:extLst>
          </p:cNvPr>
          <p:cNvGrpSpPr/>
          <p:nvPr/>
        </p:nvGrpSpPr>
        <p:grpSpPr>
          <a:xfrm>
            <a:off x="517828" y="2279351"/>
            <a:ext cx="3586812" cy="1743375"/>
            <a:chOff x="517828" y="2483769"/>
            <a:chExt cx="3586812" cy="1154561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24D1CA4-EF1C-4FD2-B067-FDDF5823D71F}"/>
                </a:ext>
              </a:extLst>
            </p:cNvPr>
            <p:cNvSpPr/>
            <p:nvPr/>
          </p:nvSpPr>
          <p:spPr>
            <a:xfrm>
              <a:off x="517828" y="3209387"/>
              <a:ext cx="3586812" cy="428943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DA7DBA15-EAB6-427A-A63F-AE4A9DBC6759}"/>
                </a:ext>
              </a:extLst>
            </p:cNvPr>
            <p:cNvGrpSpPr/>
            <p:nvPr/>
          </p:nvGrpSpPr>
          <p:grpSpPr>
            <a:xfrm>
              <a:off x="517828" y="2483769"/>
              <a:ext cx="3586812" cy="1154561"/>
              <a:chOff x="517828" y="2467626"/>
              <a:chExt cx="3586812" cy="932817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EA5FF0-329C-4EAF-BCB1-88676B9D4B5B}"/>
                  </a:ext>
                </a:extLst>
              </p:cNvPr>
              <p:cNvSpPr/>
              <p:nvPr/>
            </p:nvSpPr>
            <p:spPr>
              <a:xfrm>
                <a:off x="517828" y="2467626"/>
                <a:ext cx="3586812" cy="586254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3801983-D706-460D-8857-1F219B4F415A}"/>
                  </a:ext>
                </a:extLst>
              </p:cNvPr>
              <p:cNvSpPr/>
              <p:nvPr/>
            </p:nvSpPr>
            <p:spPr>
              <a:xfrm>
                <a:off x="767444" y="3207805"/>
                <a:ext cx="1159328" cy="192638"/>
              </a:xfrm>
              <a:prstGeom prst="rect">
                <a:avLst/>
              </a:prstGeom>
              <a:solidFill>
                <a:srgbClr val="F6C4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b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b:"))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c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c:"))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range(a,b+1,c):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   print(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3812612" y="1183015"/>
            <a:ext cx="2153250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使用三個整數變數分別表示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a,b,c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6496002" y="1167808"/>
            <a:ext cx="4749895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range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的整數串列，指定遞增值為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15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8313841" y="1797018"/>
            <a:ext cx="270005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在每次迭代中，印出迴圈變數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當前的值。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BFD7D9EA-FDB5-46F4-BE1E-04E1AFA0DDB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0"/>
          <a:ext cx="1572170" cy="1864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248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400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95E4F6C4-BD17-4B03-8483-CE8FD3B4AE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8"/>
          <a:ext cx="1623397" cy="184238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3995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6" name="群組 5">
            <a:extLst>
              <a:ext uri="{FF2B5EF4-FFF2-40B4-BE49-F238E27FC236}">
                <a16:creationId xmlns:a16="http://schemas.microsoft.com/office/drawing/2014/main" id="{1CF0B19A-4FDC-4481-B69E-AA81592C8889}"/>
              </a:ext>
            </a:extLst>
          </p:cNvPr>
          <p:cNvGrpSpPr/>
          <p:nvPr/>
        </p:nvGrpSpPr>
        <p:grpSpPr>
          <a:xfrm>
            <a:off x="8561271" y="3264368"/>
            <a:ext cx="1505594" cy="538468"/>
            <a:chOff x="10178406" y="3264368"/>
            <a:chExt cx="1505594" cy="538468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6FDF7BAE-0329-4F35-BE2B-BB3A0807AE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5" name="箭號: 五邊形 44">
                <a:extLst>
                  <a:ext uri="{FF2B5EF4-FFF2-40B4-BE49-F238E27FC236}">
                    <a16:creationId xmlns:a16="http://schemas.microsoft.com/office/drawing/2014/main" id="{94C6F6CD-672E-491A-9585-8D4AB01230F1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2E9CE8D-44D4-4741-8E34-E49FDF5D62F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E4C0E014-BADD-4073-B5AD-1D84F962A08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2872E443-DB76-4F71-998D-2D8DD5FB974E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1405EC58-3549-43FE-B473-5F9CD2949D64}"/>
              </a:ext>
            </a:extLst>
          </p:cNvPr>
          <p:cNvGrpSpPr/>
          <p:nvPr/>
        </p:nvGrpSpPr>
        <p:grpSpPr>
          <a:xfrm>
            <a:off x="6566293" y="3143234"/>
            <a:ext cx="1572170" cy="614723"/>
            <a:chOff x="6922902" y="3154462"/>
            <a:chExt cx="1572170" cy="614723"/>
          </a:xfrm>
        </p:grpSpPr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E5F7BE8F-3FFD-4568-9107-A46D26BAF974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2F690D9-F4B5-464D-B326-53763C7CC009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84AAB8AB-43AA-4C00-914B-3F9C95BE6290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1B5E3733-FA65-4938-8F58-57C5BAB74FD7}"/>
              </a:ext>
            </a:extLst>
          </p:cNvPr>
          <p:cNvGrpSpPr/>
          <p:nvPr/>
        </p:nvGrpSpPr>
        <p:grpSpPr>
          <a:xfrm flipV="1">
            <a:off x="7514779" y="3140306"/>
            <a:ext cx="1110488" cy="671106"/>
            <a:chOff x="7535897" y="3243687"/>
            <a:chExt cx="1030649" cy="750280"/>
          </a:xfrm>
        </p:grpSpPr>
        <p:pic>
          <p:nvPicPr>
            <p:cNvPr id="5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F71C910-9097-4803-9AF2-0D8585AF8A3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08BDE1D6-929A-4752-917B-BFEF15ABE449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DCE1E23F-E771-4BF7-AB20-C96164E0DD33}"/>
              </a:ext>
            </a:extLst>
          </p:cNvPr>
          <p:cNvGrpSpPr/>
          <p:nvPr/>
        </p:nvGrpSpPr>
        <p:grpSpPr>
          <a:xfrm>
            <a:off x="8561271" y="3882723"/>
            <a:ext cx="1505594" cy="538468"/>
            <a:chOff x="10178406" y="3264368"/>
            <a:chExt cx="1505594" cy="538468"/>
          </a:xfrm>
        </p:grpSpPr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B6A6D393-11F6-4EF8-ADB9-3C5D100EB24B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6" name="箭號: 五邊形 55">
                <a:extLst>
                  <a:ext uri="{FF2B5EF4-FFF2-40B4-BE49-F238E27FC236}">
                    <a16:creationId xmlns:a16="http://schemas.microsoft.com/office/drawing/2014/main" id="{A5F973D5-0935-444D-9E19-805938EBAA7F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15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CFD35EBB-2660-4765-8615-97CD40189337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F51658F9-D826-4792-8488-3AAACC7BCE8F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A63EF379-DB06-47AC-B277-8D0F0FFFCBB9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481650AC-55E0-4003-BF13-4141CC032C0F}"/>
              </a:ext>
            </a:extLst>
          </p:cNvPr>
          <p:cNvGrpSpPr/>
          <p:nvPr/>
        </p:nvGrpSpPr>
        <p:grpSpPr>
          <a:xfrm>
            <a:off x="6572465" y="3834635"/>
            <a:ext cx="1572170" cy="614723"/>
            <a:chOff x="6922902" y="3154462"/>
            <a:chExt cx="1572170" cy="614723"/>
          </a:xfrm>
        </p:grpSpPr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0AF93C4C-2705-4096-BCBB-F2574698C11E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03676387-4839-4B93-A42A-520F80D7AB96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2" name="橢圓 61">
              <a:extLst>
                <a:ext uri="{FF2B5EF4-FFF2-40B4-BE49-F238E27FC236}">
                  <a16:creationId xmlns:a16="http://schemas.microsoft.com/office/drawing/2014/main" id="{48AC1745-692D-4B22-8023-FADB8CF4909A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6" name="箭號: 向右 65">
            <a:extLst>
              <a:ext uri="{FF2B5EF4-FFF2-40B4-BE49-F238E27FC236}">
                <a16:creationId xmlns:a16="http://schemas.microsoft.com/office/drawing/2014/main" id="{9CD79808-AD4C-4E61-817D-917607AED92E}"/>
              </a:ext>
            </a:extLst>
          </p:cNvPr>
          <p:cNvSpPr/>
          <p:nvPr/>
        </p:nvSpPr>
        <p:spPr>
          <a:xfrm>
            <a:off x="304800" y="2726609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27941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請寫一個程式，讓使用者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 err="1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a,b,c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迴圈從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a,a+c,a+2*c,....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印到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3 15 3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，即印出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3 6 9 12 15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187BDF3-143E-45D9-8530-7F3B24584110}"/>
              </a:ext>
            </a:extLst>
          </p:cNvPr>
          <p:cNvGrpSpPr/>
          <p:nvPr/>
        </p:nvGrpSpPr>
        <p:grpSpPr>
          <a:xfrm>
            <a:off x="517828" y="2279351"/>
            <a:ext cx="3586812" cy="1743375"/>
            <a:chOff x="517828" y="2483769"/>
            <a:chExt cx="3586812" cy="1154561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24D1CA4-EF1C-4FD2-B067-FDDF5823D71F}"/>
                </a:ext>
              </a:extLst>
            </p:cNvPr>
            <p:cNvSpPr/>
            <p:nvPr/>
          </p:nvSpPr>
          <p:spPr>
            <a:xfrm>
              <a:off x="517828" y="3209387"/>
              <a:ext cx="3586812" cy="428943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DA7DBA15-EAB6-427A-A63F-AE4A9DBC6759}"/>
                </a:ext>
              </a:extLst>
            </p:cNvPr>
            <p:cNvGrpSpPr/>
            <p:nvPr/>
          </p:nvGrpSpPr>
          <p:grpSpPr>
            <a:xfrm>
              <a:off x="517828" y="2483769"/>
              <a:ext cx="3586812" cy="1154561"/>
              <a:chOff x="517828" y="2467626"/>
              <a:chExt cx="3586812" cy="932817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EA5FF0-329C-4EAF-BCB1-88676B9D4B5B}"/>
                  </a:ext>
                </a:extLst>
              </p:cNvPr>
              <p:cNvSpPr/>
              <p:nvPr/>
            </p:nvSpPr>
            <p:spPr>
              <a:xfrm>
                <a:off x="517828" y="2467626"/>
                <a:ext cx="3586812" cy="586254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3801983-D706-460D-8857-1F219B4F415A}"/>
                  </a:ext>
                </a:extLst>
              </p:cNvPr>
              <p:cNvSpPr/>
              <p:nvPr/>
            </p:nvSpPr>
            <p:spPr>
              <a:xfrm>
                <a:off x="767444" y="3207805"/>
                <a:ext cx="1159328" cy="192638"/>
              </a:xfrm>
              <a:prstGeom prst="rect">
                <a:avLst/>
              </a:prstGeom>
              <a:solidFill>
                <a:srgbClr val="F6C4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b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b:"))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c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c:"))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range(a,b+1,c):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   print(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3812612" y="1183015"/>
            <a:ext cx="2153250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使用三個整數變數分別表示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a,b,c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6496002" y="1167808"/>
            <a:ext cx="4749895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range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的整數串列，指定遞增值為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15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8313841" y="1797018"/>
            <a:ext cx="270005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在每次迭代中，印出迴圈變數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當前的值。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BFD7D9EA-FDB5-46F4-BE1E-04E1AFA0DDB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0"/>
          <a:ext cx="1572170" cy="1864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248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400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95E4F6C4-BD17-4B03-8483-CE8FD3B4AE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8"/>
          <a:ext cx="1623397" cy="184238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3995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6" name="群組 5">
            <a:extLst>
              <a:ext uri="{FF2B5EF4-FFF2-40B4-BE49-F238E27FC236}">
                <a16:creationId xmlns:a16="http://schemas.microsoft.com/office/drawing/2014/main" id="{1CF0B19A-4FDC-4481-B69E-AA81592C8889}"/>
              </a:ext>
            </a:extLst>
          </p:cNvPr>
          <p:cNvGrpSpPr/>
          <p:nvPr/>
        </p:nvGrpSpPr>
        <p:grpSpPr>
          <a:xfrm>
            <a:off x="8561271" y="3264368"/>
            <a:ext cx="1505594" cy="538468"/>
            <a:chOff x="10178406" y="3264368"/>
            <a:chExt cx="1505594" cy="538468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6FDF7BAE-0329-4F35-BE2B-BB3A0807AE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5" name="箭號: 五邊形 44">
                <a:extLst>
                  <a:ext uri="{FF2B5EF4-FFF2-40B4-BE49-F238E27FC236}">
                    <a16:creationId xmlns:a16="http://schemas.microsoft.com/office/drawing/2014/main" id="{94C6F6CD-672E-491A-9585-8D4AB01230F1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2E9CE8D-44D4-4741-8E34-E49FDF5D62F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E4C0E014-BADD-4073-B5AD-1D84F962A08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2872E443-DB76-4F71-998D-2D8DD5FB974E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1405EC58-3549-43FE-B473-5F9CD2949D64}"/>
              </a:ext>
            </a:extLst>
          </p:cNvPr>
          <p:cNvGrpSpPr/>
          <p:nvPr/>
        </p:nvGrpSpPr>
        <p:grpSpPr>
          <a:xfrm>
            <a:off x="6566293" y="3143234"/>
            <a:ext cx="1572170" cy="614723"/>
            <a:chOff x="6922902" y="3154462"/>
            <a:chExt cx="1572170" cy="614723"/>
          </a:xfrm>
        </p:grpSpPr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E5F7BE8F-3FFD-4568-9107-A46D26BAF974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2F690D9-F4B5-464D-B326-53763C7CC009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84AAB8AB-43AA-4C00-914B-3F9C95BE6290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1B5E3733-FA65-4938-8F58-57C5BAB74FD7}"/>
              </a:ext>
            </a:extLst>
          </p:cNvPr>
          <p:cNvGrpSpPr/>
          <p:nvPr/>
        </p:nvGrpSpPr>
        <p:grpSpPr>
          <a:xfrm flipV="1">
            <a:off x="7514779" y="3140306"/>
            <a:ext cx="1110488" cy="671106"/>
            <a:chOff x="7535897" y="3243687"/>
            <a:chExt cx="1030649" cy="750280"/>
          </a:xfrm>
        </p:grpSpPr>
        <p:pic>
          <p:nvPicPr>
            <p:cNvPr id="5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F71C910-9097-4803-9AF2-0D8585AF8A3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08BDE1D6-929A-4752-917B-BFEF15ABE449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DCE1E23F-E771-4BF7-AB20-C96164E0DD33}"/>
              </a:ext>
            </a:extLst>
          </p:cNvPr>
          <p:cNvGrpSpPr/>
          <p:nvPr/>
        </p:nvGrpSpPr>
        <p:grpSpPr>
          <a:xfrm>
            <a:off x="8561271" y="3882723"/>
            <a:ext cx="1505594" cy="538468"/>
            <a:chOff x="10178406" y="3264368"/>
            <a:chExt cx="1505594" cy="538468"/>
          </a:xfrm>
        </p:grpSpPr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B6A6D393-11F6-4EF8-ADB9-3C5D100EB24B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6" name="箭號: 五邊形 55">
                <a:extLst>
                  <a:ext uri="{FF2B5EF4-FFF2-40B4-BE49-F238E27FC236}">
                    <a16:creationId xmlns:a16="http://schemas.microsoft.com/office/drawing/2014/main" id="{A5F973D5-0935-444D-9E19-805938EBAA7F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15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CFD35EBB-2660-4765-8615-97CD40189337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F51658F9-D826-4792-8488-3AAACC7BCE8F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A63EF379-DB06-47AC-B277-8D0F0FFFCBB9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481650AC-55E0-4003-BF13-4141CC032C0F}"/>
              </a:ext>
            </a:extLst>
          </p:cNvPr>
          <p:cNvGrpSpPr/>
          <p:nvPr/>
        </p:nvGrpSpPr>
        <p:grpSpPr>
          <a:xfrm>
            <a:off x="6572465" y="3834635"/>
            <a:ext cx="1572170" cy="614723"/>
            <a:chOff x="6922902" y="3154462"/>
            <a:chExt cx="1572170" cy="614723"/>
          </a:xfrm>
        </p:grpSpPr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0AF93C4C-2705-4096-BCBB-F2574698C11E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03676387-4839-4B93-A42A-520F80D7AB96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2" name="橢圓 61">
              <a:extLst>
                <a:ext uri="{FF2B5EF4-FFF2-40B4-BE49-F238E27FC236}">
                  <a16:creationId xmlns:a16="http://schemas.microsoft.com/office/drawing/2014/main" id="{48AC1745-692D-4B22-8023-FADB8CF4909A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399E3256-F5C2-484E-9137-DE8ED530753F}"/>
              </a:ext>
            </a:extLst>
          </p:cNvPr>
          <p:cNvGrpSpPr/>
          <p:nvPr/>
        </p:nvGrpSpPr>
        <p:grpSpPr>
          <a:xfrm flipV="1">
            <a:off x="7520951" y="3831707"/>
            <a:ext cx="1110488" cy="671106"/>
            <a:chOff x="7535897" y="3243687"/>
            <a:chExt cx="1030649" cy="750280"/>
          </a:xfrm>
        </p:grpSpPr>
        <p:pic>
          <p:nvPicPr>
            <p:cNvPr id="64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A9182703-DD80-4AAD-A3FD-2EFDD7B3871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EF61FE32-CFF1-4E63-AFE5-4988AF646D1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66" name="箭號: 向右 65">
            <a:extLst>
              <a:ext uri="{FF2B5EF4-FFF2-40B4-BE49-F238E27FC236}">
                <a16:creationId xmlns:a16="http://schemas.microsoft.com/office/drawing/2014/main" id="{4CD63C2B-16FF-438F-BA4D-E533793420EE}"/>
              </a:ext>
            </a:extLst>
          </p:cNvPr>
          <p:cNvSpPr/>
          <p:nvPr/>
        </p:nvSpPr>
        <p:spPr>
          <a:xfrm>
            <a:off x="304800" y="2726609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12938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請寫一個程式，讓使用者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 err="1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a,b,c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迴圈從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a,a+c,a+2*c,....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印到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3 15 3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，即印出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3 6 9 12 15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187BDF3-143E-45D9-8530-7F3B24584110}"/>
              </a:ext>
            </a:extLst>
          </p:cNvPr>
          <p:cNvGrpSpPr/>
          <p:nvPr/>
        </p:nvGrpSpPr>
        <p:grpSpPr>
          <a:xfrm>
            <a:off x="517828" y="2279351"/>
            <a:ext cx="3586812" cy="1743375"/>
            <a:chOff x="517828" y="2483769"/>
            <a:chExt cx="3586812" cy="1154561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24D1CA4-EF1C-4FD2-B067-FDDF5823D71F}"/>
                </a:ext>
              </a:extLst>
            </p:cNvPr>
            <p:cNvSpPr/>
            <p:nvPr/>
          </p:nvSpPr>
          <p:spPr>
            <a:xfrm>
              <a:off x="517828" y="3209387"/>
              <a:ext cx="3586812" cy="428943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DA7DBA15-EAB6-427A-A63F-AE4A9DBC6759}"/>
                </a:ext>
              </a:extLst>
            </p:cNvPr>
            <p:cNvGrpSpPr/>
            <p:nvPr/>
          </p:nvGrpSpPr>
          <p:grpSpPr>
            <a:xfrm>
              <a:off x="517828" y="2483769"/>
              <a:ext cx="3586812" cy="1154561"/>
              <a:chOff x="517828" y="2467626"/>
              <a:chExt cx="3586812" cy="932817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EA5FF0-329C-4EAF-BCB1-88676B9D4B5B}"/>
                  </a:ext>
                </a:extLst>
              </p:cNvPr>
              <p:cNvSpPr/>
              <p:nvPr/>
            </p:nvSpPr>
            <p:spPr>
              <a:xfrm>
                <a:off x="517828" y="2467626"/>
                <a:ext cx="3586812" cy="586254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3801983-D706-460D-8857-1F219B4F415A}"/>
                  </a:ext>
                </a:extLst>
              </p:cNvPr>
              <p:cNvSpPr/>
              <p:nvPr/>
            </p:nvSpPr>
            <p:spPr>
              <a:xfrm>
                <a:off x="767444" y="3207805"/>
                <a:ext cx="1159328" cy="192638"/>
              </a:xfrm>
              <a:prstGeom prst="rect">
                <a:avLst/>
              </a:prstGeom>
              <a:solidFill>
                <a:srgbClr val="F6C4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b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b:"))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c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c:"))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range(a,b+1,c):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   print(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4905F201-4E87-3150-45A0-0CE864262CF8}"/>
              </a:ext>
            </a:extLst>
          </p:cNvPr>
          <p:cNvSpPr/>
          <p:nvPr/>
        </p:nvSpPr>
        <p:spPr>
          <a:xfrm>
            <a:off x="304800" y="3092368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3812612" y="1183015"/>
            <a:ext cx="2153250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使用三個整數變數分別表示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a,b,c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6496002" y="1167808"/>
            <a:ext cx="4749895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range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的整數串列，指定遞增值為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15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8313841" y="1797018"/>
            <a:ext cx="270005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在每次迭代中，印出迴圈變數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當前的值。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BFD7D9EA-FDB5-46F4-BE1E-04E1AFA0D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053966"/>
              </p:ext>
            </p:extLst>
          </p:nvPr>
        </p:nvGraphicFramePr>
        <p:xfrm>
          <a:off x="8535360" y="2660760"/>
          <a:ext cx="1572170" cy="244482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2602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7906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95E4F6C4-BD17-4B03-8483-CE8FD3B4A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487050"/>
              </p:ext>
            </p:extLst>
          </p:nvPr>
        </p:nvGraphicFramePr>
        <p:xfrm>
          <a:off x="6333953" y="2683277"/>
          <a:ext cx="1623397" cy="242230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9704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2525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6" name="群組 5">
            <a:extLst>
              <a:ext uri="{FF2B5EF4-FFF2-40B4-BE49-F238E27FC236}">
                <a16:creationId xmlns:a16="http://schemas.microsoft.com/office/drawing/2014/main" id="{1CF0B19A-4FDC-4481-B69E-AA81592C8889}"/>
              </a:ext>
            </a:extLst>
          </p:cNvPr>
          <p:cNvGrpSpPr/>
          <p:nvPr/>
        </p:nvGrpSpPr>
        <p:grpSpPr>
          <a:xfrm>
            <a:off x="8561271" y="3264368"/>
            <a:ext cx="1505594" cy="538468"/>
            <a:chOff x="10178406" y="3264368"/>
            <a:chExt cx="1505594" cy="538468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6FDF7BAE-0329-4F35-BE2B-BB3A0807AE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5" name="箭號: 五邊形 44">
                <a:extLst>
                  <a:ext uri="{FF2B5EF4-FFF2-40B4-BE49-F238E27FC236}">
                    <a16:creationId xmlns:a16="http://schemas.microsoft.com/office/drawing/2014/main" id="{94C6F6CD-672E-491A-9585-8D4AB01230F1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2E9CE8D-44D4-4741-8E34-E49FDF5D62F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E4C0E014-BADD-4073-B5AD-1D84F962A08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2872E443-DB76-4F71-998D-2D8DD5FB974E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1405EC58-3549-43FE-B473-5F9CD2949D64}"/>
              </a:ext>
            </a:extLst>
          </p:cNvPr>
          <p:cNvGrpSpPr/>
          <p:nvPr/>
        </p:nvGrpSpPr>
        <p:grpSpPr>
          <a:xfrm>
            <a:off x="6566293" y="3143234"/>
            <a:ext cx="1572170" cy="614723"/>
            <a:chOff x="6922902" y="3154462"/>
            <a:chExt cx="1572170" cy="614723"/>
          </a:xfrm>
        </p:grpSpPr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E5F7BE8F-3FFD-4568-9107-A46D26BAF974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2F690D9-F4B5-464D-B326-53763C7CC009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84AAB8AB-43AA-4C00-914B-3F9C95BE6290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1B5E3733-FA65-4938-8F58-57C5BAB74FD7}"/>
              </a:ext>
            </a:extLst>
          </p:cNvPr>
          <p:cNvGrpSpPr/>
          <p:nvPr/>
        </p:nvGrpSpPr>
        <p:grpSpPr>
          <a:xfrm flipV="1">
            <a:off x="7514779" y="3140306"/>
            <a:ext cx="1110488" cy="671106"/>
            <a:chOff x="7535897" y="3243687"/>
            <a:chExt cx="1030649" cy="750280"/>
          </a:xfrm>
        </p:grpSpPr>
        <p:pic>
          <p:nvPicPr>
            <p:cNvPr id="5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F71C910-9097-4803-9AF2-0D8585AF8A3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08BDE1D6-929A-4752-917B-BFEF15ABE449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DCE1E23F-E771-4BF7-AB20-C96164E0DD33}"/>
              </a:ext>
            </a:extLst>
          </p:cNvPr>
          <p:cNvGrpSpPr/>
          <p:nvPr/>
        </p:nvGrpSpPr>
        <p:grpSpPr>
          <a:xfrm>
            <a:off x="8561271" y="3882723"/>
            <a:ext cx="1505594" cy="538468"/>
            <a:chOff x="10178406" y="3264368"/>
            <a:chExt cx="1505594" cy="538468"/>
          </a:xfrm>
        </p:grpSpPr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B6A6D393-11F6-4EF8-ADB9-3C5D100EB24B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6" name="箭號: 五邊形 55">
                <a:extLst>
                  <a:ext uri="{FF2B5EF4-FFF2-40B4-BE49-F238E27FC236}">
                    <a16:creationId xmlns:a16="http://schemas.microsoft.com/office/drawing/2014/main" id="{A5F973D5-0935-444D-9E19-805938EBAA7F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15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CFD35EBB-2660-4765-8615-97CD40189337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F51658F9-D826-4792-8488-3AAACC7BCE8F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A63EF379-DB06-47AC-B277-8D0F0FFFCBB9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481650AC-55E0-4003-BF13-4141CC032C0F}"/>
              </a:ext>
            </a:extLst>
          </p:cNvPr>
          <p:cNvGrpSpPr/>
          <p:nvPr/>
        </p:nvGrpSpPr>
        <p:grpSpPr>
          <a:xfrm>
            <a:off x="6572465" y="3834635"/>
            <a:ext cx="1572170" cy="614723"/>
            <a:chOff x="6922902" y="3154462"/>
            <a:chExt cx="1572170" cy="614723"/>
          </a:xfrm>
        </p:grpSpPr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0AF93C4C-2705-4096-BCBB-F2574698C11E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03676387-4839-4B93-A42A-520F80D7AB96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2" name="橢圓 61">
              <a:extLst>
                <a:ext uri="{FF2B5EF4-FFF2-40B4-BE49-F238E27FC236}">
                  <a16:creationId xmlns:a16="http://schemas.microsoft.com/office/drawing/2014/main" id="{48AC1745-692D-4B22-8023-FADB8CF4909A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399E3256-F5C2-484E-9137-DE8ED530753F}"/>
              </a:ext>
            </a:extLst>
          </p:cNvPr>
          <p:cNvGrpSpPr/>
          <p:nvPr/>
        </p:nvGrpSpPr>
        <p:grpSpPr>
          <a:xfrm flipV="1">
            <a:off x="7520951" y="3831707"/>
            <a:ext cx="1110488" cy="671106"/>
            <a:chOff x="7535897" y="3243687"/>
            <a:chExt cx="1030649" cy="750280"/>
          </a:xfrm>
        </p:grpSpPr>
        <p:pic>
          <p:nvPicPr>
            <p:cNvPr id="64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A9182703-DD80-4AAD-A3FD-2EFDD7B3871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EF61FE32-CFF1-4E63-AFE5-4988AF646D1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F4B59331-6E59-48EF-ABB3-5B296A0E655A}"/>
              </a:ext>
            </a:extLst>
          </p:cNvPr>
          <p:cNvGrpSpPr/>
          <p:nvPr/>
        </p:nvGrpSpPr>
        <p:grpSpPr>
          <a:xfrm>
            <a:off x="10253071" y="4499646"/>
            <a:ext cx="1505594" cy="538468"/>
            <a:chOff x="10178406" y="3264368"/>
            <a:chExt cx="1505594" cy="538468"/>
          </a:xfrm>
        </p:grpSpPr>
        <p:grpSp>
          <p:nvGrpSpPr>
            <p:cNvPr id="67" name="群組 66">
              <a:extLst>
                <a:ext uri="{FF2B5EF4-FFF2-40B4-BE49-F238E27FC236}">
                  <a16:creationId xmlns:a16="http://schemas.microsoft.com/office/drawing/2014/main" id="{CC362067-8295-481C-84DA-A410738BF761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69" name="箭號: 五邊形 68">
                <a:extLst>
                  <a:ext uri="{FF2B5EF4-FFF2-40B4-BE49-F238E27FC236}">
                    <a16:creationId xmlns:a16="http://schemas.microsoft.com/office/drawing/2014/main" id="{2410F83F-654B-48F1-A8A4-C6FDA25D32E9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“3”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6CA87AA6-AF61-4CA5-8372-860EB5FCE914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FB80E265-6886-4D89-BC45-8D34BB04DE56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461C68E-BAA7-4226-A6FE-CED87AC345BD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 err="1"/>
                <a:t>ste</a:t>
              </a:r>
              <a:endParaRPr lang="zh-TW" altLang="en-US" sz="1600" b="1" dirty="0"/>
            </a:p>
          </p:txBody>
        </p:sp>
      </p:grp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3528C9CB-E468-418B-A0D0-777A2E76267F}"/>
              </a:ext>
            </a:extLst>
          </p:cNvPr>
          <p:cNvSpPr txBox="1"/>
          <p:nvPr/>
        </p:nvSpPr>
        <p:spPr>
          <a:xfrm>
            <a:off x="10146297" y="4227302"/>
            <a:ext cx="1809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input("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")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75213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請寫一個程式，讓使用者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 err="1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a,b,c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迴圈從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a,a+c,a+2*c,....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印到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3 15 3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，即印出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3 6 9 12 15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187BDF3-143E-45D9-8530-7F3B24584110}"/>
              </a:ext>
            </a:extLst>
          </p:cNvPr>
          <p:cNvGrpSpPr/>
          <p:nvPr/>
        </p:nvGrpSpPr>
        <p:grpSpPr>
          <a:xfrm>
            <a:off x="517828" y="2279351"/>
            <a:ext cx="3586812" cy="1743375"/>
            <a:chOff x="517828" y="2483769"/>
            <a:chExt cx="3586812" cy="1154561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24D1CA4-EF1C-4FD2-B067-FDDF5823D71F}"/>
                </a:ext>
              </a:extLst>
            </p:cNvPr>
            <p:cNvSpPr/>
            <p:nvPr/>
          </p:nvSpPr>
          <p:spPr>
            <a:xfrm>
              <a:off x="517828" y="3209387"/>
              <a:ext cx="3586812" cy="428943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DA7DBA15-EAB6-427A-A63F-AE4A9DBC6759}"/>
                </a:ext>
              </a:extLst>
            </p:cNvPr>
            <p:cNvGrpSpPr/>
            <p:nvPr/>
          </p:nvGrpSpPr>
          <p:grpSpPr>
            <a:xfrm>
              <a:off x="517828" y="2483769"/>
              <a:ext cx="3586812" cy="1154561"/>
              <a:chOff x="517828" y="2467626"/>
              <a:chExt cx="3586812" cy="932817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EA5FF0-329C-4EAF-BCB1-88676B9D4B5B}"/>
                  </a:ext>
                </a:extLst>
              </p:cNvPr>
              <p:cNvSpPr/>
              <p:nvPr/>
            </p:nvSpPr>
            <p:spPr>
              <a:xfrm>
                <a:off x="517828" y="2467626"/>
                <a:ext cx="3586812" cy="586254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3801983-D706-460D-8857-1F219B4F415A}"/>
                  </a:ext>
                </a:extLst>
              </p:cNvPr>
              <p:cNvSpPr/>
              <p:nvPr/>
            </p:nvSpPr>
            <p:spPr>
              <a:xfrm>
                <a:off x="767444" y="3207805"/>
                <a:ext cx="1159328" cy="192638"/>
              </a:xfrm>
              <a:prstGeom prst="rect">
                <a:avLst/>
              </a:prstGeom>
              <a:solidFill>
                <a:srgbClr val="F6C4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b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b:"))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c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c:"))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range(a,b+1,c):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   print(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4905F201-4E87-3150-45A0-0CE864262CF8}"/>
              </a:ext>
            </a:extLst>
          </p:cNvPr>
          <p:cNvSpPr/>
          <p:nvPr/>
        </p:nvSpPr>
        <p:spPr>
          <a:xfrm>
            <a:off x="304800" y="3092368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3812612" y="1183015"/>
            <a:ext cx="2153250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使用三個整數變數分別表示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a,b,c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6496002" y="1167808"/>
            <a:ext cx="4749895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range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的整數串列，指定遞增值為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15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8313841" y="1797018"/>
            <a:ext cx="270005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在每次迭代中，印出迴圈變數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當前的值。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BFD7D9EA-FDB5-46F4-BE1E-04E1AFA0DDB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0"/>
          <a:ext cx="1572170" cy="244482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2602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7906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95E4F6C4-BD17-4B03-8483-CE8FD3B4AE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7"/>
          <a:ext cx="1623397" cy="242230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9704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2525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6" name="群組 5">
            <a:extLst>
              <a:ext uri="{FF2B5EF4-FFF2-40B4-BE49-F238E27FC236}">
                <a16:creationId xmlns:a16="http://schemas.microsoft.com/office/drawing/2014/main" id="{1CF0B19A-4FDC-4481-B69E-AA81592C8889}"/>
              </a:ext>
            </a:extLst>
          </p:cNvPr>
          <p:cNvGrpSpPr/>
          <p:nvPr/>
        </p:nvGrpSpPr>
        <p:grpSpPr>
          <a:xfrm>
            <a:off x="8561271" y="3264368"/>
            <a:ext cx="1505594" cy="538468"/>
            <a:chOff x="10178406" y="3264368"/>
            <a:chExt cx="1505594" cy="538468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6FDF7BAE-0329-4F35-BE2B-BB3A0807AE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5" name="箭號: 五邊形 44">
                <a:extLst>
                  <a:ext uri="{FF2B5EF4-FFF2-40B4-BE49-F238E27FC236}">
                    <a16:creationId xmlns:a16="http://schemas.microsoft.com/office/drawing/2014/main" id="{94C6F6CD-672E-491A-9585-8D4AB01230F1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2E9CE8D-44D4-4741-8E34-E49FDF5D62F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E4C0E014-BADD-4073-B5AD-1D84F962A08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2872E443-DB76-4F71-998D-2D8DD5FB974E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1405EC58-3549-43FE-B473-5F9CD2949D64}"/>
              </a:ext>
            </a:extLst>
          </p:cNvPr>
          <p:cNvGrpSpPr/>
          <p:nvPr/>
        </p:nvGrpSpPr>
        <p:grpSpPr>
          <a:xfrm>
            <a:off x="6566293" y="3143234"/>
            <a:ext cx="1572170" cy="614723"/>
            <a:chOff x="6922902" y="3154462"/>
            <a:chExt cx="1572170" cy="614723"/>
          </a:xfrm>
        </p:grpSpPr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E5F7BE8F-3FFD-4568-9107-A46D26BAF974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2F690D9-F4B5-464D-B326-53763C7CC009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84AAB8AB-43AA-4C00-914B-3F9C95BE6290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1B5E3733-FA65-4938-8F58-57C5BAB74FD7}"/>
              </a:ext>
            </a:extLst>
          </p:cNvPr>
          <p:cNvGrpSpPr/>
          <p:nvPr/>
        </p:nvGrpSpPr>
        <p:grpSpPr>
          <a:xfrm flipV="1">
            <a:off x="7514779" y="3140306"/>
            <a:ext cx="1110488" cy="671106"/>
            <a:chOff x="7535897" y="3243687"/>
            <a:chExt cx="1030649" cy="750280"/>
          </a:xfrm>
        </p:grpSpPr>
        <p:pic>
          <p:nvPicPr>
            <p:cNvPr id="5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F71C910-9097-4803-9AF2-0D8585AF8A3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08BDE1D6-929A-4752-917B-BFEF15ABE449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DCE1E23F-E771-4BF7-AB20-C96164E0DD33}"/>
              </a:ext>
            </a:extLst>
          </p:cNvPr>
          <p:cNvGrpSpPr/>
          <p:nvPr/>
        </p:nvGrpSpPr>
        <p:grpSpPr>
          <a:xfrm>
            <a:off x="8561271" y="3882723"/>
            <a:ext cx="1505594" cy="538468"/>
            <a:chOff x="10178406" y="3264368"/>
            <a:chExt cx="1505594" cy="538468"/>
          </a:xfrm>
        </p:grpSpPr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B6A6D393-11F6-4EF8-ADB9-3C5D100EB24B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6" name="箭號: 五邊形 55">
                <a:extLst>
                  <a:ext uri="{FF2B5EF4-FFF2-40B4-BE49-F238E27FC236}">
                    <a16:creationId xmlns:a16="http://schemas.microsoft.com/office/drawing/2014/main" id="{A5F973D5-0935-444D-9E19-805938EBAA7F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15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CFD35EBB-2660-4765-8615-97CD40189337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F51658F9-D826-4792-8488-3AAACC7BCE8F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A63EF379-DB06-47AC-B277-8D0F0FFFCBB9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481650AC-55E0-4003-BF13-4141CC032C0F}"/>
              </a:ext>
            </a:extLst>
          </p:cNvPr>
          <p:cNvGrpSpPr/>
          <p:nvPr/>
        </p:nvGrpSpPr>
        <p:grpSpPr>
          <a:xfrm>
            <a:off x="6572465" y="3834635"/>
            <a:ext cx="1572170" cy="614723"/>
            <a:chOff x="6922902" y="3154462"/>
            <a:chExt cx="1572170" cy="614723"/>
          </a:xfrm>
        </p:grpSpPr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0AF93C4C-2705-4096-BCBB-F2574698C11E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03676387-4839-4B93-A42A-520F80D7AB96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2" name="橢圓 61">
              <a:extLst>
                <a:ext uri="{FF2B5EF4-FFF2-40B4-BE49-F238E27FC236}">
                  <a16:creationId xmlns:a16="http://schemas.microsoft.com/office/drawing/2014/main" id="{48AC1745-692D-4B22-8023-FADB8CF4909A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399E3256-F5C2-484E-9137-DE8ED530753F}"/>
              </a:ext>
            </a:extLst>
          </p:cNvPr>
          <p:cNvGrpSpPr/>
          <p:nvPr/>
        </p:nvGrpSpPr>
        <p:grpSpPr>
          <a:xfrm flipV="1">
            <a:off x="7520951" y="3831707"/>
            <a:ext cx="1110488" cy="671106"/>
            <a:chOff x="7535897" y="3243687"/>
            <a:chExt cx="1030649" cy="750280"/>
          </a:xfrm>
        </p:grpSpPr>
        <p:pic>
          <p:nvPicPr>
            <p:cNvPr id="64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A9182703-DD80-4AAD-A3FD-2EFDD7B3871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EF61FE32-CFF1-4E63-AFE5-4988AF646D1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F4B59331-6E59-48EF-ABB3-5B296A0E655A}"/>
              </a:ext>
            </a:extLst>
          </p:cNvPr>
          <p:cNvGrpSpPr/>
          <p:nvPr/>
        </p:nvGrpSpPr>
        <p:grpSpPr>
          <a:xfrm>
            <a:off x="10253071" y="4499646"/>
            <a:ext cx="1505594" cy="538468"/>
            <a:chOff x="10178406" y="3264368"/>
            <a:chExt cx="1505594" cy="538468"/>
          </a:xfrm>
        </p:grpSpPr>
        <p:grpSp>
          <p:nvGrpSpPr>
            <p:cNvPr id="67" name="群組 66">
              <a:extLst>
                <a:ext uri="{FF2B5EF4-FFF2-40B4-BE49-F238E27FC236}">
                  <a16:creationId xmlns:a16="http://schemas.microsoft.com/office/drawing/2014/main" id="{CC362067-8295-481C-84DA-A410738BF761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69" name="箭號: 五邊形 68">
                <a:extLst>
                  <a:ext uri="{FF2B5EF4-FFF2-40B4-BE49-F238E27FC236}">
                    <a16:creationId xmlns:a16="http://schemas.microsoft.com/office/drawing/2014/main" id="{2410F83F-654B-48F1-A8A4-C6FDA25D32E9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6CA87AA6-AF61-4CA5-8372-860EB5FCE914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FB80E265-6886-4D89-BC45-8D34BB04DE56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461C68E-BAA7-4226-A6FE-CED87AC345BD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3528C9CB-E468-418B-A0D0-777A2E76267F}"/>
              </a:ext>
            </a:extLst>
          </p:cNvPr>
          <p:cNvSpPr txBox="1"/>
          <p:nvPr/>
        </p:nvSpPr>
        <p:spPr>
          <a:xfrm>
            <a:off x="10155922" y="4227302"/>
            <a:ext cx="1809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int("3")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23091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請寫一個程式，讓使用者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 err="1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a,b,c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迴圈從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a,a+c,a+2*c,....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印到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3 15 3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，即印出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3 6 9 12 15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187BDF3-143E-45D9-8530-7F3B24584110}"/>
              </a:ext>
            </a:extLst>
          </p:cNvPr>
          <p:cNvGrpSpPr/>
          <p:nvPr/>
        </p:nvGrpSpPr>
        <p:grpSpPr>
          <a:xfrm>
            <a:off x="517828" y="2279351"/>
            <a:ext cx="3586812" cy="1743375"/>
            <a:chOff x="517828" y="2483769"/>
            <a:chExt cx="3586812" cy="1154561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24D1CA4-EF1C-4FD2-B067-FDDF5823D71F}"/>
                </a:ext>
              </a:extLst>
            </p:cNvPr>
            <p:cNvSpPr/>
            <p:nvPr/>
          </p:nvSpPr>
          <p:spPr>
            <a:xfrm>
              <a:off x="517828" y="3209387"/>
              <a:ext cx="3586812" cy="428943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DA7DBA15-EAB6-427A-A63F-AE4A9DBC6759}"/>
                </a:ext>
              </a:extLst>
            </p:cNvPr>
            <p:cNvGrpSpPr/>
            <p:nvPr/>
          </p:nvGrpSpPr>
          <p:grpSpPr>
            <a:xfrm>
              <a:off x="517828" y="2483769"/>
              <a:ext cx="3586812" cy="1154561"/>
              <a:chOff x="517828" y="2467626"/>
              <a:chExt cx="3586812" cy="932817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EA5FF0-329C-4EAF-BCB1-88676B9D4B5B}"/>
                  </a:ext>
                </a:extLst>
              </p:cNvPr>
              <p:cNvSpPr/>
              <p:nvPr/>
            </p:nvSpPr>
            <p:spPr>
              <a:xfrm>
                <a:off x="517828" y="2467626"/>
                <a:ext cx="3586812" cy="586254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3801983-D706-460D-8857-1F219B4F415A}"/>
                  </a:ext>
                </a:extLst>
              </p:cNvPr>
              <p:cNvSpPr/>
              <p:nvPr/>
            </p:nvSpPr>
            <p:spPr>
              <a:xfrm>
                <a:off x="767444" y="3207805"/>
                <a:ext cx="1159328" cy="192638"/>
              </a:xfrm>
              <a:prstGeom prst="rect">
                <a:avLst/>
              </a:prstGeom>
              <a:solidFill>
                <a:srgbClr val="F6C4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b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b:"))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c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c:"))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range(a,b+1,c):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   print(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4905F201-4E87-3150-45A0-0CE864262CF8}"/>
              </a:ext>
            </a:extLst>
          </p:cNvPr>
          <p:cNvSpPr/>
          <p:nvPr/>
        </p:nvSpPr>
        <p:spPr>
          <a:xfrm>
            <a:off x="304800" y="3092368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3812612" y="1183015"/>
            <a:ext cx="2153250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使用三個整數變數分別表示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a,b,c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6496002" y="1167808"/>
            <a:ext cx="4749895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range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的整數串列，指定遞增值為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15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8313841" y="1797018"/>
            <a:ext cx="270005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在每次迭代中，印出迴圈變數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當前的值。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BFD7D9EA-FDB5-46F4-BE1E-04E1AFA0DDB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0"/>
          <a:ext cx="1572170" cy="244482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2602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7906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95E4F6C4-BD17-4B03-8483-CE8FD3B4AE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7"/>
          <a:ext cx="1623397" cy="242230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9704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2525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6" name="群組 5">
            <a:extLst>
              <a:ext uri="{FF2B5EF4-FFF2-40B4-BE49-F238E27FC236}">
                <a16:creationId xmlns:a16="http://schemas.microsoft.com/office/drawing/2014/main" id="{1CF0B19A-4FDC-4481-B69E-AA81592C8889}"/>
              </a:ext>
            </a:extLst>
          </p:cNvPr>
          <p:cNvGrpSpPr/>
          <p:nvPr/>
        </p:nvGrpSpPr>
        <p:grpSpPr>
          <a:xfrm>
            <a:off x="8561271" y="3264368"/>
            <a:ext cx="1505594" cy="538468"/>
            <a:chOff x="10178406" y="3264368"/>
            <a:chExt cx="1505594" cy="538468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6FDF7BAE-0329-4F35-BE2B-BB3A0807AE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5" name="箭號: 五邊形 44">
                <a:extLst>
                  <a:ext uri="{FF2B5EF4-FFF2-40B4-BE49-F238E27FC236}">
                    <a16:creationId xmlns:a16="http://schemas.microsoft.com/office/drawing/2014/main" id="{94C6F6CD-672E-491A-9585-8D4AB01230F1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2E9CE8D-44D4-4741-8E34-E49FDF5D62F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E4C0E014-BADD-4073-B5AD-1D84F962A08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2872E443-DB76-4F71-998D-2D8DD5FB974E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1405EC58-3549-43FE-B473-5F9CD2949D64}"/>
              </a:ext>
            </a:extLst>
          </p:cNvPr>
          <p:cNvGrpSpPr/>
          <p:nvPr/>
        </p:nvGrpSpPr>
        <p:grpSpPr>
          <a:xfrm>
            <a:off x="6566293" y="3143234"/>
            <a:ext cx="1572170" cy="614723"/>
            <a:chOff x="6922902" y="3154462"/>
            <a:chExt cx="1572170" cy="614723"/>
          </a:xfrm>
        </p:grpSpPr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E5F7BE8F-3FFD-4568-9107-A46D26BAF974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2F690D9-F4B5-464D-B326-53763C7CC009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84AAB8AB-43AA-4C00-914B-3F9C95BE6290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1B5E3733-FA65-4938-8F58-57C5BAB74FD7}"/>
              </a:ext>
            </a:extLst>
          </p:cNvPr>
          <p:cNvGrpSpPr/>
          <p:nvPr/>
        </p:nvGrpSpPr>
        <p:grpSpPr>
          <a:xfrm flipV="1">
            <a:off x="7514779" y="3140306"/>
            <a:ext cx="1110488" cy="671106"/>
            <a:chOff x="7535897" y="3243687"/>
            <a:chExt cx="1030649" cy="750280"/>
          </a:xfrm>
        </p:grpSpPr>
        <p:pic>
          <p:nvPicPr>
            <p:cNvPr id="5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F71C910-9097-4803-9AF2-0D8585AF8A3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08BDE1D6-929A-4752-917B-BFEF15ABE449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DCE1E23F-E771-4BF7-AB20-C96164E0DD33}"/>
              </a:ext>
            </a:extLst>
          </p:cNvPr>
          <p:cNvGrpSpPr/>
          <p:nvPr/>
        </p:nvGrpSpPr>
        <p:grpSpPr>
          <a:xfrm>
            <a:off x="8561271" y="3882723"/>
            <a:ext cx="1505594" cy="538468"/>
            <a:chOff x="10178406" y="3264368"/>
            <a:chExt cx="1505594" cy="538468"/>
          </a:xfrm>
        </p:grpSpPr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B6A6D393-11F6-4EF8-ADB9-3C5D100EB24B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6" name="箭號: 五邊形 55">
                <a:extLst>
                  <a:ext uri="{FF2B5EF4-FFF2-40B4-BE49-F238E27FC236}">
                    <a16:creationId xmlns:a16="http://schemas.microsoft.com/office/drawing/2014/main" id="{A5F973D5-0935-444D-9E19-805938EBAA7F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15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CFD35EBB-2660-4765-8615-97CD40189337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F51658F9-D826-4792-8488-3AAACC7BCE8F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A63EF379-DB06-47AC-B277-8D0F0FFFCBB9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481650AC-55E0-4003-BF13-4141CC032C0F}"/>
              </a:ext>
            </a:extLst>
          </p:cNvPr>
          <p:cNvGrpSpPr/>
          <p:nvPr/>
        </p:nvGrpSpPr>
        <p:grpSpPr>
          <a:xfrm>
            <a:off x="6572465" y="3834635"/>
            <a:ext cx="1572170" cy="614723"/>
            <a:chOff x="6922902" y="3154462"/>
            <a:chExt cx="1572170" cy="614723"/>
          </a:xfrm>
        </p:grpSpPr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0AF93C4C-2705-4096-BCBB-F2574698C11E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03676387-4839-4B93-A42A-520F80D7AB96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2" name="橢圓 61">
              <a:extLst>
                <a:ext uri="{FF2B5EF4-FFF2-40B4-BE49-F238E27FC236}">
                  <a16:creationId xmlns:a16="http://schemas.microsoft.com/office/drawing/2014/main" id="{48AC1745-692D-4B22-8023-FADB8CF4909A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399E3256-F5C2-484E-9137-DE8ED530753F}"/>
              </a:ext>
            </a:extLst>
          </p:cNvPr>
          <p:cNvGrpSpPr/>
          <p:nvPr/>
        </p:nvGrpSpPr>
        <p:grpSpPr>
          <a:xfrm flipV="1">
            <a:off x="7520951" y="3831707"/>
            <a:ext cx="1110488" cy="671106"/>
            <a:chOff x="7535897" y="3243687"/>
            <a:chExt cx="1030649" cy="750280"/>
          </a:xfrm>
        </p:grpSpPr>
        <p:pic>
          <p:nvPicPr>
            <p:cNvPr id="64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A9182703-DD80-4AAD-A3FD-2EFDD7B3871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EF61FE32-CFF1-4E63-AFE5-4988AF646D1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F4B59331-6E59-48EF-ABB3-5B296A0E655A}"/>
              </a:ext>
            </a:extLst>
          </p:cNvPr>
          <p:cNvGrpSpPr/>
          <p:nvPr/>
        </p:nvGrpSpPr>
        <p:grpSpPr>
          <a:xfrm>
            <a:off x="8568648" y="4499646"/>
            <a:ext cx="1505594" cy="538468"/>
            <a:chOff x="10178406" y="3264368"/>
            <a:chExt cx="1505594" cy="538468"/>
          </a:xfrm>
        </p:grpSpPr>
        <p:grpSp>
          <p:nvGrpSpPr>
            <p:cNvPr id="67" name="群組 66">
              <a:extLst>
                <a:ext uri="{FF2B5EF4-FFF2-40B4-BE49-F238E27FC236}">
                  <a16:creationId xmlns:a16="http://schemas.microsoft.com/office/drawing/2014/main" id="{CC362067-8295-481C-84DA-A410738BF761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69" name="箭號: 五邊形 68">
                <a:extLst>
                  <a:ext uri="{FF2B5EF4-FFF2-40B4-BE49-F238E27FC236}">
                    <a16:creationId xmlns:a16="http://schemas.microsoft.com/office/drawing/2014/main" id="{2410F83F-654B-48F1-A8A4-C6FDA25D32E9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6CA87AA6-AF61-4CA5-8372-860EB5FCE914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FB80E265-6886-4D89-BC45-8D34BB04DE56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461C68E-BAA7-4226-A6FE-CED87AC345BD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33847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請寫一個程式，讓使用者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 err="1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a,b,c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迴圈從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a,a+c,a+2*c,....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印到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3 15 3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，即印出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3 6 9 12 15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187BDF3-143E-45D9-8530-7F3B24584110}"/>
              </a:ext>
            </a:extLst>
          </p:cNvPr>
          <p:cNvGrpSpPr/>
          <p:nvPr/>
        </p:nvGrpSpPr>
        <p:grpSpPr>
          <a:xfrm>
            <a:off x="517828" y="2279351"/>
            <a:ext cx="3586812" cy="1743375"/>
            <a:chOff x="517828" y="2483769"/>
            <a:chExt cx="3586812" cy="1154561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24D1CA4-EF1C-4FD2-B067-FDDF5823D71F}"/>
                </a:ext>
              </a:extLst>
            </p:cNvPr>
            <p:cNvSpPr/>
            <p:nvPr/>
          </p:nvSpPr>
          <p:spPr>
            <a:xfrm>
              <a:off x="517828" y="3209387"/>
              <a:ext cx="3586812" cy="428943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DA7DBA15-EAB6-427A-A63F-AE4A9DBC6759}"/>
                </a:ext>
              </a:extLst>
            </p:cNvPr>
            <p:cNvGrpSpPr/>
            <p:nvPr/>
          </p:nvGrpSpPr>
          <p:grpSpPr>
            <a:xfrm>
              <a:off x="517828" y="2483769"/>
              <a:ext cx="3586812" cy="1154561"/>
              <a:chOff x="517828" y="2467626"/>
              <a:chExt cx="3586812" cy="932817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EA5FF0-329C-4EAF-BCB1-88676B9D4B5B}"/>
                  </a:ext>
                </a:extLst>
              </p:cNvPr>
              <p:cNvSpPr/>
              <p:nvPr/>
            </p:nvSpPr>
            <p:spPr>
              <a:xfrm>
                <a:off x="517828" y="2467626"/>
                <a:ext cx="3586812" cy="586254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3801983-D706-460D-8857-1F219B4F415A}"/>
                  </a:ext>
                </a:extLst>
              </p:cNvPr>
              <p:cNvSpPr/>
              <p:nvPr/>
            </p:nvSpPr>
            <p:spPr>
              <a:xfrm>
                <a:off x="767444" y="3207805"/>
                <a:ext cx="1159328" cy="192638"/>
              </a:xfrm>
              <a:prstGeom prst="rect">
                <a:avLst/>
              </a:prstGeom>
              <a:solidFill>
                <a:srgbClr val="F6C4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b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b:"))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c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c:"))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range(a,b+1,c):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   print(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4905F201-4E87-3150-45A0-0CE864262CF8}"/>
              </a:ext>
            </a:extLst>
          </p:cNvPr>
          <p:cNvSpPr/>
          <p:nvPr/>
        </p:nvSpPr>
        <p:spPr>
          <a:xfrm>
            <a:off x="304800" y="3092368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3812612" y="1183015"/>
            <a:ext cx="2153250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使用三個整數變數分別表示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a,b,c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6496002" y="1167808"/>
            <a:ext cx="4749895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range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的整數串列，指定遞增值為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15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8313841" y="1797018"/>
            <a:ext cx="270005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在每次迭代中，印出迴圈變數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當前的值。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BFD7D9EA-FDB5-46F4-BE1E-04E1AFA0DDB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0"/>
          <a:ext cx="1572170" cy="244482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2602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7906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95E4F6C4-BD17-4B03-8483-CE8FD3B4AE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7"/>
          <a:ext cx="1623397" cy="242230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9704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2525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6" name="群組 5">
            <a:extLst>
              <a:ext uri="{FF2B5EF4-FFF2-40B4-BE49-F238E27FC236}">
                <a16:creationId xmlns:a16="http://schemas.microsoft.com/office/drawing/2014/main" id="{1CF0B19A-4FDC-4481-B69E-AA81592C8889}"/>
              </a:ext>
            </a:extLst>
          </p:cNvPr>
          <p:cNvGrpSpPr/>
          <p:nvPr/>
        </p:nvGrpSpPr>
        <p:grpSpPr>
          <a:xfrm>
            <a:off x="8561271" y="3264368"/>
            <a:ext cx="1505594" cy="538468"/>
            <a:chOff x="10178406" y="3264368"/>
            <a:chExt cx="1505594" cy="538468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6FDF7BAE-0329-4F35-BE2B-BB3A0807AE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5" name="箭號: 五邊形 44">
                <a:extLst>
                  <a:ext uri="{FF2B5EF4-FFF2-40B4-BE49-F238E27FC236}">
                    <a16:creationId xmlns:a16="http://schemas.microsoft.com/office/drawing/2014/main" id="{94C6F6CD-672E-491A-9585-8D4AB01230F1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2E9CE8D-44D4-4741-8E34-E49FDF5D62F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E4C0E014-BADD-4073-B5AD-1D84F962A08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2872E443-DB76-4F71-998D-2D8DD5FB974E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1405EC58-3549-43FE-B473-5F9CD2949D64}"/>
              </a:ext>
            </a:extLst>
          </p:cNvPr>
          <p:cNvGrpSpPr/>
          <p:nvPr/>
        </p:nvGrpSpPr>
        <p:grpSpPr>
          <a:xfrm>
            <a:off x="6566293" y="3143234"/>
            <a:ext cx="1572170" cy="614723"/>
            <a:chOff x="6922902" y="3154462"/>
            <a:chExt cx="1572170" cy="614723"/>
          </a:xfrm>
        </p:grpSpPr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E5F7BE8F-3FFD-4568-9107-A46D26BAF974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2F690D9-F4B5-464D-B326-53763C7CC009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84AAB8AB-43AA-4C00-914B-3F9C95BE6290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1B5E3733-FA65-4938-8F58-57C5BAB74FD7}"/>
              </a:ext>
            </a:extLst>
          </p:cNvPr>
          <p:cNvGrpSpPr/>
          <p:nvPr/>
        </p:nvGrpSpPr>
        <p:grpSpPr>
          <a:xfrm flipV="1">
            <a:off x="7514779" y="3140306"/>
            <a:ext cx="1110488" cy="671106"/>
            <a:chOff x="7535897" y="3243687"/>
            <a:chExt cx="1030649" cy="750280"/>
          </a:xfrm>
        </p:grpSpPr>
        <p:pic>
          <p:nvPicPr>
            <p:cNvPr id="5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F71C910-9097-4803-9AF2-0D8585AF8A3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08BDE1D6-929A-4752-917B-BFEF15ABE449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DCE1E23F-E771-4BF7-AB20-C96164E0DD33}"/>
              </a:ext>
            </a:extLst>
          </p:cNvPr>
          <p:cNvGrpSpPr/>
          <p:nvPr/>
        </p:nvGrpSpPr>
        <p:grpSpPr>
          <a:xfrm>
            <a:off x="8561271" y="3882723"/>
            <a:ext cx="1505594" cy="538468"/>
            <a:chOff x="10178406" y="3264368"/>
            <a:chExt cx="1505594" cy="538468"/>
          </a:xfrm>
        </p:grpSpPr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B6A6D393-11F6-4EF8-ADB9-3C5D100EB24B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6" name="箭號: 五邊形 55">
                <a:extLst>
                  <a:ext uri="{FF2B5EF4-FFF2-40B4-BE49-F238E27FC236}">
                    <a16:creationId xmlns:a16="http://schemas.microsoft.com/office/drawing/2014/main" id="{A5F973D5-0935-444D-9E19-805938EBAA7F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15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CFD35EBB-2660-4765-8615-97CD40189337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F51658F9-D826-4792-8488-3AAACC7BCE8F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A63EF379-DB06-47AC-B277-8D0F0FFFCBB9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481650AC-55E0-4003-BF13-4141CC032C0F}"/>
              </a:ext>
            </a:extLst>
          </p:cNvPr>
          <p:cNvGrpSpPr/>
          <p:nvPr/>
        </p:nvGrpSpPr>
        <p:grpSpPr>
          <a:xfrm>
            <a:off x="6572465" y="3834635"/>
            <a:ext cx="1572170" cy="614723"/>
            <a:chOff x="6922902" y="3154462"/>
            <a:chExt cx="1572170" cy="614723"/>
          </a:xfrm>
        </p:grpSpPr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0AF93C4C-2705-4096-BCBB-F2574698C11E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03676387-4839-4B93-A42A-520F80D7AB96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2" name="橢圓 61">
              <a:extLst>
                <a:ext uri="{FF2B5EF4-FFF2-40B4-BE49-F238E27FC236}">
                  <a16:creationId xmlns:a16="http://schemas.microsoft.com/office/drawing/2014/main" id="{48AC1745-692D-4B22-8023-FADB8CF4909A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399E3256-F5C2-484E-9137-DE8ED530753F}"/>
              </a:ext>
            </a:extLst>
          </p:cNvPr>
          <p:cNvGrpSpPr/>
          <p:nvPr/>
        </p:nvGrpSpPr>
        <p:grpSpPr>
          <a:xfrm flipV="1">
            <a:off x="7520951" y="3831707"/>
            <a:ext cx="1110488" cy="671106"/>
            <a:chOff x="7535897" y="3243687"/>
            <a:chExt cx="1030649" cy="750280"/>
          </a:xfrm>
        </p:grpSpPr>
        <p:pic>
          <p:nvPicPr>
            <p:cNvPr id="64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A9182703-DD80-4AAD-A3FD-2EFDD7B3871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EF61FE32-CFF1-4E63-AFE5-4988AF646D1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F4B59331-6E59-48EF-ABB3-5B296A0E655A}"/>
              </a:ext>
            </a:extLst>
          </p:cNvPr>
          <p:cNvGrpSpPr/>
          <p:nvPr/>
        </p:nvGrpSpPr>
        <p:grpSpPr>
          <a:xfrm>
            <a:off x="8568648" y="4499646"/>
            <a:ext cx="1505594" cy="538468"/>
            <a:chOff x="10178406" y="3264368"/>
            <a:chExt cx="1505594" cy="538468"/>
          </a:xfrm>
        </p:grpSpPr>
        <p:grpSp>
          <p:nvGrpSpPr>
            <p:cNvPr id="67" name="群組 66">
              <a:extLst>
                <a:ext uri="{FF2B5EF4-FFF2-40B4-BE49-F238E27FC236}">
                  <a16:creationId xmlns:a16="http://schemas.microsoft.com/office/drawing/2014/main" id="{CC362067-8295-481C-84DA-A410738BF761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69" name="箭號: 五邊形 68">
                <a:extLst>
                  <a:ext uri="{FF2B5EF4-FFF2-40B4-BE49-F238E27FC236}">
                    <a16:creationId xmlns:a16="http://schemas.microsoft.com/office/drawing/2014/main" id="{2410F83F-654B-48F1-A8A4-C6FDA25D32E9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6CA87AA6-AF61-4CA5-8372-860EB5FCE914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FB80E265-6886-4D89-BC45-8D34BB04DE56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461C68E-BAA7-4226-A6FE-CED87AC345BD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04687936-7BD7-4AFD-A486-09CF4EF750D7}"/>
              </a:ext>
            </a:extLst>
          </p:cNvPr>
          <p:cNvGrpSpPr/>
          <p:nvPr/>
        </p:nvGrpSpPr>
        <p:grpSpPr>
          <a:xfrm>
            <a:off x="6566293" y="4408882"/>
            <a:ext cx="1572170" cy="614723"/>
            <a:chOff x="6922902" y="3154462"/>
            <a:chExt cx="1572170" cy="614723"/>
          </a:xfrm>
        </p:grpSpPr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AB3E5DBA-8451-45A8-A4D8-6A518B96C63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D4EC16D4-3124-4665-A7C2-A67460C29D81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9" name="橢圓 78">
              <a:extLst>
                <a:ext uri="{FF2B5EF4-FFF2-40B4-BE49-F238E27FC236}">
                  <a16:creationId xmlns:a16="http://schemas.microsoft.com/office/drawing/2014/main" id="{E8FDD9CB-F402-44B6-BF2E-942983C3A444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573584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請寫一個程式，讓使用者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 err="1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a,b,c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迴圈從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a,a+c,a+2*c,....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印到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3 15 3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，即印出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3 6 9 12 15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187BDF3-143E-45D9-8530-7F3B24584110}"/>
              </a:ext>
            </a:extLst>
          </p:cNvPr>
          <p:cNvGrpSpPr/>
          <p:nvPr/>
        </p:nvGrpSpPr>
        <p:grpSpPr>
          <a:xfrm>
            <a:off x="517828" y="2279351"/>
            <a:ext cx="3586812" cy="1743375"/>
            <a:chOff x="517828" y="2483769"/>
            <a:chExt cx="3586812" cy="1154561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24D1CA4-EF1C-4FD2-B067-FDDF5823D71F}"/>
                </a:ext>
              </a:extLst>
            </p:cNvPr>
            <p:cNvSpPr/>
            <p:nvPr/>
          </p:nvSpPr>
          <p:spPr>
            <a:xfrm>
              <a:off x="517828" y="3209387"/>
              <a:ext cx="3586812" cy="428943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DA7DBA15-EAB6-427A-A63F-AE4A9DBC6759}"/>
                </a:ext>
              </a:extLst>
            </p:cNvPr>
            <p:cNvGrpSpPr/>
            <p:nvPr/>
          </p:nvGrpSpPr>
          <p:grpSpPr>
            <a:xfrm>
              <a:off x="517828" y="2483769"/>
              <a:ext cx="3586812" cy="1154561"/>
              <a:chOff x="517828" y="2467626"/>
              <a:chExt cx="3586812" cy="932817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EA5FF0-329C-4EAF-BCB1-88676B9D4B5B}"/>
                  </a:ext>
                </a:extLst>
              </p:cNvPr>
              <p:cNvSpPr/>
              <p:nvPr/>
            </p:nvSpPr>
            <p:spPr>
              <a:xfrm>
                <a:off x="517828" y="2467626"/>
                <a:ext cx="3586812" cy="586254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3801983-D706-460D-8857-1F219B4F415A}"/>
                  </a:ext>
                </a:extLst>
              </p:cNvPr>
              <p:cNvSpPr/>
              <p:nvPr/>
            </p:nvSpPr>
            <p:spPr>
              <a:xfrm>
                <a:off x="767444" y="3207805"/>
                <a:ext cx="1159328" cy="192638"/>
              </a:xfrm>
              <a:prstGeom prst="rect">
                <a:avLst/>
              </a:prstGeom>
              <a:solidFill>
                <a:srgbClr val="F6C4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b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b:"))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c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c:"))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range(a,b+1,c):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   print(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4905F201-4E87-3150-45A0-0CE864262CF8}"/>
              </a:ext>
            </a:extLst>
          </p:cNvPr>
          <p:cNvSpPr/>
          <p:nvPr/>
        </p:nvSpPr>
        <p:spPr>
          <a:xfrm>
            <a:off x="304800" y="3092368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3812612" y="1183015"/>
            <a:ext cx="2153250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使用三個整數變數分別表示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a,b,c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6496002" y="1167808"/>
            <a:ext cx="4749895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range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的整數串列，指定遞增值為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15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8313841" y="1797018"/>
            <a:ext cx="270005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在每次迭代中，印出迴圈變數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當前的值。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BFD7D9EA-FDB5-46F4-BE1E-04E1AFA0DDB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0"/>
          <a:ext cx="1572170" cy="244482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2602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7906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95E4F6C4-BD17-4B03-8483-CE8FD3B4AE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7"/>
          <a:ext cx="1623397" cy="242230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9704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2525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6" name="群組 5">
            <a:extLst>
              <a:ext uri="{FF2B5EF4-FFF2-40B4-BE49-F238E27FC236}">
                <a16:creationId xmlns:a16="http://schemas.microsoft.com/office/drawing/2014/main" id="{1CF0B19A-4FDC-4481-B69E-AA81592C8889}"/>
              </a:ext>
            </a:extLst>
          </p:cNvPr>
          <p:cNvGrpSpPr/>
          <p:nvPr/>
        </p:nvGrpSpPr>
        <p:grpSpPr>
          <a:xfrm>
            <a:off x="8561271" y="3264368"/>
            <a:ext cx="1505594" cy="538468"/>
            <a:chOff x="10178406" y="3264368"/>
            <a:chExt cx="1505594" cy="538468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6FDF7BAE-0329-4F35-BE2B-BB3A0807AE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5" name="箭號: 五邊形 44">
                <a:extLst>
                  <a:ext uri="{FF2B5EF4-FFF2-40B4-BE49-F238E27FC236}">
                    <a16:creationId xmlns:a16="http://schemas.microsoft.com/office/drawing/2014/main" id="{94C6F6CD-672E-491A-9585-8D4AB01230F1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2E9CE8D-44D4-4741-8E34-E49FDF5D62F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E4C0E014-BADD-4073-B5AD-1D84F962A08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2872E443-DB76-4F71-998D-2D8DD5FB974E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1405EC58-3549-43FE-B473-5F9CD2949D64}"/>
              </a:ext>
            </a:extLst>
          </p:cNvPr>
          <p:cNvGrpSpPr/>
          <p:nvPr/>
        </p:nvGrpSpPr>
        <p:grpSpPr>
          <a:xfrm>
            <a:off x="6566293" y="3143234"/>
            <a:ext cx="1572170" cy="614723"/>
            <a:chOff x="6922902" y="3154462"/>
            <a:chExt cx="1572170" cy="614723"/>
          </a:xfrm>
        </p:grpSpPr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E5F7BE8F-3FFD-4568-9107-A46D26BAF974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2F690D9-F4B5-464D-B326-53763C7CC009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84AAB8AB-43AA-4C00-914B-3F9C95BE6290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1B5E3733-FA65-4938-8F58-57C5BAB74FD7}"/>
              </a:ext>
            </a:extLst>
          </p:cNvPr>
          <p:cNvGrpSpPr/>
          <p:nvPr/>
        </p:nvGrpSpPr>
        <p:grpSpPr>
          <a:xfrm flipV="1">
            <a:off x="7514779" y="3140306"/>
            <a:ext cx="1110488" cy="671106"/>
            <a:chOff x="7535897" y="3243687"/>
            <a:chExt cx="1030649" cy="750280"/>
          </a:xfrm>
        </p:grpSpPr>
        <p:pic>
          <p:nvPicPr>
            <p:cNvPr id="5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F71C910-9097-4803-9AF2-0D8585AF8A3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08BDE1D6-929A-4752-917B-BFEF15ABE449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DCE1E23F-E771-4BF7-AB20-C96164E0DD33}"/>
              </a:ext>
            </a:extLst>
          </p:cNvPr>
          <p:cNvGrpSpPr/>
          <p:nvPr/>
        </p:nvGrpSpPr>
        <p:grpSpPr>
          <a:xfrm>
            <a:off x="8561271" y="3882723"/>
            <a:ext cx="1505594" cy="538468"/>
            <a:chOff x="10178406" y="3264368"/>
            <a:chExt cx="1505594" cy="538468"/>
          </a:xfrm>
        </p:grpSpPr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B6A6D393-11F6-4EF8-ADB9-3C5D100EB24B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6" name="箭號: 五邊形 55">
                <a:extLst>
                  <a:ext uri="{FF2B5EF4-FFF2-40B4-BE49-F238E27FC236}">
                    <a16:creationId xmlns:a16="http://schemas.microsoft.com/office/drawing/2014/main" id="{A5F973D5-0935-444D-9E19-805938EBAA7F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15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CFD35EBB-2660-4765-8615-97CD40189337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F51658F9-D826-4792-8488-3AAACC7BCE8F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A63EF379-DB06-47AC-B277-8D0F0FFFCBB9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481650AC-55E0-4003-BF13-4141CC032C0F}"/>
              </a:ext>
            </a:extLst>
          </p:cNvPr>
          <p:cNvGrpSpPr/>
          <p:nvPr/>
        </p:nvGrpSpPr>
        <p:grpSpPr>
          <a:xfrm>
            <a:off x="6572465" y="3834635"/>
            <a:ext cx="1572170" cy="614723"/>
            <a:chOff x="6922902" y="3154462"/>
            <a:chExt cx="1572170" cy="614723"/>
          </a:xfrm>
        </p:grpSpPr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0AF93C4C-2705-4096-BCBB-F2574698C11E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03676387-4839-4B93-A42A-520F80D7AB96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2" name="橢圓 61">
              <a:extLst>
                <a:ext uri="{FF2B5EF4-FFF2-40B4-BE49-F238E27FC236}">
                  <a16:creationId xmlns:a16="http://schemas.microsoft.com/office/drawing/2014/main" id="{48AC1745-692D-4B22-8023-FADB8CF4909A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399E3256-F5C2-484E-9137-DE8ED530753F}"/>
              </a:ext>
            </a:extLst>
          </p:cNvPr>
          <p:cNvGrpSpPr/>
          <p:nvPr/>
        </p:nvGrpSpPr>
        <p:grpSpPr>
          <a:xfrm flipV="1">
            <a:off x="7520951" y="3831707"/>
            <a:ext cx="1110488" cy="671106"/>
            <a:chOff x="7535897" y="3243687"/>
            <a:chExt cx="1030649" cy="750280"/>
          </a:xfrm>
        </p:grpSpPr>
        <p:pic>
          <p:nvPicPr>
            <p:cNvPr id="64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A9182703-DD80-4AAD-A3FD-2EFDD7B3871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EF61FE32-CFF1-4E63-AFE5-4988AF646D1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F4B59331-6E59-48EF-ABB3-5B296A0E655A}"/>
              </a:ext>
            </a:extLst>
          </p:cNvPr>
          <p:cNvGrpSpPr/>
          <p:nvPr/>
        </p:nvGrpSpPr>
        <p:grpSpPr>
          <a:xfrm>
            <a:off x="8568648" y="4499646"/>
            <a:ext cx="1505594" cy="538468"/>
            <a:chOff x="10178406" y="3264368"/>
            <a:chExt cx="1505594" cy="538468"/>
          </a:xfrm>
        </p:grpSpPr>
        <p:grpSp>
          <p:nvGrpSpPr>
            <p:cNvPr id="67" name="群組 66">
              <a:extLst>
                <a:ext uri="{FF2B5EF4-FFF2-40B4-BE49-F238E27FC236}">
                  <a16:creationId xmlns:a16="http://schemas.microsoft.com/office/drawing/2014/main" id="{CC362067-8295-481C-84DA-A410738BF761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69" name="箭號: 五邊形 68">
                <a:extLst>
                  <a:ext uri="{FF2B5EF4-FFF2-40B4-BE49-F238E27FC236}">
                    <a16:creationId xmlns:a16="http://schemas.microsoft.com/office/drawing/2014/main" id="{2410F83F-654B-48F1-A8A4-C6FDA25D32E9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6CA87AA6-AF61-4CA5-8372-860EB5FCE914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FB80E265-6886-4D89-BC45-8D34BB04DE56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461C68E-BAA7-4226-A6FE-CED87AC345BD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04687936-7BD7-4AFD-A486-09CF4EF750D7}"/>
              </a:ext>
            </a:extLst>
          </p:cNvPr>
          <p:cNvGrpSpPr/>
          <p:nvPr/>
        </p:nvGrpSpPr>
        <p:grpSpPr>
          <a:xfrm>
            <a:off x="6566293" y="4408882"/>
            <a:ext cx="1572170" cy="614723"/>
            <a:chOff x="6922902" y="3154462"/>
            <a:chExt cx="1572170" cy="614723"/>
          </a:xfrm>
        </p:grpSpPr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AB3E5DBA-8451-45A8-A4D8-6A518B96C63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D4EC16D4-3124-4665-A7C2-A67460C29D81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9" name="橢圓 78">
              <a:extLst>
                <a:ext uri="{FF2B5EF4-FFF2-40B4-BE49-F238E27FC236}">
                  <a16:creationId xmlns:a16="http://schemas.microsoft.com/office/drawing/2014/main" id="{E8FDD9CB-F402-44B6-BF2E-942983C3A444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25EA85BD-86A0-4F66-A02A-0993AAE655F6}"/>
              </a:ext>
            </a:extLst>
          </p:cNvPr>
          <p:cNvGrpSpPr/>
          <p:nvPr/>
        </p:nvGrpSpPr>
        <p:grpSpPr>
          <a:xfrm flipV="1">
            <a:off x="7514779" y="4405954"/>
            <a:ext cx="1110488" cy="671106"/>
            <a:chOff x="7535897" y="3243687"/>
            <a:chExt cx="1030649" cy="750280"/>
          </a:xfrm>
        </p:grpSpPr>
        <p:pic>
          <p:nvPicPr>
            <p:cNvPr id="81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3E36320A-F82F-4301-877F-C630EFFD37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40B2D5DC-5169-4819-9C80-87CE36A5E6C5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420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2BF97194-0A92-4CD3-80F3-05898DB88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063803"/>
              </p:ext>
            </p:extLst>
          </p:nvPr>
        </p:nvGraphicFramePr>
        <p:xfrm>
          <a:off x="8535360" y="2660760"/>
          <a:ext cx="1572170" cy="1864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248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400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FE182818-D683-40C4-9012-B1E7EA05F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663453"/>
              </p:ext>
            </p:extLst>
          </p:nvPr>
        </p:nvGraphicFramePr>
        <p:xfrm>
          <a:off x="6333953" y="2683278"/>
          <a:ext cx="1623397" cy="184238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3995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請寫一個程式，讓使用者</a:t>
            </a:r>
            <a:r>
              <a:rPr lang="zh-TW" altLang="en-US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輸入整數</a:t>
            </a:r>
            <a:r>
              <a:rPr lang="en-US" altLang="zh-TW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迴圈從</a:t>
            </a:r>
            <a:r>
              <a:rPr lang="en-US" altLang="zh-TW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印到</a:t>
            </a:r>
            <a:r>
              <a:rPr lang="en-US" altLang="zh-TW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4905F201-4E87-3150-45A0-0CE864262CF8}"/>
              </a:ext>
            </a:extLst>
          </p:cNvPr>
          <p:cNvSpPr/>
          <p:nvPr/>
        </p:nvSpPr>
        <p:spPr>
          <a:xfrm>
            <a:off x="304800" y="2697198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4929377" y="1134430"/>
            <a:ext cx="140457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一個整數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變數表示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6665667" y="1128521"/>
            <a:ext cx="3699649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range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整數串列，指定遞增值為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187BDF3-143E-45D9-8530-7F3B24584110}"/>
              </a:ext>
            </a:extLst>
          </p:cNvPr>
          <p:cNvGrpSpPr/>
          <p:nvPr/>
        </p:nvGrpSpPr>
        <p:grpSpPr>
          <a:xfrm>
            <a:off x="517828" y="2534636"/>
            <a:ext cx="3586812" cy="1135987"/>
            <a:chOff x="517828" y="2534636"/>
            <a:chExt cx="3586812" cy="1135987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24D1CA4-EF1C-4FD2-B067-FDDF5823D71F}"/>
                </a:ext>
              </a:extLst>
            </p:cNvPr>
            <p:cNvSpPr/>
            <p:nvPr/>
          </p:nvSpPr>
          <p:spPr>
            <a:xfrm>
              <a:off x="517828" y="2977443"/>
              <a:ext cx="3586812" cy="693180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DA7DBA15-EAB6-427A-A63F-AE4A9DBC6759}"/>
                </a:ext>
              </a:extLst>
            </p:cNvPr>
            <p:cNvGrpSpPr/>
            <p:nvPr/>
          </p:nvGrpSpPr>
          <p:grpSpPr>
            <a:xfrm>
              <a:off x="517828" y="2534636"/>
              <a:ext cx="3586812" cy="1135987"/>
              <a:chOff x="517828" y="2508722"/>
              <a:chExt cx="3586812" cy="917810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EA5FF0-329C-4EAF-BCB1-88676B9D4B5B}"/>
                  </a:ext>
                </a:extLst>
              </p:cNvPr>
              <p:cNvSpPr/>
              <p:nvPr/>
            </p:nvSpPr>
            <p:spPr>
              <a:xfrm>
                <a:off x="517828" y="2508722"/>
                <a:ext cx="3586812" cy="357762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3801983-D706-460D-8857-1F219B4F415A}"/>
                  </a:ext>
                </a:extLst>
              </p:cNvPr>
              <p:cNvSpPr/>
              <p:nvPr/>
            </p:nvSpPr>
            <p:spPr>
              <a:xfrm>
                <a:off x="767444" y="3164737"/>
                <a:ext cx="1159328" cy="261795"/>
              </a:xfrm>
              <a:prstGeom prst="rect">
                <a:avLst/>
              </a:prstGeom>
              <a:solidFill>
                <a:srgbClr val="F6C4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 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39A49A3C-CBB9-4FB7-AB27-6BD5BD920921}"/>
              </a:ext>
            </a:extLst>
          </p:cNvPr>
          <p:cNvGrpSpPr/>
          <p:nvPr/>
        </p:nvGrpSpPr>
        <p:grpSpPr>
          <a:xfrm>
            <a:off x="8552806" y="3264368"/>
            <a:ext cx="1505594" cy="538468"/>
            <a:chOff x="10178406" y="3264368"/>
            <a:chExt cx="1505594" cy="538468"/>
          </a:xfrm>
        </p:grpSpPr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03A6A57F-CF48-4575-96CD-800D9E5D0952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3" name="箭號: 五邊形 22">
                <a:extLst>
                  <a:ext uri="{FF2B5EF4-FFF2-40B4-BE49-F238E27FC236}">
                    <a16:creationId xmlns:a16="http://schemas.microsoft.com/office/drawing/2014/main" id="{5AEEB5D8-451E-4539-A5A9-D59AEB733814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7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E9892C8-C515-403A-A142-0121BBD0C42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D5741E49-8873-406F-B8FE-7F45FD7076EE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3669B406-5E04-4F2D-BDFE-1BE30892123A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8361216" y="1812106"/>
            <a:ext cx="270005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在每次迭代中，印出迴圈變數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當前的值。</a:t>
            </a:r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A04F1AF3-24F9-4D10-8C36-61F75F6E35A0}"/>
              </a:ext>
            </a:extLst>
          </p:cNvPr>
          <p:cNvGrpSpPr/>
          <p:nvPr/>
        </p:nvGrpSpPr>
        <p:grpSpPr>
          <a:xfrm>
            <a:off x="6566293" y="3143234"/>
            <a:ext cx="1572170" cy="614723"/>
            <a:chOff x="6922902" y="3154462"/>
            <a:chExt cx="1572170" cy="614723"/>
          </a:xfrm>
        </p:grpSpPr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F04DB4F1-5F19-4917-9B05-F07741A94D1E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AFE2A52-1D71-4BE4-AC09-64C618F893D8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CE0C669C-48B0-4449-BCF5-366D9E17BF22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35164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210205-AB68-41D1-A78F-8DE2D9BD87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以下畫面需同時呈現在程式邏輯分析區塊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2133156-F5B8-4909-A984-A074CE987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51290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C97B0D3-8149-4D27-9C27-1393952BC7E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56303" y="81189"/>
          <a:ext cx="1572170" cy="244482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2602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7906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D3C47E2-9A62-4B6E-A5F9-2E1513B2C3B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254896" y="103706"/>
          <a:ext cx="1623397" cy="242230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9704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2525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B26E5DE2-DDFB-4EDE-B1CE-3DF9ED9BAF98}"/>
              </a:ext>
            </a:extLst>
          </p:cNvPr>
          <p:cNvGrpSpPr/>
          <p:nvPr/>
        </p:nvGrpSpPr>
        <p:grpSpPr>
          <a:xfrm>
            <a:off x="6482214" y="684797"/>
            <a:ext cx="1505594" cy="538468"/>
            <a:chOff x="10178406" y="3264368"/>
            <a:chExt cx="1505594" cy="538468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C56B7655-A938-4F6D-9D96-1AAB6A4C575C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" name="箭號: 五邊形 6">
                <a:extLst>
                  <a:ext uri="{FF2B5EF4-FFF2-40B4-BE49-F238E27FC236}">
                    <a16:creationId xmlns:a16="http://schemas.microsoft.com/office/drawing/2014/main" id="{7B6E6DAA-8DBB-4BBC-BA97-9C82C298CB8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FE321A5-245B-4B62-9A7F-8A06E159FF7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B9A798A-01A8-48D8-AEDD-F6B0EA46B86D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1DF322B-E275-4102-9D6C-9D231C1FABD7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8D8BFD8F-1EB8-47E8-85BF-970A5B77053F}"/>
              </a:ext>
            </a:extLst>
          </p:cNvPr>
          <p:cNvGrpSpPr/>
          <p:nvPr/>
        </p:nvGrpSpPr>
        <p:grpSpPr>
          <a:xfrm>
            <a:off x="4487236" y="563663"/>
            <a:ext cx="1572170" cy="614723"/>
            <a:chOff x="6922902" y="3154462"/>
            <a:chExt cx="1572170" cy="614723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2BAF59F-373A-487F-8633-5F09B63606D8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0A1F815-4D6A-4203-91BD-49E8EDE4F940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52B9B89A-F901-4110-BCF2-7CA248D09FB6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AF633F2-4CC5-4A6C-A9A6-3CDCAB013B5F}"/>
              </a:ext>
            </a:extLst>
          </p:cNvPr>
          <p:cNvGrpSpPr/>
          <p:nvPr/>
        </p:nvGrpSpPr>
        <p:grpSpPr>
          <a:xfrm flipV="1">
            <a:off x="5435722" y="560735"/>
            <a:ext cx="1110488" cy="671106"/>
            <a:chOff x="7535897" y="3243687"/>
            <a:chExt cx="1030649" cy="750280"/>
          </a:xfrm>
        </p:grpSpPr>
        <p:pic>
          <p:nvPicPr>
            <p:cNvPr id="1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81691730-79F9-47AF-B356-A1948C1EB0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5A67210D-EAFB-407F-81E6-2A091F2B3225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A4FD0E97-CBCB-4E44-81EE-7F890B26E8DD}"/>
              </a:ext>
            </a:extLst>
          </p:cNvPr>
          <p:cNvGrpSpPr/>
          <p:nvPr/>
        </p:nvGrpSpPr>
        <p:grpSpPr>
          <a:xfrm>
            <a:off x="6482214" y="1303152"/>
            <a:ext cx="1505594" cy="538468"/>
            <a:chOff x="10178406" y="3264368"/>
            <a:chExt cx="1505594" cy="53846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F2CD6392-7FE1-4B6A-8AAE-AE794C512D12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0" name="箭號: 五邊形 19">
                <a:extLst>
                  <a:ext uri="{FF2B5EF4-FFF2-40B4-BE49-F238E27FC236}">
                    <a16:creationId xmlns:a16="http://schemas.microsoft.com/office/drawing/2014/main" id="{1FF8CF7D-92AC-471A-B619-F17F05FB95B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15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F02A598-C466-4DCA-A831-CD1A22CED3F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40A57FD3-8D48-4CCC-A4FE-B7DFAECA83CE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8C4DC117-252C-4271-9F75-E789E5B06EC2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98066003-5256-4EB3-9D88-D2A194EE0711}"/>
              </a:ext>
            </a:extLst>
          </p:cNvPr>
          <p:cNvGrpSpPr/>
          <p:nvPr/>
        </p:nvGrpSpPr>
        <p:grpSpPr>
          <a:xfrm>
            <a:off x="4493408" y="1255064"/>
            <a:ext cx="1572170" cy="614723"/>
            <a:chOff x="6922902" y="3154462"/>
            <a:chExt cx="1572170" cy="614723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86030D6F-41F9-4FF6-B3FD-87F2F77CECCB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FF0EE43-B634-4911-9AD4-2C81D7220063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D883F094-799A-48FF-B440-A2EC8EFBF185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25F5EBC3-D5C2-42C1-89F4-999912621A85}"/>
              </a:ext>
            </a:extLst>
          </p:cNvPr>
          <p:cNvGrpSpPr/>
          <p:nvPr/>
        </p:nvGrpSpPr>
        <p:grpSpPr>
          <a:xfrm flipV="1">
            <a:off x="5441894" y="1252136"/>
            <a:ext cx="1110488" cy="671106"/>
            <a:chOff x="7535897" y="3243687"/>
            <a:chExt cx="1030649" cy="750280"/>
          </a:xfrm>
        </p:grpSpPr>
        <p:pic>
          <p:nvPicPr>
            <p:cNvPr id="2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1291CFDC-148E-45A5-861F-07B568B151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0CB1A9E6-B087-4C7C-85F9-BC3D4A9CC9A7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CD9D0235-E5B6-4075-A27A-284F3EEA29D5}"/>
              </a:ext>
            </a:extLst>
          </p:cNvPr>
          <p:cNvGrpSpPr/>
          <p:nvPr/>
        </p:nvGrpSpPr>
        <p:grpSpPr>
          <a:xfrm>
            <a:off x="6489591" y="1920075"/>
            <a:ext cx="1505594" cy="538468"/>
            <a:chOff x="10178406" y="3264368"/>
            <a:chExt cx="1505594" cy="538468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444BCDF2-0B2B-483E-A854-300AD2839C3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33" name="箭號: 五邊形 32">
                <a:extLst>
                  <a:ext uri="{FF2B5EF4-FFF2-40B4-BE49-F238E27FC236}">
                    <a16:creationId xmlns:a16="http://schemas.microsoft.com/office/drawing/2014/main" id="{ADD8EE90-E03B-48CD-B14D-ED417E6396C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AF73EA0-AB86-4720-AC78-09FE203630A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F72DA414-8161-4A17-8BA0-B0C819431B78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8158E4F7-DC4E-491A-B40B-8BBA0A9C56F2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D62A75FB-0084-43C6-A52F-2C8C632CFB34}"/>
              </a:ext>
            </a:extLst>
          </p:cNvPr>
          <p:cNvGrpSpPr/>
          <p:nvPr/>
        </p:nvGrpSpPr>
        <p:grpSpPr>
          <a:xfrm>
            <a:off x="4487236" y="1829311"/>
            <a:ext cx="1572170" cy="614723"/>
            <a:chOff x="6922902" y="3154462"/>
            <a:chExt cx="1572170" cy="614723"/>
          </a:xfrm>
        </p:grpSpPr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DB9A48D8-58EE-42A0-B6E5-A4981E161B14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A9D87A5-E724-4A68-B137-3A76B17E93AF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B36EA161-87AE-4B6C-85B6-E880B7F5835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6F9182A5-6671-4663-855D-F0437AFE2512}"/>
              </a:ext>
            </a:extLst>
          </p:cNvPr>
          <p:cNvGrpSpPr/>
          <p:nvPr/>
        </p:nvGrpSpPr>
        <p:grpSpPr>
          <a:xfrm flipV="1">
            <a:off x="5435722" y="1826383"/>
            <a:ext cx="1110488" cy="671106"/>
            <a:chOff x="7535897" y="3243687"/>
            <a:chExt cx="1030649" cy="750280"/>
          </a:xfrm>
        </p:grpSpPr>
        <p:pic>
          <p:nvPicPr>
            <p:cNvPr id="41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99EBA060-02C1-4B65-B2AA-E77134F455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46922659-DB34-4FAA-901F-6DBEDA32BAB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899A1013-4523-48A0-8FF4-6ED2F0D7615B}"/>
              </a:ext>
            </a:extLst>
          </p:cNvPr>
          <p:cNvSpPr/>
          <p:nvPr/>
        </p:nvSpPr>
        <p:spPr>
          <a:xfrm>
            <a:off x="236306" y="4988104"/>
            <a:ext cx="2025631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15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E48473C1-E6D1-4912-92CC-0C14630C8E8E}"/>
              </a:ext>
            </a:extLst>
          </p:cNvPr>
          <p:cNvSpPr txBox="1"/>
          <p:nvPr/>
        </p:nvSpPr>
        <p:spPr>
          <a:xfrm>
            <a:off x="3209184" y="3614637"/>
            <a:ext cx="2361882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      結束值   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</a:t>
            </a:r>
            <a:r>
              <a:rPr lang="en-US" altLang="zh-TW" b="1" dirty="0">
                <a:highlight>
                  <a:srgbClr val="DEEBF7"/>
                </a:highlight>
              </a:rPr>
              <a:t>  3  </a:t>
            </a:r>
            <a:r>
              <a:rPr lang="en-US" altLang="zh-TW" b="1" dirty="0"/>
              <a:t>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15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</a:t>
            </a:r>
            <a:r>
              <a:rPr lang="en-US" altLang="zh-TW" b="1" dirty="0">
                <a:highlight>
                  <a:srgbClr val="DEEBF7"/>
                </a:highlight>
              </a:rPr>
              <a:t>  3 </a:t>
            </a:r>
            <a:r>
              <a:rPr lang="en-US" altLang="zh-TW" b="1" dirty="0"/>
              <a:t>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922316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C97B0D3-8149-4D27-9C27-1393952BC7E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56303" y="81189"/>
          <a:ext cx="1572170" cy="322081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9261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82820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D3C47E2-9A62-4B6E-A5F9-2E1513B2C3B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254896" y="103705"/>
          <a:ext cx="1623397" cy="319829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895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82933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B26E5DE2-DDFB-4EDE-B1CE-3DF9ED9BAF98}"/>
              </a:ext>
            </a:extLst>
          </p:cNvPr>
          <p:cNvGrpSpPr/>
          <p:nvPr/>
        </p:nvGrpSpPr>
        <p:grpSpPr>
          <a:xfrm>
            <a:off x="6482214" y="684797"/>
            <a:ext cx="1505594" cy="538468"/>
            <a:chOff x="10178406" y="3264368"/>
            <a:chExt cx="1505594" cy="538468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C56B7655-A938-4F6D-9D96-1AAB6A4C575C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" name="箭號: 五邊形 6">
                <a:extLst>
                  <a:ext uri="{FF2B5EF4-FFF2-40B4-BE49-F238E27FC236}">
                    <a16:creationId xmlns:a16="http://schemas.microsoft.com/office/drawing/2014/main" id="{7B6E6DAA-8DBB-4BBC-BA97-9C82C298CB8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FE321A5-245B-4B62-9A7F-8A06E159FF7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B9A798A-01A8-48D8-AEDD-F6B0EA46B86D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1DF322B-E275-4102-9D6C-9D231C1FABD7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8D8BFD8F-1EB8-47E8-85BF-970A5B77053F}"/>
              </a:ext>
            </a:extLst>
          </p:cNvPr>
          <p:cNvGrpSpPr/>
          <p:nvPr/>
        </p:nvGrpSpPr>
        <p:grpSpPr>
          <a:xfrm>
            <a:off x="4487236" y="563663"/>
            <a:ext cx="1572170" cy="614723"/>
            <a:chOff x="6922902" y="3154462"/>
            <a:chExt cx="1572170" cy="614723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2BAF59F-373A-487F-8633-5F09B63606D8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0A1F815-4D6A-4203-91BD-49E8EDE4F940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52B9B89A-F901-4110-BCF2-7CA248D09FB6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AF633F2-4CC5-4A6C-A9A6-3CDCAB013B5F}"/>
              </a:ext>
            </a:extLst>
          </p:cNvPr>
          <p:cNvGrpSpPr/>
          <p:nvPr/>
        </p:nvGrpSpPr>
        <p:grpSpPr>
          <a:xfrm flipV="1">
            <a:off x="5435722" y="560735"/>
            <a:ext cx="1110488" cy="671106"/>
            <a:chOff x="7535897" y="3243687"/>
            <a:chExt cx="1030649" cy="750280"/>
          </a:xfrm>
        </p:grpSpPr>
        <p:pic>
          <p:nvPicPr>
            <p:cNvPr id="1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81691730-79F9-47AF-B356-A1948C1EB0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5A67210D-EAFB-407F-81E6-2A091F2B3225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A4FD0E97-CBCB-4E44-81EE-7F890B26E8DD}"/>
              </a:ext>
            </a:extLst>
          </p:cNvPr>
          <p:cNvGrpSpPr/>
          <p:nvPr/>
        </p:nvGrpSpPr>
        <p:grpSpPr>
          <a:xfrm>
            <a:off x="6482214" y="1303152"/>
            <a:ext cx="1505594" cy="538468"/>
            <a:chOff x="10178406" y="3264368"/>
            <a:chExt cx="1505594" cy="53846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F2CD6392-7FE1-4B6A-8AAE-AE794C512D12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0" name="箭號: 五邊形 19">
                <a:extLst>
                  <a:ext uri="{FF2B5EF4-FFF2-40B4-BE49-F238E27FC236}">
                    <a16:creationId xmlns:a16="http://schemas.microsoft.com/office/drawing/2014/main" id="{1FF8CF7D-92AC-471A-B619-F17F05FB95B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15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F02A598-C466-4DCA-A831-CD1A22CED3F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40A57FD3-8D48-4CCC-A4FE-B7DFAECA83CE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8C4DC117-252C-4271-9F75-E789E5B06EC2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98066003-5256-4EB3-9D88-D2A194EE0711}"/>
              </a:ext>
            </a:extLst>
          </p:cNvPr>
          <p:cNvGrpSpPr/>
          <p:nvPr/>
        </p:nvGrpSpPr>
        <p:grpSpPr>
          <a:xfrm>
            <a:off x="4493408" y="1255064"/>
            <a:ext cx="1572170" cy="614723"/>
            <a:chOff x="6922902" y="3154462"/>
            <a:chExt cx="1572170" cy="614723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86030D6F-41F9-4FF6-B3FD-87F2F77CECCB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FF0EE43-B634-4911-9AD4-2C81D7220063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D883F094-799A-48FF-B440-A2EC8EFBF185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25F5EBC3-D5C2-42C1-89F4-999912621A85}"/>
              </a:ext>
            </a:extLst>
          </p:cNvPr>
          <p:cNvGrpSpPr/>
          <p:nvPr/>
        </p:nvGrpSpPr>
        <p:grpSpPr>
          <a:xfrm flipV="1">
            <a:off x="5441894" y="1252136"/>
            <a:ext cx="1110488" cy="671106"/>
            <a:chOff x="7535897" y="3243687"/>
            <a:chExt cx="1030649" cy="750280"/>
          </a:xfrm>
        </p:grpSpPr>
        <p:pic>
          <p:nvPicPr>
            <p:cNvPr id="2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1291CFDC-148E-45A5-861F-07B568B151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0CB1A9E6-B087-4C7C-85F9-BC3D4A9CC9A7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CD9D0235-E5B6-4075-A27A-284F3EEA29D5}"/>
              </a:ext>
            </a:extLst>
          </p:cNvPr>
          <p:cNvGrpSpPr/>
          <p:nvPr/>
        </p:nvGrpSpPr>
        <p:grpSpPr>
          <a:xfrm>
            <a:off x="6489591" y="1920075"/>
            <a:ext cx="1505594" cy="538468"/>
            <a:chOff x="10178406" y="3264368"/>
            <a:chExt cx="1505594" cy="538468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444BCDF2-0B2B-483E-A854-300AD2839C3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33" name="箭號: 五邊形 32">
                <a:extLst>
                  <a:ext uri="{FF2B5EF4-FFF2-40B4-BE49-F238E27FC236}">
                    <a16:creationId xmlns:a16="http://schemas.microsoft.com/office/drawing/2014/main" id="{ADD8EE90-E03B-48CD-B14D-ED417E6396C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AF73EA0-AB86-4720-AC78-09FE203630A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F72DA414-8161-4A17-8BA0-B0C819431B78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8158E4F7-DC4E-491A-B40B-8BBA0A9C56F2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D62A75FB-0084-43C6-A52F-2C8C632CFB34}"/>
              </a:ext>
            </a:extLst>
          </p:cNvPr>
          <p:cNvGrpSpPr/>
          <p:nvPr/>
        </p:nvGrpSpPr>
        <p:grpSpPr>
          <a:xfrm>
            <a:off x="4487236" y="1829311"/>
            <a:ext cx="1572170" cy="614723"/>
            <a:chOff x="6922902" y="3154462"/>
            <a:chExt cx="1572170" cy="614723"/>
          </a:xfrm>
        </p:grpSpPr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DB9A48D8-58EE-42A0-B6E5-A4981E161B14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A9D87A5-E724-4A68-B137-3A76B17E93AF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B36EA161-87AE-4B6C-85B6-E880B7F5835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6F9182A5-6671-4663-855D-F0437AFE2512}"/>
              </a:ext>
            </a:extLst>
          </p:cNvPr>
          <p:cNvGrpSpPr/>
          <p:nvPr/>
        </p:nvGrpSpPr>
        <p:grpSpPr>
          <a:xfrm flipV="1">
            <a:off x="5435722" y="1826383"/>
            <a:ext cx="1110488" cy="671106"/>
            <a:chOff x="7535897" y="3243687"/>
            <a:chExt cx="1030649" cy="750280"/>
          </a:xfrm>
        </p:grpSpPr>
        <p:pic>
          <p:nvPicPr>
            <p:cNvPr id="41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99EBA060-02C1-4B65-B2AA-E77134F455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46922659-DB34-4FAA-901F-6DBEDA32BAB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899A1013-4523-48A0-8FF4-6ED2F0D7615B}"/>
              </a:ext>
            </a:extLst>
          </p:cNvPr>
          <p:cNvSpPr/>
          <p:nvPr/>
        </p:nvSpPr>
        <p:spPr>
          <a:xfrm>
            <a:off x="236306" y="4988104"/>
            <a:ext cx="2025631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15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AAE2225B-A046-42F3-B39F-CB415E01D331}"/>
              </a:ext>
            </a:extLst>
          </p:cNvPr>
          <p:cNvGrpSpPr/>
          <p:nvPr/>
        </p:nvGrpSpPr>
        <p:grpSpPr>
          <a:xfrm>
            <a:off x="5571066" y="3750770"/>
            <a:ext cx="2440763" cy="748725"/>
            <a:chOff x="3587763" y="1937828"/>
            <a:chExt cx="2440763" cy="748725"/>
          </a:xfrm>
        </p:grpSpPr>
        <p:grpSp>
          <p:nvGrpSpPr>
            <p:cNvPr id="47" name="群組 46">
              <a:extLst>
                <a:ext uri="{FF2B5EF4-FFF2-40B4-BE49-F238E27FC236}">
                  <a16:creationId xmlns:a16="http://schemas.microsoft.com/office/drawing/2014/main" id="{7AC4DFFE-D116-4206-82CC-931ACD34099B}"/>
                </a:ext>
              </a:extLst>
            </p:cNvPr>
            <p:cNvGrpSpPr/>
            <p:nvPr/>
          </p:nvGrpSpPr>
          <p:grpSpPr>
            <a:xfrm>
              <a:off x="3587763" y="2317223"/>
              <a:ext cx="2440763" cy="369330"/>
              <a:chOff x="2660660" y="3083635"/>
              <a:chExt cx="3835484" cy="285749"/>
            </a:xfrm>
          </p:grpSpPr>
          <p:sp>
            <p:nvSpPr>
              <p:cNvPr id="52" name="矩形: 圓角 51">
                <a:extLst>
                  <a:ext uri="{FF2B5EF4-FFF2-40B4-BE49-F238E27FC236}">
                    <a16:creationId xmlns:a16="http://schemas.microsoft.com/office/drawing/2014/main" id="{330358A5-6F64-446A-BFD5-A5A75D0B9CF6}"/>
                  </a:ext>
                </a:extLst>
              </p:cNvPr>
              <p:cNvSpPr/>
              <p:nvPr/>
            </p:nvSpPr>
            <p:spPr>
              <a:xfrm>
                <a:off x="2660660" y="3083635"/>
                <a:ext cx="3835484" cy="285749"/>
              </a:xfrm>
              <a:prstGeom prst="roundRect">
                <a:avLst>
                  <a:gd name="adj" fmla="val 50000"/>
                </a:avLst>
              </a:prstGeom>
              <a:solidFill>
                <a:srgbClr val="B6E2A1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1522684E-E1C8-4DDD-88C2-A5CFB480DC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9316" y="3230404"/>
                <a:ext cx="3224571" cy="2764"/>
              </a:xfrm>
              <a:prstGeom prst="line">
                <a:avLst/>
              </a:prstGeom>
              <a:solidFill>
                <a:srgbClr val="B6E2A1"/>
              </a:solidFill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DF3677DE-BB67-4DB5-A651-E73F541CCC8F}"/>
                </a:ext>
              </a:extLst>
            </p:cNvPr>
            <p:cNvSpPr txBox="1"/>
            <p:nvPr/>
          </p:nvSpPr>
          <p:spPr>
            <a:xfrm>
              <a:off x="3735705" y="1937828"/>
              <a:ext cx="2110859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dirty="0"/>
                <a:t>[3,6,9,12,15]</a:t>
              </a:r>
              <a:endParaRPr lang="zh-TW" altLang="en-US" dirty="0"/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0F947922-0683-4BCF-9AB1-81F22A528D57}"/>
              </a:ext>
            </a:extLst>
          </p:cNvPr>
          <p:cNvGrpSpPr/>
          <p:nvPr/>
        </p:nvGrpSpPr>
        <p:grpSpPr>
          <a:xfrm>
            <a:off x="6506235" y="2571798"/>
            <a:ext cx="1505594" cy="538468"/>
            <a:chOff x="10178406" y="3264368"/>
            <a:chExt cx="1505594" cy="538468"/>
          </a:xfrm>
        </p:grpSpPr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id="{6EFCB502-0DAD-4561-81BE-B2F4BE342114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7" name="箭號: 五邊形 56">
                <a:extLst>
                  <a:ext uri="{FF2B5EF4-FFF2-40B4-BE49-F238E27FC236}">
                    <a16:creationId xmlns:a16="http://schemas.microsoft.com/office/drawing/2014/main" id="{32FABECE-4C68-4610-9BF4-06F9DA496262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C310FC2A-E154-4EB4-806F-555EB926C8A1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1013C46B-CAC9-47AE-93EC-3905D7CEEEEB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76E407FC-CA10-4091-B4CF-7FE524793911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C7FA41B5-42EF-4EF5-AA24-9B82A634C9ED}"/>
              </a:ext>
            </a:extLst>
          </p:cNvPr>
          <p:cNvGrpSpPr/>
          <p:nvPr/>
        </p:nvGrpSpPr>
        <p:grpSpPr>
          <a:xfrm>
            <a:off x="4503880" y="2481034"/>
            <a:ext cx="1572170" cy="614723"/>
            <a:chOff x="6922902" y="3154462"/>
            <a:chExt cx="1572170" cy="614723"/>
          </a:xfrm>
        </p:grpSpPr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8AAC8A6E-78FB-4994-AAA6-2F149828AD9F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14F0D5BD-EB62-4125-ACC4-ED41826C6492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142C95BC-20E4-463C-AAA4-36F001E94D39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6B39B052-2AF6-4805-8105-C2A6C4FC8973}"/>
              </a:ext>
            </a:extLst>
          </p:cNvPr>
          <p:cNvGrpSpPr/>
          <p:nvPr/>
        </p:nvGrpSpPr>
        <p:grpSpPr>
          <a:xfrm flipV="1">
            <a:off x="5452366" y="2478106"/>
            <a:ext cx="1110488" cy="671106"/>
            <a:chOff x="7535897" y="3243687"/>
            <a:chExt cx="1030649" cy="750280"/>
          </a:xfrm>
        </p:grpSpPr>
        <p:pic>
          <p:nvPicPr>
            <p:cNvPr id="6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93E4364C-41BA-46C8-A335-05E31A4EF3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EAC71F62-3905-47BC-9E64-5A800299A8C9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73" name="橢圓 72">
            <a:extLst>
              <a:ext uri="{FF2B5EF4-FFF2-40B4-BE49-F238E27FC236}">
                <a16:creationId xmlns:a16="http://schemas.microsoft.com/office/drawing/2014/main" id="{7A1A6355-49D7-40EE-BC06-A1F533BC43C3}"/>
              </a:ext>
            </a:extLst>
          </p:cNvPr>
          <p:cNvSpPr/>
          <p:nvPr/>
        </p:nvSpPr>
        <p:spPr>
          <a:xfrm>
            <a:off x="5884504" y="4205385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DDAD174-88A5-46A2-BB0D-A31B7D051EB7}"/>
              </a:ext>
            </a:extLst>
          </p:cNvPr>
          <p:cNvSpPr txBox="1"/>
          <p:nvPr/>
        </p:nvSpPr>
        <p:spPr>
          <a:xfrm>
            <a:off x="3209184" y="3614637"/>
            <a:ext cx="2361882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      結束值   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</a:t>
            </a:r>
            <a:r>
              <a:rPr lang="en-US" altLang="zh-TW" b="1" dirty="0">
                <a:highlight>
                  <a:srgbClr val="DEEBF7"/>
                </a:highlight>
              </a:rPr>
              <a:t>  3  </a:t>
            </a:r>
            <a:r>
              <a:rPr lang="en-US" altLang="zh-TW" b="1" dirty="0"/>
              <a:t>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15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</a:t>
            </a:r>
            <a:r>
              <a:rPr lang="en-US" altLang="zh-TW" b="1" dirty="0">
                <a:highlight>
                  <a:srgbClr val="DEEBF7"/>
                </a:highlight>
              </a:rPr>
              <a:t>  3 </a:t>
            </a:r>
            <a:r>
              <a:rPr lang="en-US" altLang="zh-TW" b="1" dirty="0"/>
              <a:t>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8829205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C97B0D3-8149-4D27-9C27-1393952BC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356887"/>
              </p:ext>
            </p:extLst>
          </p:nvPr>
        </p:nvGraphicFramePr>
        <p:xfrm>
          <a:off x="6456303" y="81189"/>
          <a:ext cx="1572170" cy="322081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9261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82820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D3C47E2-9A62-4B6E-A5F9-2E1513B2C3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132509"/>
              </p:ext>
            </p:extLst>
          </p:nvPr>
        </p:nvGraphicFramePr>
        <p:xfrm>
          <a:off x="4254896" y="103705"/>
          <a:ext cx="1623397" cy="319829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895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82933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B26E5DE2-DDFB-4EDE-B1CE-3DF9ED9BAF98}"/>
              </a:ext>
            </a:extLst>
          </p:cNvPr>
          <p:cNvGrpSpPr/>
          <p:nvPr/>
        </p:nvGrpSpPr>
        <p:grpSpPr>
          <a:xfrm>
            <a:off x="6482214" y="684797"/>
            <a:ext cx="1505594" cy="538468"/>
            <a:chOff x="10178406" y="3264368"/>
            <a:chExt cx="1505594" cy="538468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C56B7655-A938-4F6D-9D96-1AAB6A4C575C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" name="箭號: 五邊形 6">
                <a:extLst>
                  <a:ext uri="{FF2B5EF4-FFF2-40B4-BE49-F238E27FC236}">
                    <a16:creationId xmlns:a16="http://schemas.microsoft.com/office/drawing/2014/main" id="{7B6E6DAA-8DBB-4BBC-BA97-9C82C298CB8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FE321A5-245B-4B62-9A7F-8A06E159FF7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B9A798A-01A8-48D8-AEDD-F6B0EA46B86D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1DF322B-E275-4102-9D6C-9D231C1FABD7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8D8BFD8F-1EB8-47E8-85BF-970A5B77053F}"/>
              </a:ext>
            </a:extLst>
          </p:cNvPr>
          <p:cNvGrpSpPr/>
          <p:nvPr/>
        </p:nvGrpSpPr>
        <p:grpSpPr>
          <a:xfrm>
            <a:off x="4487236" y="563663"/>
            <a:ext cx="1572170" cy="614723"/>
            <a:chOff x="6922902" y="3154462"/>
            <a:chExt cx="1572170" cy="614723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2BAF59F-373A-487F-8633-5F09B63606D8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0A1F815-4D6A-4203-91BD-49E8EDE4F940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52B9B89A-F901-4110-BCF2-7CA248D09FB6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AF633F2-4CC5-4A6C-A9A6-3CDCAB013B5F}"/>
              </a:ext>
            </a:extLst>
          </p:cNvPr>
          <p:cNvGrpSpPr/>
          <p:nvPr/>
        </p:nvGrpSpPr>
        <p:grpSpPr>
          <a:xfrm flipV="1">
            <a:off x="5435722" y="560735"/>
            <a:ext cx="1110488" cy="671106"/>
            <a:chOff x="7535897" y="3243687"/>
            <a:chExt cx="1030649" cy="750280"/>
          </a:xfrm>
        </p:grpSpPr>
        <p:pic>
          <p:nvPicPr>
            <p:cNvPr id="1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81691730-79F9-47AF-B356-A1948C1EB0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5A67210D-EAFB-407F-81E6-2A091F2B3225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A4FD0E97-CBCB-4E44-81EE-7F890B26E8DD}"/>
              </a:ext>
            </a:extLst>
          </p:cNvPr>
          <p:cNvGrpSpPr/>
          <p:nvPr/>
        </p:nvGrpSpPr>
        <p:grpSpPr>
          <a:xfrm>
            <a:off x="6482214" y="1303152"/>
            <a:ext cx="1505594" cy="538468"/>
            <a:chOff x="10178406" y="3264368"/>
            <a:chExt cx="1505594" cy="53846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F2CD6392-7FE1-4B6A-8AAE-AE794C512D12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0" name="箭號: 五邊形 19">
                <a:extLst>
                  <a:ext uri="{FF2B5EF4-FFF2-40B4-BE49-F238E27FC236}">
                    <a16:creationId xmlns:a16="http://schemas.microsoft.com/office/drawing/2014/main" id="{1FF8CF7D-92AC-471A-B619-F17F05FB95B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15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F02A598-C466-4DCA-A831-CD1A22CED3F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40A57FD3-8D48-4CCC-A4FE-B7DFAECA83CE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8C4DC117-252C-4271-9F75-E789E5B06EC2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98066003-5256-4EB3-9D88-D2A194EE0711}"/>
              </a:ext>
            </a:extLst>
          </p:cNvPr>
          <p:cNvGrpSpPr/>
          <p:nvPr/>
        </p:nvGrpSpPr>
        <p:grpSpPr>
          <a:xfrm>
            <a:off x="4493408" y="1255064"/>
            <a:ext cx="1572170" cy="614723"/>
            <a:chOff x="6922902" y="3154462"/>
            <a:chExt cx="1572170" cy="614723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86030D6F-41F9-4FF6-B3FD-87F2F77CECCB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FF0EE43-B634-4911-9AD4-2C81D7220063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D883F094-799A-48FF-B440-A2EC8EFBF185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25F5EBC3-D5C2-42C1-89F4-999912621A85}"/>
              </a:ext>
            </a:extLst>
          </p:cNvPr>
          <p:cNvGrpSpPr/>
          <p:nvPr/>
        </p:nvGrpSpPr>
        <p:grpSpPr>
          <a:xfrm flipV="1">
            <a:off x="5441894" y="1252136"/>
            <a:ext cx="1110488" cy="671106"/>
            <a:chOff x="7535897" y="3243687"/>
            <a:chExt cx="1030649" cy="750280"/>
          </a:xfrm>
        </p:grpSpPr>
        <p:pic>
          <p:nvPicPr>
            <p:cNvPr id="2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1291CFDC-148E-45A5-861F-07B568B151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0CB1A9E6-B087-4C7C-85F9-BC3D4A9CC9A7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CD9D0235-E5B6-4075-A27A-284F3EEA29D5}"/>
              </a:ext>
            </a:extLst>
          </p:cNvPr>
          <p:cNvGrpSpPr/>
          <p:nvPr/>
        </p:nvGrpSpPr>
        <p:grpSpPr>
          <a:xfrm>
            <a:off x="6489591" y="1920075"/>
            <a:ext cx="1505594" cy="538468"/>
            <a:chOff x="10178406" y="3264368"/>
            <a:chExt cx="1505594" cy="538468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444BCDF2-0B2B-483E-A854-300AD2839C3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33" name="箭號: 五邊形 32">
                <a:extLst>
                  <a:ext uri="{FF2B5EF4-FFF2-40B4-BE49-F238E27FC236}">
                    <a16:creationId xmlns:a16="http://schemas.microsoft.com/office/drawing/2014/main" id="{ADD8EE90-E03B-48CD-B14D-ED417E6396C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AF73EA0-AB86-4720-AC78-09FE203630A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F72DA414-8161-4A17-8BA0-B0C819431B78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8158E4F7-DC4E-491A-B40B-8BBA0A9C56F2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D62A75FB-0084-43C6-A52F-2C8C632CFB34}"/>
              </a:ext>
            </a:extLst>
          </p:cNvPr>
          <p:cNvGrpSpPr/>
          <p:nvPr/>
        </p:nvGrpSpPr>
        <p:grpSpPr>
          <a:xfrm>
            <a:off x="4487236" y="1829311"/>
            <a:ext cx="1572170" cy="614723"/>
            <a:chOff x="6922902" y="3154462"/>
            <a:chExt cx="1572170" cy="614723"/>
          </a:xfrm>
        </p:grpSpPr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DB9A48D8-58EE-42A0-B6E5-A4981E161B14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A9D87A5-E724-4A68-B137-3A76B17E93AF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B36EA161-87AE-4B6C-85B6-E880B7F5835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6F9182A5-6671-4663-855D-F0437AFE2512}"/>
              </a:ext>
            </a:extLst>
          </p:cNvPr>
          <p:cNvGrpSpPr/>
          <p:nvPr/>
        </p:nvGrpSpPr>
        <p:grpSpPr>
          <a:xfrm flipV="1">
            <a:off x="5435722" y="1826383"/>
            <a:ext cx="1110488" cy="671106"/>
            <a:chOff x="7535897" y="3243687"/>
            <a:chExt cx="1030649" cy="750280"/>
          </a:xfrm>
        </p:grpSpPr>
        <p:pic>
          <p:nvPicPr>
            <p:cNvPr id="41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99EBA060-02C1-4B65-B2AA-E77134F455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46922659-DB34-4FAA-901F-6DBEDA32BAB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899A1013-4523-48A0-8FF4-6ED2F0D7615B}"/>
              </a:ext>
            </a:extLst>
          </p:cNvPr>
          <p:cNvSpPr/>
          <p:nvPr/>
        </p:nvSpPr>
        <p:spPr>
          <a:xfrm>
            <a:off x="236306" y="4988104"/>
            <a:ext cx="2025631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15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D4783D64-DB6A-4BC6-8E3A-9F707BD6F14E}"/>
              </a:ext>
            </a:extLst>
          </p:cNvPr>
          <p:cNvGrpSpPr/>
          <p:nvPr/>
        </p:nvGrpSpPr>
        <p:grpSpPr>
          <a:xfrm>
            <a:off x="5571066" y="3750770"/>
            <a:ext cx="2440763" cy="1684070"/>
            <a:chOff x="3587763" y="1937828"/>
            <a:chExt cx="2440763" cy="1684070"/>
          </a:xfrm>
        </p:grpSpPr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AD271587-DC45-454C-999B-A69D81A0005B}"/>
                </a:ext>
              </a:extLst>
            </p:cNvPr>
            <p:cNvSpPr txBox="1"/>
            <p:nvPr/>
          </p:nvSpPr>
          <p:spPr>
            <a:xfrm>
              <a:off x="3849559" y="3037123"/>
              <a:ext cx="1951568" cy="584775"/>
            </a:xfrm>
            <a:prstGeom prst="rect">
              <a:avLst/>
            </a:prstGeom>
            <a:noFill/>
            <a:ln w="38100">
              <a:solidFill>
                <a:srgbClr val="F6C4B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b="1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       </a:t>
              </a:r>
              <a:r>
                <a:rPr lang="en-US" altLang="zh-TW" sz="105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    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print(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</p:txBody>
        </p:sp>
        <p:grpSp>
          <p:nvGrpSpPr>
            <p:cNvPr id="46" name="群組 45">
              <a:extLst>
                <a:ext uri="{FF2B5EF4-FFF2-40B4-BE49-F238E27FC236}">
                  <a16:creationId xmlns:a16="http://schemas.microsoft.com/office/drawing/2014/main" id="{AAE2225B-A046-42F3-B39F-CB415E01D331}"/>
                </a:ext>
              </a:extLst>
            </p:cNvPr>
            <p:cNvGrpSpPr/>
            <p:nvPr/>
          </p:nvGrpSpPr>
          <p:grpSpPr>
            <a:xfrm>
              <a:off x="3587763" y="1937828"/>
              <a:ext cx="2440763" cy="1391684"/>
              <a:chOff x="3587763" y="1937828"/>
              <a:chExt cx="2440763" cy="1391684"/>
            </a:xfrm>
          </p:grpSpPr>
          <p:grpSp>
            <p:nvGrpSpPr>
              <p:cNvPr id="47" name="群組 46">
                <a:extLst>
                  <a:ext uri="{FF2B5EF4-FFF2-40B4-BE49-F238E27FC236}">
                    <a16:creationId xmlns:a16="http://schemas.microsoft.com/office/drawing/2014/main" id="{7AC4DFFE-D116-4206-82CC-931ACD34099B}"/>
                  </a:ext>
                </a:extLst>
              </p:cNvPr>
              <p:cNvGrpSpPr/>
              <p:nvPr/>
            </p:nvGrpSpPr>
            <p:grpSpPr>
              <a:xfrm>
                <a:off x="3587763" y="2317223"/>
                <a:ext cx="2440763" cy="369330"/>
                <a:chOff x="2660660" y="3083635"/>
                <a:chExt cx="3835484" cy="285749"/>
              </a:xfrm>
            </p:grpSpPr>
            <p:sp>
              <p:nvSpPr>
                <p:cNvPr id="52" name="矩形: 圓角 51">
                  <a:extLst>
                    <a:ext uri="{FF2B5EF4-FFF2-40B4-BE49-F238E27FC236}">
                      <a16:creationId xmlns:a16="http://schemas.microsoft.com/office/drawing/2014/main" id="{330358A5-6F64-446A-BFD5-A5A75D0B9CF6}"/>
                    </a:ext>
                  </a:extLst>
                </p:cNvPr>
                <p:cNvSpPr/>
                <p:nvPr/>
              </p:nvSpPr>
              <p:spPr>
                <a:xfrm>
                  <a:off x="2660660" y="3083635"/>
                  <a:ext cx="3835484" cy="2857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6E2A1"/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cxnSp>
              <p:nvCxnSpPr>
                <p:cNvPr id="53" name="直線接點 52">
                  <a:extLst>
                    <a:ext uri="{FF2B5EF4-FFF2-40B4-BE49-F238E27FC236}">
                      <a16:creationId xmlns:a16="http://schemas.microsoft.com/office/drawing/2014/main" id="{1522684E-E1C8-4DDD-88C2-A5CFB480DC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19316" y="3230404"/>
                  <a:ext cx="3224571" cy="2764"/>
                </a:xfrm>
                <a:prstGeom prst="line">
                  <a:avLst/>
                </a:prstGeom>
                <a:solidFill>
                  <a:srgbClr val="B6E2A1"/>
                </a:solidFill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接點: 肘形 48">
                <a:extLst>
                  <a:ext uri="{FF2B5EF4-FFF2-40B4-BE49-F238E27FC236}">
                    <a16:creationId xmlns:a16="http://schemas.microsoft.com/office/drawing/2014/main" id="{3CC5ED43-4D93-4C9B-AED1-78E6E6FA7A08}"/>
                  </a:ext>
                </a:extLst>
              </p:cNvPr>
              <p:cNvCxnSpPr>
                <a:cxnSpLocks/>
                <a:stCxn id="45" idx="1"/>
                <a:endCxn id="52" idx="1"/>
              </p:cNvCxnSpPr>
              <p:nvPr/>
            </p:nvCxnSpPr>
            <p:spPr>
              <a:xfrm rot="10800000">
                <a:off x="3587763" y="2501889"/>
                <a:ext cx="261796" cy="827623"/>
              </a:xfrm>
              <a:prstGeom prst="bentConnector3">
                <a:avLst>
                  <a:gd name="adj1" fmla="val 187320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0" name="接點: 肘形 49">
                <a:extLst>
                  <a:ext uri="{FF2B5EF4-FFF2-40B4-BE49-F238E27FC236}">
                    <a16:creationId xmlns:a16="http://schemas.microsoft.com/office/drawing/2014/main" id="{A63AF63B-5572-46AD-8C8E-3C10411124F4}"/>
                  </a:ext>
                </a:extLst>
              </p:cNvPr>
              <p:cNvCxnSpPr>
                <a:cxnSpLocks/>
                <a:stCxn id="52" idx="3"/>
                <a:endCxn id="45" idx="3"/>
              </p:cNvCxnSpPr>
              <p:nvPr/>
            </p:nvCxnSpPr>
            <p:spPr>
              <a:xfrm flipH="1">
                <a:off x="5801127" y="2501888"/>
                <a:ext cx="227399" cy="827623"/>
              </a:xfrm>
              <a:prstGeom prst="bentConnector3">
                <a:avLst>
                  <a:gd name="adj1" fmla="val -100528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DF3677DE-BB67-4DB5-A651-E73F541CCC8F}"/>
                  </a:ext>
                </a:extLst>
              </p:cNvPr>
              <p:cNvSpPr txBox="1"/>
              <p:nvPr/>
            </p:nvSpPr>
            <p:spPr>
              <a:xfrm>
                <a:off x="3735705" y="1937828"/>
                <a:ext cx="2110859" cy="369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dirty="0"/>
                  <a:t>[3,6,9,12,15]</a:t>
                </a:r>
                <a:endParaRPr lang="zh-TW" altLang="en-US" dirty="0"/>
              </a:p>
            </p:txBody>
          </p:sp>
        </p:grp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0F947922-0683-4BCF-9AB1-81F22A528D57}"/>
              </a:ext>
            </a:extLst>
          </p:cNvPr>
          <p:cNvGrpSpPr/>
          <p:nvPr/>
        </p:nvGrpSpPr>
        <p:grpSpPr>
          <a:xfrm>
            <a:off x="6506235" y="2571798"/>
            <a:ext cx="1505594" cy="538468"/>
            <a:chOff x="10178406" y="3264368"/>
            <a:chExt cx="1505594" cy="538468"/>
          </a:xfrm>
        </p:grpSpPr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id="{6EFCB502-0DAD-4561-81BE-B2F4BE342114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7" name="箭號: 五邊形 56">
                <a:extLst>
                  <a:ext uri="{FF2B5EF4-FFF2-40B4-BE49-F238E27FC236}">
                    <a16:creationId xmlns:a16="http://schemas.microsoft.com/office/drawing/2014/main" id="{32FABECE-4C68-4610-9BF4-06F9DA496262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C310FC2A-E154-4EB4-806F-555EB926C8A1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1013C46B-CAC9-47AE-93EC-3905D7CEEEEB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76E407FC-CA10-4091-B4CF-7FE524793911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C7FA41B5-42EF-4EF5-AA24-9B82A634C9ED}"/>
              </a:ext>
            </a:extLst>
          </p:cNvPr>
          <p:cNvGrpSpPr/>
          <p:nvPr/>
        </p:nvGrpSpPr>
        <p:grpSpPr>
          <a:xfrm>
            <a:off x="4503880" y="2481034"/>
            <a:ext cx="1572170" cy="614723"/>
            <a:chOff x="6922902" y="3154462"/>
            <a:chExt cx="1572170" cy="614723"/>
          </a:xfrm>
        </p:grpSpPr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8AAC8A6E-78FB-4994-AAA6-2F149828AD9F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14F0D5BD-EB62-4125-ACC4-ED41826C6492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142C95BC-20E4-463C-AAA4-36F001E94D39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6B39B052-2AF6-4805-8105-C2A6C4FC8973}"/>
              </a:ext>
            </a:extLst>
          </p:cNvPr>
          <p:cNvGrpSpPr/>
          <p:nvPr/>
        </p:nvGrpSpPr>
        <p:grpSpPr>
          <a:xfrm flipV="1">
            <a:off x="5452366" y="2478106"/>
            <a:ext cx="1110488" cy="671106"/>
            <a:chOff x="7535897" y="3243687"/>
            <a:chExt cx="1030649" cy="750280"/>
          </a:xfrm>
        </p:grpSpPr>
        <p:pic>
          <p:nvPicPr>
            <p:cNvPr id="6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93E4364C-41BA-46C8-A335-05E31A4EF3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EAC71F62-3905-47BC-9E64-5A800299A8C9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73" name="橢圓 72">
            <a:extLst>
              <a:ext uri="{FF2B5EF4-FFF2-40B4-BE49-F238E27FC236}">
                <a16:creationId xmlns:a16="http://schemas.microsoft.com/office/drawing/2014/main" id="{7A1A6355-49D7-40EE-BC06-A1F533BC43C3}"/>
              </a:ext>
            </a:extLst>
          </p:cNvPr>
          <p:cNvSpPr/>
          <p:nvPr/>
        </p:nvSpPr>
        <p:spPr>
          <a:xfrm>
            <a:off x="5884504" y="4205385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58A2121B-EE99-4935-BA3A-C03BF4EB0C10}"/>
              </a:ext>
            </a:extLst>
          </p:cNvPr>
          <p:cNvSpPr txBox="1"/>
          <p:nvPr/>
        </p:nvSpPr>
        <p:spPr>
          <a:xfrm>
            <a:off x="3209184" y="3614637"/>
            <a:ext cx="2361882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      結束值   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</a:t>
            </a:r>
            <a:r>
              <a:rPr lang="en-US" altLang="zh-TW" b="1" dirty="0">
                <a:highlight>
                  <a:srgbClr val="DEEBF7"/>
                </a:highlight>
              </a:rPr>
              <a:t>  3  </a:t>
            </a:r>
            <a:r>
              <a:rPr lang="en-US" altLang="zh-TW" b="1" dirty="0"/>
              <a:t>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15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</a:t>
            </a:r>
            <a:r>
              <a:rPr lang="en-US" altLang="zh-TW" b="1" dirty="0">
                <a:highlight>
                  <a:srgbClr val="DEEBF7"/>
                </a:highlight>
              </a:rPr>
              <a:t>  3 </a:t>
            </a:r>
            <a:r>
              <a:rPr lang="en-US" altLang="zh-TW" b="1" dirty="0"/>
              <a:t>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8546840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C97B0D3-8149-4D27-9C27-1393952BC7E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56303" y="81189"/>
          <a:ext cx="1572170" cy="322081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9261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82820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D3C47E2-9A62-4B6E-A5F9-2E1513B2C3B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254896" y="103705"/>
          <a:ext cx="1623397" cy="319829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895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82933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B26E5DE2-DDFB-4EDE-B1CE-3DF9ED9BAF98}"/>
              </a:ext>
            </a:extLst>
          </p:cNvPr>
          <p:cNvGrpSpPr/>
          <p:nvPr/>
        </p:nvGrpSpPr>
        <p:grpSpPr>
          <a:xfrm>
            <a:off x="6482214" y="684797"/>
            <a:ext cx="1505594" cy="538468"/>
            <a:chOff x="10178406" y="3264368"/>
            <a:chExt cx="1505594" cy="538468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C56B7655-A938-4F6D-9D96-1AAB6A4C575C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" name="箭號: 五邊形 6">
                <a:extLst>
                  <a:ext uri="{FF2B5EF4-FFF2-40B4-BE49-F238E27FC236}">
                    <a16:creationId xmlns:a16="http://schemas.microsoft.com/office/drawing/2014/main" id="{7B6E6DAA-8DBB-4BBC-BA97-9C82C298CB8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FE321A5-245B-4B62-9A7F-8A06E159FF7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B9A798A-01A8-48D8-AEDD-F6B0EA46B86D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1DF322B-E275-4102-9D6C-9D231C1FABD7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8D8BFD8F-1EB8-47E8-85BF-970A5B77053F}"/>
              </a:ext>
            </a:extLst>
          </p:cNvPr>
          <p:cNvGrpSpPr/>
          <p:nvPr/>
        </p:nvGrpSpPr>
        <p:grpSpPr>
          <a:xfrm>
            <a:off x="4487236" y="563663"/>
            <a:ext cx="1572170" cy="614723"/>
            <a:chOff x="6922902" y="3154462"/>
            <a:chExt cx="1572170" cy="614723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2BAF59F-373A-487F-8633-5F09B63606D8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0A1F815-4D6A-4203-91BD-49E8EDE4F940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52B9B89A-F901-4110-BCF2-7CA248D09FB6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AF633F2-4CC5-4A6C-A9A6-3CDCAB013B5F}"/>
              </a:ext>
            </a:extLst>
          </p:cNvPr>
          <p:cNvGrpSpPr/>
          <p:nvPr/>
        </p:nvGrpSpPr>
        <p:grpSpPr>
          <a:xfrm flipV="1">
            <a:off x="5435722" y="560735"/>
            <a:ext cx="1110488" cy="671106"/>
            <a:chOff x="7535897" y="3243687"/>
            <a:chExt cx="1030649" cy="750280"/>
          </a:xfrm>
        </p:grpSpPr>
        <p:pic>
          <p:nvPicPr>
            <p:cNvPr id="1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81691730-79F9-47AF-B356-A1948C1EB0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5A67210D-EAFB-407F-81E6-2A091F2B3225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A4FD0E97-CBCB-4E44-81EE-7F890B26E8DD}"/>
              </a:ext>
            </a:extLst>
          </p:cNvPr>
          <p:cNvGrpSpPr/>
          <p:nvPr/>
        </p:nvGrpSpPr>
        <p:grpSpPr>
          <a:xfrm>
            <a:off x="6482214" y="1303152"/>
            <a:ext cx="1505594" cy="538468"/>
            <a:chOff x="10178406" y="3264368"/>
            <a:chExt cx="1505594" cy="53846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F2CD6392-7FE1-4B6A-8AAE-AE794C512D12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0" name="箭號: 五邊形 19">
                <a:extLst>
                  <a:ext uri="{FF2B5EF4-FFF2-40B4-BE49-F238E27FC236}">
                    <a16:creationId xmlns:a16="http://schemas.microsoft.com/office/drawing/2014/main" id="{1FF8CF7D-92AC-471A-B619-F17F05FB95B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15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F02A598-C466-4DCA-A831-CD1A22CED3F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40A57FD3-8D48-4CCC-A4FE-B7DFAECA83CE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8C4DC117-252C-4271-9F75-E789E5B06EC2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98066003-5256-4EB3-9D88-D2A194EE0711}"/>
              </a:ext>
            </a:extLst>
          </p:cNvPr>
          <p:cNvGrpSpPr/>
          <p:nvPr/>
        </p:nvGrpSpPr>
        <p:grpSpPr>
          <a:xfrm>
            <a:off x="4493408" y="1255064"/>
            <a:ext cx="1572170" cy="614723"/>
            <a:chOff x="6922902" y="3154462"/>
            <a:chExt cx="1572170" cy="614723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86030D6F-41F9-4FF6-B3FD-87F2F77CECCB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FF0EE43-B634-4911-9AD4-2C81D7220063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D883F094-799A-48FF-B440-A2EC8EFBF185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25F5EBC3-D5C2-42C1-89F4-999912621A85}"/>
              </a:ext>
            </a:extLst>
          </p:cNvPr>
          <p:cNvGrpSpPr/>
          <p:nvPr/>
        </p:nvGrpSpPr>
        <p:grpSpPr>
          <a:xfrm flipV="1">
            <a:off x="5441894" y="1252136"/>
            <a:ext cx="1110488" cy="671106"/>
            <a:chOff x="7535897" y="3243687"/>
            <a:chExt cx="1030649" cy="750280"/>
          </a:xfrm>
        </p:grpSpPr>
        <p:pic>
          <p:nvPicPr>
            <p:cNvPr id="2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1291CFDC-148E-45A5-861F-07B568B151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0CB1A9E6-B087-4C7C-85F9-BC3D4A9CC9A7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CD9D0235-E5B6-4075-A27A-284F3EEA29D5}"/>
              </a:ext>
            </a:extLst>
          </p:cNvPr>
          <p:cNvGrpSpPr/>
          <p:nvPr/>
        </p:nvGrpSpPr>
        <p:grpSpPr>
          <a:xfrm>
            <a:off x="6489591" y="1920075"/>
            <a:ext cx="1505594" cy="538468"/>
            <a:chOff x="10178406" y="3264368"/>
            <a:chExt cx="1505594" cy="538468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444BCDF2-0B2B-483E-A854-300AD2839C3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33" name="箭號: 五邊形 32">
                <a:extLst>
                  <a:ext uri="{FF2B5EF4-FFF2-40B4-BE49-F238E27FC236}">
                    <a16:creationId xmlns:a16="http://schemas.microsoft.com/office/drawing/2014/main" id="{ADD8EE90-E03B-48CD-B14D-ED417E6396C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AF73EA0-AB86-4720-AC78-09FE203630A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F72DA414-8161-4A17-8BA0-B0C819431B78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8158E4F7-DC4E-491A-B40B-8BBA0A9C56F2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D62A75FB-0084-43C6-A52F-2C8C632CFB34}"/>
              </a:ext>
            </a:extLst>
          </p:cNvPr>
          <p:cNvGrpSpPr/>
          <p:nvPr/>
        </p:nvGrpSpPr>
        <p:grpSpPr>
          <a:xfrm>
            <a:off x="4487236" y="1829311"/>
            <a:ext cx="1572170" cy="614723"/>
            <a:chOff x="6922902" y="3154462"/>
            <a:chExt cx="1572170" cy="614723"/>
          </a:xfrm>
        </p:grpSpPr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DB9A48D8-58EE-42A0-B6E5-A4981E161B14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A9D87A5-E724-4A68-B137-3A76B17E93AF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B36EA161-87AE-4B6C-85B6-E880B7F5835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6F9182A5-6671-4663-855D-F0437AFE2512}"/>
              </a:ext>
            </a:extLst>
          </p:cNvPr>
          <p:cNvGrpSpPr/>
          <p:nvPr/>
        </p:nvGrpSpPr>
        <p:grpSpPr>
          <a:xfrm flipV="1">
            <a:off x="5435722" y="1826383"/>
            <a:ext cx="1110488" cy="671106"/>
            <a:chOff x="7535897" y="3243687"/>
            <a:chExt cx="1030649" cy="750280"/>
          </a:xfrm>
        </p:grpSpPr>
        <p:pic>
          <p:nvPicPr>
            <p:cNvPr id="41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99EBA060-02C1-4B65-B2AA-E77134F455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46922659-DB34-4FAA-901F-6DBEDA32BAB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899A1013-4523-48A0-8FF4-6ED2F0D7615B}"/>
              </a:ext>
            </a:extLst>
          </p:cNvPr>
          <p:cNvSpPr/>
          <p:nvPr/>
        </p:nvSpPr>
        <p:spPr>
          <a:xfrm>
            <a:off x="236306" y="4988104"/>
            <a:ext cx="2025631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15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D4783D64-DB6A-4BC6-8E3A-9F707BD6F14E}"/>
              </a:ext>
            </a:extLst>
          </p:cNvPr>
          <p:cNvGrpSpPr/>
          <p:nvPr/>
        </p:nvGrpSpPr>
        <p:grpSpPr>
          <a:xfrm>
            <a:off x="5571066" y="3750770"/>
            <a:ext cx="2440763" cy="1684070"/>
            <a:chOff x="3587763" y="1937828"/>
            <a:chExt cx="2440763" cy="1684070"/>
          </a:xfrm>
        </p:grpSpPr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AD271587-DC45-454C-999B-A69D81A0005B}"/>
                </a:ext>
              </a:extLst>
            </p:cNvPr>
            <p:cNvSpPr txBox="1"/>
            <p:nvPr/>
          </p:nvSpPr>
          <p:spPr>
            <a:xfrm>
              <a:off x="3849559" y="3037123"/>
              <a:ext cx="1951568" cy="584775"/>
            </a:xfrm>
            <a:prstGeom prst="rect">
              <a:avLst/>
            </a:prstGeom>
            <a:noFill/>
            <a:ln w="38100">
              <a:solidFill>
                <a:srgbClr val="F6C4B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b="1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       </a:t>
              </a:r>
              <a:r>
                <a:rPr lang="en-US" altLang="zh-TW" sz="105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    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print(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3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</p:txBody>
        </p:sp>
        <p:grpSp>
          <p:nvGrpSpPr>
            <p:cNvPr id="46" name="群組 45">
              <a:extLst>
                <a:ext uri="{FF2B5EF4-FFF2-40B4-BE49-F238E27FC236}">
                  <a16:creationId xmlns:a16="http://schemas.microsoft.com/office/drawing/2014/main" id="{AAE2225B-A046-42F3-B39F-CB415E01D331}"/>
                </a:ext>
              </a:extLst>
            </p:cNvPr>
            <p:cNvGrpSpPr/>
            <p:nvPr/>
          </p:nvGrpSpPr>
          <p:grpSpPr>
            <a:xfrm>
              <a:off x="3587763" y="1937828"/>
              <a:ext cx="2440763" cy="1391684"/>
              <a:chOff x="3587763" y="1937828"/>
              <a:chExt cx="2440763" cy="1391684"/>
            </a:xfrm>
          </p:grpSpPr>
          <p:grpSp>
            <p:nvGrpSpPr>
              <p:cNvPr id="47" name="群組 46">
                <a:extLst>
                  <a:ext uri="{FF2B5EF4-FFF2-40B4-BE49-F238E27FC236}">
                    <a16:creationId xmlns:a16="http://schemas.microsoft.com/office/drawing/2014/main" id="{7AC4DFFE-D116-4206-82CC-931ACD34099B}"/>
                  </a:ext>
                </a:extLst>
              </p:cNvPr>
              <p:cNvGrpSpPr/>
              <p:nvPr/>
            </p:nvGrpSpPr>
            <p:grpSpPr>
              <a:xfrm>
                <a:off x="3587763" y="2317223"/>
                <a:ext cx="2440763" cy="369330"/>
                <a:chOff x="2660660" y="3083635"/>
                <a:chExt cx="3835484" cy="285749"/>
              </a:xfrm>
            </p:grpSpPr>
            <p:sp>
              <p:nvSpPr>
                <p:cNvPr id="52" name="矩形: 圓角 51">
                  <a:extLst>
                    <a:ext uri="{FF2B5EF4-FFF2-40B4-BE49-F238E27FC236}">
                      <a16:creationId xmlns:a16="http://schemas.microsoft.com/office/drawing/2014/main" id="{330358A5-6F64-446A-BFD5-A5A75D0B9CF6}"/>
                    </a:ext>
                  </a:extLst>
                </p:cNvPr>
                <p:cNvSpPr/>
                <p:nvPr/>
              </p:nvSpPr>
              <p:spPr>
                <a:xfrm>
                  <a:off x="2660660" y="3083635"/>
                  <a:ext cx="3835484" cy="2857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6E2A1"/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cxnSp>
              <p:nvCxnSpPr>
                <p:cNvPr id="53" name="直線接點 52">
                  <a:extLst>
                    <a:ext uri="{FF2B5EF4-FFF2-40B4-BE49-F238E27FC236}">
                      <a16:creationId xmlns:a16="http://schemas.microsoft.com/office/drawing/2014/main" id="{1522684E-E1C8-4DDD-88C2-A5CFB480DC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19316" y="3230404"/>
                  <a:ext cx="3224571" cy="2764"/>
                </a:xfrm>
                <a:prstGeom prst="line">
                  <a:avLst/>
                </a:prstGeom>
                <a:solidFill>
                  <a:srgbClr val="B6E2A1"/>
                </a:solidFill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接點: 肘形 48">
                <a:extLst>
                  <a:ext uri="{FF2B5EF4-FFF2-40B4-BE49-F238E27FC236}">
                    <a16:creationId xmlns:a16="http://schemas.microsoft.com/office/drawing/2014/main" id="{3CC5ED43-4D93-4C9B-AED1-78E6E6FA7A08}"/>
                  </a:ext>
                </a:extLst>
              </p:cNvPr>
              <p:cNvCxnSpPr>
                <a:cxnSpLocks/>
                <a:stCxn id="45" idx="1"/>
                <a:endCxn id="52" idx="1"/>
              </p:cNvCxnSpPr>
              <p:nvPr/>
            </p:nvCxnSpPr>
            <p:spPr>
              <a:xfrm rot="10800000">
                <a:off x="3587763" y="2501889"/>
                <a:ext cx="261796" cy="827623"/>
              </a:xfrm>
              <a:prstGeom prst="bentConnector3">
                <a:avLst>
                  <a:gd name="adj1" fmla="val 187320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0" name="接點: 肘形 49">
                <a:extLst>
                  <a:ext uri="{FF2B5EF4-FFF2-40B4-BE49-F238E27FC236}">
                    <a16:creationId xmlns:a16="http://schemas.microsoft.com/office/drawing/2014/main" id="{A63AF63B-5572-46AD-8C8E-3C10411124F4}"/>
                  </a:ext>
                </a:extLst>
              </p:cNvPr>
              <p:cNvCxnSpPr>
                <a:cxnSpLocks/>
                <a:stCxn id="52" idx="3"/>
                <a:endCxn id="45" idx="3"/>
              </p:cNvCxnSpPr>
              <p:nvPr/>
            </p:nvCxnSpPr>
            <p:spPr>
              <a:xfrm flipH="1">
                <a:off x="5801127" y="2501888"/>
                <a:ext cx="227399" cy="827623"/>
              </a:xfrm>
              <a:prstGeom prst="bentConnector3">
                <a:avLst>
                  <a:gd name="adj1" fmla="val -100528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DF3677DE-BB67-4DB5-A651-E73F541CCC8F}"/>
                  </a:ext>
                </a:extLst>
              </p:cNvPr>
              <p:cNvSpPr txBox="1"/>
              <p:nvPr/>
            </p:nvSpPr>
            <p:spPr>
              <a:xfrm>
                <a:off x="3735705" y="1937828"/>
                <a:ext cx="2110859" cy="369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dirty="0"/>
                  <a:t>[3,6,9,12,15]</a:t>
                </a:r>
                <a:endParaRPr lang="zh-TW" altLang="en-US" dirty="0"/>
              </a:p>
            </p:txBody>
          </p:sp>
        </p:grp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0F947922-0683-4BCF-9AB1-81F22A528D57}"/>
              </a:ext>
            </a:extLst>
          </p:cNvPr>
          <p:cNvGrpSpPr/>
          <p:nvPr/>
        </p:nvGrpSpPr>
        <p:grpSpPr>
          <a:xfrm>
            <a:off x="6506235" y="2571798"/>
            <a:ext cx="1505594" cy="538468"/>
            <a:chOff x="10178406" y="3264368"/>
            <a:chExt cx="1505594" cy="538468"/>
          </a:xfrm>
        </p:grpSpPr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id="{6EFCB502-0DAD-4561-81BE-B2F4BE342114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7" name="箭號: 五邊形 56">
                <a:extLst>
                  <a:ext uri="{FF2B5EF4-FFF2-40B4-BE49-F238E27FC236}">
                    <a16:creationId xmlns:a16="http://schemas.microsoft.com/office/drawing/2014/main" id="{32FABECE-4C68-4610-9BF4-06F9DA496262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C310FC2A-E154-4EB4-806F-555EB926C8A1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1013C46B-CAC9-47AE-93EC-3905D7CEEEEB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76E407FC-CA10-4091-B4CF-7FE524793911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C7FA41B5-42EF-4EF5-AA24-9B82A634C9ED}"/>
              </a:ext>
            </a:extLst>
          </p:cNvPr>
          <p:cNvGrpSpPr/>
          <p:nvPr/>
        </p:nvGrpSpPr>
        <p:grpSpPr>
          <a:xfrm>
            <a:off x="4503880" y="2481034"/>
            <a:ext cx="1572170" cy="614723"/>
            <a:chOff x="6922902" y="3154462"/>
            <a:chExt cx="1572170" cy="614723"/>
          </a:xfrm>
        </p:grpSpPr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8AAC8A6E-78FB-4994-AAA6-2F149828AD9F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14F0D5BD-EB62-4125-ACC4-ED41826C6492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142C95BC-20E4-463C-AAA4-36F001E94D39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6B39B052-2AF6-4805-8105-C2A6C4FC8973}"/>
              </a:ext>
            </a:extLst>
          </p:cNvPr>
          <p:cNvGrpSpPr/>
          <p:nvPr/>
        </p:nvGrpSpPr>
        <p:grpSpPr>
          <a:xfrm flipV="1">
            <a:off x="5452366" y="2478106"/>
            <a:ext cx="1110488" cy="671106"/>
            <a:chOff x="7535897" y="3243687"/>
            <a:chExt cx="1030649" cy="750280"/>
          </a:xfrm>
        </p:grpSpPr>
        <p:pic>
          <p:nvPicPr>
            <p:cNvPr id="6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93E4364C-41BA-46C8-A335-05E31A4EF3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EAC71F62-3905-47BC-9E64-5A800299A8C9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73" name="橢圓 72">
            <a:extLst>
              <a:ext uri="{FF2B5EF4-FFF2-40B4-BE49-F238E27FC236}">
                <a16:creationId xmlns:a16="http://schemas.microsoft.com/office/drawing/2014/main" id="{7A1A6355-49D7-40EE-BC06-A1F533BC43C3}"/>
              </a:ext>
            </a:extLst>
          </p:cNvPr>
          <p:cNvSpPr/>
          <p:nvPr/>
        </p:nvSpPr>
        <p:spPr>
          <a:xfrm>
            <a:off x="5884504" y="4205385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D107B7C8-E424-41FD-8F17-A8D61A58A1EB}"/>
              </a:ext>
            </a:extLst>
          </p:cNvPr>
          <p:cNvSpPr txBox="1"/>
          <p:nvPr/>
        </p:nvSpPr>
        <p:spPr>
          <a:xfrm>
            <a:off x="3209184" y="3614637"/>
            <a:ext cx="2361882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      結束值   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</a:t>
            </a:r>
            <a:r>
              <a:rPr lang="en-US" altLang="zh-TW" b="1" dirty="0">
                <a:highlight>
                  <a:srgbClr val="DEEBF7"/>
                </a:highlight>
              </a:rPr>
              <a:t>  3  </a:t>
            </a:r>
            <a:r>
              <a:rPr lang="en-US" altLang="zh-TW" b="1" dirty="0"/>
              <a:t>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15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</a:t>
            </a:r>
            <a:r>
              <a:rPr lang="en-US" altLang="zh-TW" b="1" dirty="0">
                <a:highlight>
                  <a:srgbClr val="DEEBF7"/>
                </a:highlight>
              </a:rPr>
              <a:t>  3 </a:t>
            </a:r>
            <a:r>
              <a:rPr lang="en-US" altLang="zh-TW" b="1" dirty="0"/>
              <a:t>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9781904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C97B0D3-8149-4D27-9C27-1393952BC7E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56303" y="81189"/>
          <a:ext cx="1572170" cy="322081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9261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82820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D3C47E2-9A62-4B6E-A5F9-2E1513B2C3B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254896" y="103705"/>
          <a:ext cx="1623397" cy="319829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895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82933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B26E5DE2-DDFB-4EDE-B1CE-3DF9ED9BAF98}"/>
              </a:ext>
            </a:extLst>
          </p:cNvPr>
          <p:cNvGrpSpPr/>
          <p:nvPr/>
        </p:nvGrpSpPr>
        <p:grpSpPr>
          <a:xfrm>
            <a:off x="6482214" y="684797"/>
            <a:ext cx="1505594" cy="538468"/>
            <a:chOff x="10178406" y="3264368"/>
            <a:chExt cx="1505594" cy="538468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C56B7655-A938-4F6D-9D96-1AAB6A4C575C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" name="箭號: 五邊形 6">
                <a:extLst>
                  <a:ext uri="{FF2B5EF4-FFF2-40B4-BE49-F238E27FC236}">
                    <a16:creationId xmlns:a16="http://schemas.microsoft.com/office/drawing/2014/main" id="{7B6E6DAA-8DBB-4BBC-BA97-9C82C298CB8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FE321A5-245B-4B62-9A7F-8A06E159FF7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B9A798A-01A8-48D8-AEDD-F6B0EA46B86D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1DF322B-E275-4102-9D6C-9D231C1FABD7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8D8BFD8F-1EB8-47E8-85BF-970A5B77053F}"/>
              </a:ext>
            </a:extLst>
          </p:cNvPr>
          <p:cNvGrpSpPr/>
          <p:nvPr/>
        </p:nvGrpSpPr>
        <p:grpSpPr>
          <a:xfrm>
            <a:off x="4487236" y="563663"/>
            <a:ext cx="1572170" cy="614723"/>
            <a:chOff x="6922902" y="3154462"/>
            <a:chExt cx="1572170" cy="614723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2BAF59F-373A-487F-8633-5F09B63606D8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0A1F815-4D6A-4203-91BD-49E8EDE4F940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52B9B89A-F901-4110-BCF2-7CA248D09FB6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AF633F2-4CC5-4A6C-A9A6-3CDCAB013B5F}"/>
              </a:ext>
            </a:extLst>
          </p:cNvPr>
          <p:cNvGrpSpPr/>
          <p:nvPr/>
        </p:nvGrpSpPr>
        <p:grpSpPr>
          <a:xfrm flipV="1">
            <a:off x="5435722" y="560735"/>
            <a:ext cx="1110488" cy="671106"/>
            <a:chOff x="7535897" y="3243687"/>
            <a:chExt cx="1030649" cy="750280"/>
          </a:xfrm>
        </p:grpSpPr>
        <p:pic>
          <p:nvPicPr>
            <p:cNvPr id="1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81691730-79F9-47AF-B356-A1948C1EB0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5A67210D-EAFB-407F-81E6-2A091F2B3225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A4FD0E97-CBCB-4E44-81EE-7F890B26E8DD}"/>
              </a:ext>
            </a:extLst>
          </p:cNvPr>
          <p:cNvGrpSpPr/>
          <p:nvPr/>
        </p:nvGrpSpPr>
        <p:grpSpPr>
          <a:xfrm>
            <a:off x="6482214" y="1303152"/>
            <a:ext cx="1505594" cy="538468"/>
            <a:chOff x="10178406" y="3264368"/>
            <a:chExt cx="1505594" cy="53846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F2CD6392-7FE1-4B6A-8AAE-AE794C512D12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0" name="箭號: 五邊形 19">
                <a:extLst>
                  <a:ext uri="{FF2B5EF4-FFF2-40B4-BE49-F238E27FC236}">
                    <a16:creationId xmlns:a16="http://schemas.microsoft.com/office/drawing/2014/main" id="{1FF8CF7D-92AC-471A-B619-F17F05FB95B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15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F02A598-C466-4DCA-A831-CD1A22CED3F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40A57FD3-8D48-4CCC-A4FE-B7DFAECA83CE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8C4DC117-252C-4271-9F75-E789E5B06EC2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98066003-5256-4EB3-9D88-D2A194EE0711}"/>
              </a:ext>
            </a:extLst>
          </p:cNvPr>
          <p:cNvGrpSpPr/>
          <p:nvPr/>
        </p:nvGrpSpPr>
        <p:grpSpPr>
          <a:xfrm>
            <a:off x="4493408" y="1255064"/>
            <a:ext cx="1572170" cy="614723"/>
            <a:chOff x="6922902" y="3154462"/>
            <a:chExt cx="1572170" cy="614723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86030D6F-41F9-4FF6-B3FD-87F2F77CECCB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FF0EE43-B634-4911-9AD4-2C81D7220063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D883F094-799A-48FF-B440-A2EC8EFBF185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25F5EBC3-D5C2-42C1-89F4-999912621A85}"/>
              </a:ext>
            </a:extLst>
          </p:cNvPr>
          <p:cNvGrpSpPr/>
          <p:nvPr/>
        </p:nvGrpSpPr>
        <p:grpSpPr>
          <a:xfrm flipV="1">
            <a:off x="5441894" y="1252136"/>
            <a:ext cx="1110488" cy="671106"/>
            <a:chOff x="7535897" y="3243687"/>
            <a:chExt cx="1030649" cy="750280"/>
          </a:xfrm>
        </p:grpSpPr>
        <p:pic>
          <p:nvPicPr>
            <p:cNvPr id="2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1291CFDC-148E-45A5-861F-07B568B151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0CB1A9E6-B087-4C7C-85F9-BC3D4A9CC9A7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CD9D0235-E5B6-4075-A27A-284F3EEA29D5}"/>
              </a:ext>
            </a:extLst>
          </p:cNvPr>
          <p:cNvGrpSpPr/>
          <p:nvPr/>
        </p:nvGrpSpPr>
        <p:grpSpPr>
          <a:xfrm>
            <a:off x="6489591" y="1920075"/>
            <a:ext cx="1505594" cy="538468"/>
            <a:chOff x="10178406" y="3264368"/>
            <a:chExt cx="1505594" cy="538468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444BCDF2-0B2B-483E-A854-300AD2839C3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33" name="箭號: 五邊形 32">
                <a:extLst>
                  <a:ext uri="{FF2B5EF4-FFF2-40B4-BE49-F238E27FC236}">
                    <a16:creationId xmlns:a16="http://schemas.microsoft.com/office/drawing/2014/main" id="{ADD8EE90-E03B-48CD-B14D-ED417E6396C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AF73EA0-AB86-4720-AC78-09FE203630A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F72DA414-8161-4A17-8BA0-B0C819431B78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8158E4F7-DC4E-491A-B40B-8BBA0A9C56F2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D62A75FB-0084-43C6-A52F-2C8C632CFB34}"/>
              </a:ext>
            </a:extLst>
          </p:cNvPr>
          <p:cNvGrpSpPr/>
          <p:nvPr/>
        </p:nvGrpSpPr>
        <p:grpSpPr>
          <a:xfrm>
            <a:off x="4487236" y="1829311"/>
            <a:ext cx="1572170" cy="614723"/>
            <a:chOff x="6922902" y="3154462"/>
            <a:chExt cx="1572170" cy="614723"/>
          </a:xfrm>
        </p:grpSpPr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DB9A48D8-58EE-42A0-B6E5-A4981E161B14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A9D87A5-E724-4A68-B137-3A76B17E93AF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B36EA161-87AE-4B6C-85B6-E880B7F5835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6F9182A5-6671-4663-855D-F0437AFE2512}"/>
              </a:ext>
            </a:extLst>
          </p:cNvPr>
          <p:cNvGrpSpPr/>
          <p:nvPr/>
        </p:nvGrpSpPr>
        <p:grpSpPr>
          <a:xfrm flipV="1">
            <a:off x="5435722" y="1826383"/>
            <a:ext cx="1110488" cy="671106"/>
            <a:chOff x="7535897" y="3243687"/>
            <a:chExt cx="1030649" cy="750280"/>
          </a:xfrm>
        </p:grpSpPr>
        <p:pic>
          <p:nvPicPr>
            <p:cNvPr id="41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99EBA060-02C1-4B65-B2AA-E77134F455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46922659-DB34-4FAA-901F-6DBEDA32BAB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899A1013-4523-48A0-8FF4-6ED2F0D7615B}"/>
              </a:ext>
            </a:extLst>
          </p:cNvPr>
          <p:cNvSpPr/>
          <p:nvPr/>
        </p:nvSpPr>
        <p:spPr>
          <a:xfrm>
            <a:off x="236306" y="4988104"/>
            <a:ext cx="2025631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15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D4783D64-DB6A-4BC6-8E3A-9F707BD6F14E}"/>
              </a:ext>
            </a:extLst>
          </p:cNvPr>
          <p:cNvGrpSpPr/>
          <p:nvPr/>
        </p:nvGrpSpPr>
        <p:grpSpPr>
          <a:xfrm>
            <a:off x="5571066" y="3750770"/>
            <a:ext cx="2440763" cy="1684070"/>
            <a:chOff x="3587763" y="1937828"/>
            <a:chExt cx="2440763" cy="1684070"/>
          </a:xfrm>
        </p:grpSpPr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AD271587-DC45-454C-999B-A69D81A0005B}"/>
                </a:ext>
              </a:extLst>
            </p:cNvPr>
            <p:cNvSpPr txBox="1"/>
            <p:nvPr/>
          </p:nvSpPr>
          <p:spPr>
            <a:xfrm>
              <a:off x="3849559" y="3037123"/>
              <a:ext cx="1951568" cy="584775"/>
            </a:xfrm>
            <a:prstGeom prst="rect">
              <a:avLst/>
            </a:prstGeom>
            <a:noFill/>
            <a:ln w="38100">
              <a:solidFill>
                <a:srgbClr val="F6C4B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b="1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       </a:t>
              </a:r>
              <a:r>
                <a:rPr lang="en-US" altLang="zh-TW" sz="105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    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print(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</p:txBody>
        </p:sp>
        <p:grpSp>
          <p:nvGrpSpPr>
            <p:cNvPr id="46" name="群組 45">
              <a:extLst>
                <a:ext uri="{FF2B5EF4-FFF2-40B4-BE49-F238E27FC236}">
                  <a16:creationId xmlns:a16="http://schemas.microsoft.com/office/drawing/2014/main" id="{AAE2225B-A046-42F3-B39F-CB415E01D331}"/>
                </a:ext>
              </a:extLst>
            </p:cNvPr>
            <p:cNvGrpSpPr/>
            <p:nvPr/>
          </p:nvGrpSpPr>
          <p:grpSpPr>
            <a:xfrm>
              <a:off x="3587763" y="1937828"/>
              <a:ext cx="2440763" cy="1391684"/>
              <a:chOff x="3587763" y="1937828"/>
              <a:chExt cx="2440763" cy="1391684"/>
            </a:xfrm>
          </p:grpSpPr>
          <p:grpSp>
            <p:nvGrpSpPr>
              <p:cNvPr id="47" name="群組 46">
                <a:extLst>
                  <a:ext uri="{FF2B5EF4-FFF2-40B4-BE49-F238E27FC236}">
                    <a16:creationId xmlns:a16="http://schemas.microsoft.com/office/drawing/2014/main" id="{7AC4DFFE-D116-4206-82CC-931ACD34099B}"/>
                  </a:ext>
                </a:extLst>
              </p:cNvPr>
              <p:cNvGrpSpPr/>
              <p:nvPr/>
            </p:nvGrpSpPr>
            <p:grpSpPr>
              <a:xfrm>
                <a:off x="3587763" y="2317223"/>
                <a:ext cx="2440763" cy="369330"/>
                <a:chOff x="2660660" y="3083635"/>
                <a:chExt cx="3835484" cy="285749"/>
              </a:xfrm>
            </p:grpSpPr>
            <p:sp>
              <p:nvSpPr>
                <p:cNvPr id="52" name="矩形: 圓角 51">
                  <a:extLst>
                    <a:ext uri="{FF2B5EF4-FFF2-40B4-BE49-F238E27FC236}">
                      <a16:creationId xmlns:a16="http://schemas.microsoft.com/office/drawing/2014/main" id="{330358A5-6F64-446A-BFD5-A5A75D0B9CF6}"/>
                    </a:ext>
                  </a:extLst>
                </p:cNvPr>
                <p:cNvSpPr/>
                <p:nvPr/>
              </p:nvSpPr>
              <p:spPr>
                <a:xfrm>
                  <a:off x="2660660" y="3083635"/>
                  <a:ext cx="3835484" cy="2857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6E2A1"/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cxnSp>
              <p:nvCxnSpPr>
                <p:cNvPr id="53" name="直線接點 52">
                  <a:extLst>
                    <a:ext uri="{FF2B5EF4-FFF2-40B4-BE49-F238E27FC236}">
                      <a16:creationId xmlns:a16="http://schemas.microsoft.com/office/drawing/2014/main" id="{1522684E-E1C8-4DDD-88C2-A5CFB480DC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19316" y="3230404"/>
                  <a:ext cx="3224571" cy="2764"/>
                </a:xfrm>
                <a:prstGeom prst="line">
                  <a:avLst/>
                </a:prstGeom>
                <a:solidFill>
                  <a:srgbClr val="B6E2A1"/>
                </a:solidFill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接點: 肘形 48">
                <a:extLst>
                  <a:ext uri="{FF2B5EF4-FFF2-40B4-BE49-F238E27FC236}">
                    <a16:creationId xmlns:a16="http://schemas.microsoft.com/office/drawing/2014/main" id="{3CC5ED43-4D93-4C9B-AED1-78E6E6FA7A08}"/>
                  </a:ext>
                </a:extLst>
              </p:cNvPr>
              <p:cNvCxnSpPr>
                <a:cxnSpLocks/>
                <a:stCxn id="45" idx="1"/>
                <a:endCxn id="52" idx="1"/>
              </p:cNvCxnSpPr>
              <p:nvPr/>
            </p:nvCxnSpPr>
            <p:spPr>
              <a:xfrm rot="10800000">
                <a:off x="3587763" y="2501889"/>
                <a:ext cx="261796" cy="827623"/>
              </a:xfrm>
              <a:prstGeom prst="bentConnector3">
                <a:avLst>
                  <a:gd name="adj1" fmla="val 187320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0" name="接點: 肘形 49">
                <a:extLst>
                  <a:ext uri="{FF2B5EF4-FFF2-40B4-BE49-F238E27FC236}">
                    <a16:creationId xmlns:a16="http://schemas.microsoft.com/office/drawing/2014/main" id="{A63AF63B-5572-46AD-8C8E-3C10411124F4}"/>
                  </a:ext>
                </a:extLst>
              </p:cNvPr>
              <p:cNvCxnSpPr>
                <a:cxnSpLocks/>
                <a:stCxn id="52" idx="3"/>
                <a:endCxn id="45" idx="3"/>
              </p:cNvCxnSpPr>
              <p:nvPr/>
            </p:nvCxnSpPr>
            <p:spPr>
              <a:xfrm flipH="1">
                <a:off x="5801127" y="2501888"/>
                <a:ext cx="227399" cy="827623"/>
              </a:xfrm>
              <a:prstGeom prst="bentConnector3">
                <a:avLst>
                  <a:gd name="adj1" fmla="val -100528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DF3677DE-BB67-4DB5-A651-E73F541CCC8F}"/>
                  </a:ext>
                </a:extLst>
              </p:cNvPr>
              <p:cNvSpPr txBox="1"/>
              <p:nvPr/>
            </p:nvSpPr>
            <p:spPr>
              <a:xfrm>
                <a:off x="3735705" y="1937828"/>
                <a:ext cx="2110859" cy="369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dirty="0"/>
                  <a:t>[3,6,9,12,15]</a:t>
                </a:r>
                <a:endParaRPr lang="zh-TW" altLang="en-US" dirty="0"/>
              </a:p>
            </p:txBody>
          </p:sp>
        </p:grp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0F947922-0683-4BCF-9AB1-81F22A528D57}"/>
              </a:ext>
            </a:extLst>
          </p:cNvPr>
          <p:cNvGrpSpPr/>
          <p:nvPr/>
        </p:nvGrpSpPr>
        <p:grpSpPr>
          <a:xfrm>
            <a:off x="6506235" y="2571798"/>
            <a:ext cx="1505594" cy="538468"/>
            <a:chOff x="10178406" y="3264368"/>
            <a:chExt cx="1505594" cy="538468"/>
          </a:xfrm>
        </p:grpSpPr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id="{6EFCB502-0DAD-4561-81BE-B2F4BE342114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7" name="箭號: 五邊形 56">
                <a:extLst>
                  <a:ext uri="{FF2B5EF4-FFF2-40B4-BE49-F238E27FC236}">
                    <a16:creationId xmlns:a16="http://schemas.microsoft.com/office/drawing/2014/main" id="{32FABECE-4C68-4610-9BF4-06F9DA496262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6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C310FC2A-E154-4EB4-806F-555EB926C8A1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1013C46B-CAC9-47AE-93EC-3905D7CEEEEB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76E407FC-CA10-4091-B4CF-7FE524793911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C7FA41B5-42EF-4EF5-AA24-9B82A634C9ED}"/>
              </a:ext>
            </a:extLst>
          </p:cNvPr>
          <p:cNvGrpSpPr/>
          <p:nvPr/>
        </p:nvGrpSpPr>
        <p:grpSpPr>
          <a:xfrm>
            <a:off x="4503880" y="2481034"/>
            <a:ext cx="1572170" cy="614723"/>
            <a:chOff x="6922902" y="3154462"/>
            <a:chExt cx="1572170" cy="614723"/>
          </a:xfrm>
        </p:grpSpPr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8AAC8A6E-78FB-4994-AAA6-2F149828AD9F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14F0D5BD-EB62-4125-ACC4-ED41826C6492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142C95BC-20E4-463C-AAA4-36F001E94D39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6B39B052-2AF6-4805-8105-C2A6C4FC8973}"/>
              </a:ext>
            </a:extLst>
          </p:cNvPr>
          <p:cNvGrpSpPr/>
          <p:nvPr/>
        </p:nvGrpSpPr>
        <p:grpSpPr>
          <a:xfrm flipV="1">
            <a:off x="5452366" y="2478106"/>
            <a:ext cx="1110488" cy="671106"/>
            <a:chOff x="7535897" y="3243687"/>
            <a:chExt cx="1030649" cy="750280"/>
          </a:xfrm>
        </p:grpSpPr>
        <p:pic>
          <p:nvPicPr>
            <p:cNvPr id="6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93E4364C-41BA-46C8-A335-05E31A4EF3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EAC71F62-3905-47BC-9E64-5A800299A8C9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73" name="橢圓 72">
            <a:extLst>
              <a:ext uri="{FF2B5EF4-FFF2-40B4-BE49-F238E27FC236}">
                <a16:creationId xmlns:a16="http://schemas.microsoft.com/office/drawing/2014/main" id="{7A1A6355-49D7-40EE-BC06-A1F533BC43C3}"/>
              </a:ext>
            </a:extLst>
          </p:cNvPr>
          <p:cNvSpPr/>
          <p:nvPr/>
        </p:nvSpPr>
        <p:spPr>
          <a:xfrm>
            <a:off x="6221391" y="4205385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56A5B06C-793B-4910-9162-F7EC3FAE27B5}"/>
              </a:ext>
            </a:extLst>
          </p:cNvPr>
          <p:cNvSpPr txBox="1"/>
          <p:nvPr/>
        </p:nvSpPr>
        <p:spPr>
          <a:xfrm>
            <a:off x="3209184" y="3614637"/>
            <a:ext cx="2361882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      結束值   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</a:t>
            </a:r>
            <a:r>
              <a:rPr lang="en-US" altLang="zh-TW" b="1" dirty="0">
                <a:highlight>
                  <a:srgbClr val="DEEBF7"/>
                </a:highlight>
              </a:rPr>
              <a:t>  3  </a:t>
            </a:r>
            <a:r>
              <a:rPr lang="en-US" altLang="zh-TW" b="1" dirty="0"/>
              <a:t>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15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</a:t>
            </a:r>
            <a:r>
              <a:rPr lang="en-US" altLang="zh-TW" b="1" dirty="0">
                <a:highlight>
                  <a:srgbClr val="DEEBF7"/>
                </a:highlight>
              </a:rPr>
              <a:t>  3 </a:t>
            </a:r>
            <a:r>
              <a:rPr lang="en-US" altLang="zh-TW" b="1" dirty="0"/>
              <a:t>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435738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C97B0D3-8149-4D27-9C27-1393952BC7E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56303" y="81189"/>
          <a:ext cx="1572170" cy="322081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9261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82820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D3C47E2-9A62-4B6E-A5F9-2E1513B2C3B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254896" y="103705"/>
          <a:ext cx="1623397" cy="319829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895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82933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B26E5DE2-DDFB-4EDE-B1CE-3DF9ED9BAF98}"/>
              </a:ext>
            </a:extLst>
          </p:cNvPr>
          <p:cNvGrpSpPr/>
          <p:nvPr/>
        </p:nvGrpSpPr>
        <p:grpSpPr>
          <a:xfrm>
            <a:off x="6482214" y="684797"/>
            <a:ext cx="1505594" cy="538468"/>
            <a:chOff x="10178406" y="3264368"/>
            <a:chExt cx="1505594" cy="538468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C56B7655-A938-4F6D-9D96-1AAB6A4C575C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" name="箭號: 五邊形 6">
                <a:extLst>
                  <a:ext uri="{FF2B5EF4-FFF2-40B4-BE49-F238E27FC236}">
                    <a16:creationId xmlns:a16="http://schemas.microsoft.com/office/drawing/2014/main" id="{7B6E6DAA-8DBB-4BBC-BA97-9C82C298CB8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FE321A5-245B-4B62-9A7F-8A06E159FF7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B9A798A-01A8-48D8-AEDD-F6B0EA46B86D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1DF322B-E275-4102-9D6C-9D231C1FABD7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8D8BFD8F-1EB8-47E8-85BF-970A5B77053F}"/>
              </a:ext>
            </a:extLst>
          </p:cNvPr>
          <p:cNvGrpSpPr/>
          <p:nvPr/>
        </p:nvGrpSpPr>
        <p:grpSpPr>
          <a:xfrm>
            <a:off x="4487236" y="563663"/>
            <a:ext cx="1572170" cy="614723"/>
            <a:chOff x="6922902" y="3154462"/>
            <a:chExt cx="1572170" cy="614723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2BAF59F-373A-487F-8633-5F09B63606D8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0A1F815-4D6A-4203-91BD-49E8EDE4F940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52B9B89A-F901-4110-BCF2-7CA248D09FB6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AF633F2-4CC5-4A6C-A9A6-3CDCAB013B5F}"/>
              </a:ext>
            </a:extLst>
          </p:cNvPr>
          <p:cNvGrpSpPr/>
          <p:nvPr/>
        </p:nvGrpSpPr>
        <p:grpSpPr>
          <a:xfrm flipV="1">
            <a:off x="5435722" y="560735"/>
            <a:ext cx="1110488" cy="671106"/>
            <a:chOff x="7535897" y="3243687"/>
            <a:chExt cx="1030649" cy="750280"/>
          </a:xfrm>
        </p:grpSpPr>
        <p:pic>
          <p:nvPicPr>
            <p:cNvPr id="1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81691730-79F9-47AF-B356-A1948C1EB0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5A67210D-EAFB-407F-81E6-2A091F2B3225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A4FD0E97-CBCB-4E44-81EE-7F890B26E8DD}"/>
              </a:ext>
            </a:extLst>
          </p:cNvPr>
          <p:cNvGrpSpPr/>
          <p:nvPr/>
        </p:nvGrpSpPr>
        <p:grpSpPr>
          <a:xfrm>
            <a:off x="6482214" y="1303152"/>
            <a:ext cx="1505594" cy="538468"/>
            <a:chOff x="10178406" y="3264368"/>
            <a:chExt cx="1505594" cy="53846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F2CD6392-7FE1-4B6A-8AAE-AE794C512D12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0" name="箭號: 五邊形 19">
                <a:extLst>
                  <a:ext uri="{FF2B5EF4-FFF2-40B4-BE49-F238E27FC236}">
                    <a16:creationId xmlns:a16="http://schemas.microsoft.com/office/drawing/2014/main" id="{1FF8CF7D-92AC-471A-B619-F17F05FB95B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15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F02A598-C466-4DCA-A831-CD1A22CED3F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40A57FD3-8D48-4CCC-A4FE-B7DFAECA83CE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8C4DC117-252C-4271-9F75-E789E5B06EC2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98066003-5256-4EB3-9D88-D2A194EE0711}"/>
              </a:ext>
            </a:extLst>
          </p:cNvPr>
          <p:cNvGrpSpPr/>
          <p:nvPr/>
        </p:nvGrpSpPr>
        <p:grpSpPr>
          <a:xfrm>
            <a:off x="4493408" y="1255064"/>
            <a:ext cx="1572170" cy="614723"/>
            <a:chOff x="6922902" y="3154462"/>
            <a:chExt cx="1572170" cy="614723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86030D6F-41F9-4FF6-B3FD-87F2F77CECCB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FF0EE43-B634-4911-9AD4-2C81D7220063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D883F094-799A-48FF-B440-A2EC8EFBF185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25F5EBC3-D5C2-42C1-89F4-999912621A85}"/>
              </a:ext>
            </a:extLst>
          </p:cNvPr>
          <p:cNvGrpSpPr/>
          <p:nvPr/>
        </p:nvGrpSpPr>
        <p:grpSpPr>
          <a:xfrm flipV="1">
            <a:off x="5441894" y="1252136"/>
            <a:ext cx="1110488" cy="671106"/>
            <a:chOff x="7535897" y="3243687"/>
            <a:chExt cx="1030649" cy="750280"/>
          </a:xfrm>
        </p:grpSpPr>
        <p:pic>
          <p:nvPicPr>
            <p:cNvPr id="2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1291CFDC-148E-45A5-861F-07B568B151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0CB1A9E6-B087-4C7C-85F9-BC3D4A9CC9A7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CD9D0235-E5B6-4075-A27A-284F3EEA29D5}"/>
              </a:ext>
            </a:extLst>
          </p:cNvPr>
          <p:cNvGrpSpPr/>
          <p:nvPr/>
        </p:nvGrpSpPr>
        <p:grpSpPr>
          <a:xfrm>
            <a:off x="6489591" y="1920075"/>
            <a:ext cx="1505594" cy="538468"/>
            <a:chOff x="10178406" y="3264368"/>
            <a:chExt cx="1505594" cy="538468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444BCDF2-0B2B-483E-A854-300AD2839C3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33" name="箭號: 五邊形 32">
                <a:extLst>
                  <a:ext uri="{FF2B5EF4-FFF2-40B4-BE49-F238E27FC236}">
                    <a16:creationId xmlns:a16="http://schemas.microsoft.com/office/drawing/2014/main" id="{ADD8EE90-E03B-48CD-B14D-ED417E6396C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AF73EA0-AB86-4720-AC78-09FE203630A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F72DA414-8161-4A17-8BA0-B0C819431B78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8158E4F7-DC4E-491A-B40B-8BBA0A9C56F2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D62A75FB-0084-43C6-A52F-2C8C632CFB34}"/>
              </a:ext>
            </a:extLst>
          </p:cNvPr>
          <p:cNvGrpSpPr/>
          <p:nvPr/>
        </p:nvGrpSpPr>
        <p:grpSpPr>
          <a:xfrm>
            <a:off x="4487236" y="1829311"/>
            <a:ext cx="1572170" cy="614723"/>
            <a:chOff x="6922902" y="3154462"/>
            <a:chExt cx="1572170" cy="614723"/>
          </a:xfrm>
        </p:grpSpPr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DB9A48D8-58EE-42A0-B6E5-A4981E161B14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A9D87A5-E724-4A68-B137-3A76B17E93AF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B36EA161-87AE-4B6C-85B6-E880B7F5835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6F9182A5-6671-4663-855D-F0437AFE2512}"/>
              </a:ext>
            </a:extLst>
          </p:cNvPr>
          <p:cNvGrpSpPr/>
          <p:nvPr/>
        </p:nvGrpSpPr>
        <p:grpSpPr>
          <a:xfrm flipV="1">
            <a:off x="5435722" y="1826383"/>
            <a:ext cx="1110488" cy="671106"/>
            <a:chOff x="7535897" y="3243687"/>
            <a:chExt cx="1030649" cy="750280"/>
          </a:xfrm>
        </p:grpSpPr>
        <p:pic>
          <p:nvPicPr>
            <p:cNvPr id="41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99EBA060-02C1-4B65-B2AA-E77134F455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46922659-DB34-4FAA-901F-6DBEDA32BAB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899A1013-4523-48A0-8FF4-6ED2F0D7615B}"/>
              </a:ext>
            </a:extLst>
          </p:cNvPr>
          <p:cNvSpPr/>
          <p:nvPr/>
        </p:nvSpPr>
        <p:spPr>
          <a:xfrm>
            <a:off x="236306" y="4988104"/>
            <a:ext cx="2025631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15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D4783D64-DB6A-4BC6-8E3A-9F707BD6F14E}"/>
              </a:ext>
            </a:extLst>
          </p:cNvPr>
          <p:cNvGrpSpPr/>
          <p:nvPr/>
        </p:nvGrpSpPr>
        <p:grpSpPr>
          <a:xfrm>
            <a:off x="5571066" y="3750770"/>
            <a:ext cx="2440763" cy="1684070"/>
            <a:chOff x="3587763" y="1937828"/>
            <a:chExt cx="2440763" cy="1684070"/>
          </a:xfrm>
        </p:grpSpPr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AD271587-DC45-454C-999B-A69D81A0005B}"/>
                </a:ext>
              </a:extLst>
            </p:cNvPr>
            <p:cNvSpPr txBox="1"/>
            <p:nvPr/>
          </p:nvSpPr>
          <p:spPr>
            <a:xfrm>
              <a:off x="3849559" y="3037123"/>
              <a:ext cx="1951568" cy="584775"/>
            </a:xfrm>
            <a:prstGeom prst="rect">
              <a:avLst/>
            </a:prstGeom>
            <a:noFill/>
            <a:ln w="38100">
              <a:solidFill>
                <a:srgbClr val="F6C4B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b="1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       </a:t>
              </a:r>
              <a:r>
                <a:rPr lang="en-US" altLang="zh-TW" sz="105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    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print(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6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</p:txBody>
        </p:sp>
        <p:grpSp>
          <p:nvGrpSpPr>
            <p:cNvPr id="46" name="群組 45">
              <a:extLst>
                <a:ext uri="{FF2B5EF4-FFF2-40B4-BE49-F238E27FC236}">
                  <a16:creationId xmlns:a16="http://schemas.microsoft.com/office/drawing/2014/main" id="{AAE2225B-A046-42F3-B39F-CB415E01D331}"/>
                </a:ext>
              </a:extLst>
            </p:cNvPr>
            <p:cNvGrpSpPr/>
            <p:nvPr/>
          </p:nvGrpSpPr>
          <p:grpSpPr>
            <a:xfrm>
              <a:off x="3587763" y="1937828"/>
              <a:ext cx="2440763" cy="1391684"/>
              <a:chOff x="3587763" y="1937828"/>
              <a:chExt cx="2440763" cy="1391684"/>
            </a:xfrm>
          </p:grpSpPr>
          <p:grpSp>
            <p:nvGrpSpPr>
              <p:cNvPr id="47" name="群組 46">
                <a:extLst>
                  <a:ext uri="{FF2B5EF4-FFF2-40B4-BE49-F238E27FC236}">
                    <a16:creationId xmlns:a16="http://schemas.microsoft.com/office/drawing/2014/main" id="{7AC4DFFE-D116-4206-82CC-931ACD34099B}"/>
                  </a:ext>
                </a:extLst>
              </p:cNvPr>
              <p:cNvGrpSpPr/>
              <p:nvPr/>
            </p:nvGrpSpPr>
            <p:grpSpPr>
              <a:xfrm>
                <a:off x="3587763" y="2317223"/>
                <a:ext cx="2440763" cy="369330"/>
                <a:chOff x="2660660" y="3083635"/>
                <a:chExt cx="3835484" cy="285749"/>
              </a:xfrm>
            </p:grpSpPr>
            <p:sp>
              <p:nvSpPr>
                <p:cNvPr id="52" name="矩形: 圓角 51">
                  <a:extLst>
                    <a:ext uri="{FF2B5EF4-FFF2-40B4-BE49-F238E27FC236}">
                      <a16:creationId xmlns:a16="http://schemas.microsoft.com/office/drawing/2014/main" id="{330358A5-6F64-446A-BFD5-A5A75D0B9CF6}"/>
                    </a:ext>
                  </a:extLst>
                </p:cNvPr>
                <p:cNvSpPr/>
                <p:nvPr/>
              </p:nvSpPr>
              <p:spPr>
                <a:xfrm>
                  <a:off x="2660660" y="3083635"/>
                  <a:ext cx="3835484" cy="2857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6E2A1"/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cxnSp>
              <p:nvCxnSpPr>
                <p:cNvPr id="53" name="直線接點 52">
                  <a:extLst>
                    <a:ext uri="{FF2B5EF4-FFF2-40B4-BE49-F238E27FC236}">
                      <a16:creationId xmlns:a16="http://schemas.microsoft.com/office/drawing/2014/main" id="{1522684E-E1C8-4DDD-88C2-A5CFB480DC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19316" y="3230404"/>
                  <a:ext cx="3224571" cy="2764"/>
                </a:xfrm>
                <a:prstGeom prst="line">
                  <a:avLst/>
                </a:prstGeom>
                <a:solidFill>
                  <a:srgbClr val="B6E2A1"/>
                </a:solidFill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接點: 肘形 48">
                <a:extLst>
                  <a:ext uri="{FF2B5EF4-FFF2-40B4-BE49-F238E27FC236}">
                    <a16:creationId xmlns:a16="http://schemas.microsoft.com/office/drawing/2014/main" id="{3CC5ED43-4D93-4C9B-AED1-78E6E6FA7A08}"/>
                  </a:ext>
                </a:extLst>
              </p:cNvPr>
              <p:cNvCxnSpPr>
                <a:cxnSpLocks/>
                <a:stCxn id="45" idx="1"/>
                <a:endCxn id="52" idx="1"/>
              </p:cNvCxnSpPr>
              <p:nvPr/>
            </p:nvCxnSpPr>
            <p:spPr>
              <a:xfrm rot="10800000">
                <a:off x="3587763" y="2501889"/>
                <a:ext cx="261796" cy="827623"/>
              </a:xfrm>
              <a:prstGeom prst="bentConnector3">
                <a:avLst>
                  <a:gd name="adj1" fmla="val 187320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0" name="接點: 肘形 49">
                <a:extLst>
                  <a:ext uri="{FF2B5EF4-FFF2-40B4-BE49-F238E27FC236}">
                    <a16:creationId xmlns:a16="http://schemas.microsoft.com/office/drawing/2014/main" id="{A63AF63B-5572-46AD-8C8E-3C10411124F4}"/>
                  </a:ext>
                </a:extLst>
              </p:cNvPr>
              <p:cNvCxnSpPr>
                <a:cxnSpLocks/>
                <a:stCxn id="52" idx="3"/>
                <a:endCxn id="45" idx="3"/>
              </p:cNvCxnSpPr>
              <p:nvPr/>
            </p:nvCxnSpPr>
            <p:spPr>
              <a:xfrm flipH="1">
                <a:off x="5801127" y="2501888"/>
                <a:ext cx="227399" cy="827623"/>
              </a:xfrm>
              <a:prstGeom prst="bentConnector3">
                <a:avLst>
                  <a:gd name="adj1" fmla="val -100528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DF3677DE-BB67-4DB5-A651-E73F541CCC8F}"/>
                  </a:ext>
                </a:extLst>
              </p:cNvPr>
              <p:cNvSpPr txBox="1"/>
              <p:nvPr/>
            </p:nvSpPr>
            <p:spPr>
              <a:xfrm>
                <a:off x="3735705" y="1937828"/>
                <a:ext cx="2110859" cy="369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dirty="0"/>
                  <a:t>[3,6,9,12,15]</a:t>
                </a:r>
                <a:endParaRPr lang="zh-TW" altLang="en-US" dirty="0"/>
              </a:p>
            </p:txBody>
          </p:sp>
        </p:grp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0F947922-0683-4BCF-9AB1-81F22A528D57}"/>
              </a:ext>
            </a:extLst>
          </p:cNvPr>
          <p:cNvGrpSpPr/>
          <p:nvPr/>
        </p:nvGrpSpPr>
        <p:grpSpPr>
          <a:xfrm>
            <a:off x="6506235" y="2571798"/>
            <a:ext cx="1505594" cy="538468"/>
            <a:chOff x="10178406" y="3264368"/>
            <a:chExt cx="1505594" cy="538468"/>
          </a:xfrm>
        </p:grpSpPr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id="{6EFCB502-0DAD-4561-81BE-B2F4BE342114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7" name="箭號: 五邊形 56">
                <a:extLst>
                  <a:ext uri="{FF2B5EF4-FFF2-40B4-BE49-F238E27FC236}">
                    <a16:creationId xmlns:a16="http://schemas.microsoft.com/office/drawing/2014/main" id="{32FABECE-4C68-4610-9BF4-06F9DA496262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6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C310FC2A-E154-4EB4-806F-555EB926C8A1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1013C46B-CAC9-47AE-93EC-3905D7CEEEEB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76E407FC-CA10-4091-B4CF-7FE524793911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C7FA41B5-42EF-4EF5-AA24-9B82A634C9ED}"/>
              </a:ext>
            </a:extLst>
          </p:cNvPr>
          <p:cNvGrpSpPr/>
          <p:nvPr/>
        </p:nvGrpSpPr>
        <p:grpSpPr>
          <a:xfrm>
            <a:off x="4503880" y="2481034"/>
            <a:ext cx="1572170" cy="614723"/>
            <a:chOff x="6922902" y="3154462"/>
            <a:chExt cx="1572170" cy="614723"/>
          </a:xfrm>
        </p:grpSpPr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8AAC8A6E-78FB-4994-AAA6-2F149828AD9F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14F0D5BD-EB62-4125-ACC4-ED41826C6492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142C95BC-20E4-463C-AAA4-36F001E94D39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6B39B052-2AF6-4805-8105-C2A6C4FC8973}"/>
              </a:ext>
            </a:extLst>
          </p:cNvPr>
          <p:cNvGrpSpPr/>
          <p:nvPr/>
        </p:nvGrpSpPr>
        <p:grpSpPr>
          <a:xfrm flipV="1">
            <a:off x="5452366" y="2478106"/>
            <a:ext cx="1110488" cy="671106"/>
            <a:chOff x="7535897" y="3243687"/>
            <a:chExt cx="1030649" cy="750280"/>
          </a:xfrm>
        </p:grpSpPr>
        <p:pic>
          <p:nvPicPr>
            <p:cNvPr id="6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93E4364C-41BA-46C8-A335-05E31A4EF3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EAC71F62-3905-47BC-9E64-5A800299A8C9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73" name="橢圓 72">
            <a:extLst>
              <a:ext uri="{FF2B5EF4-FFF2-40B4-BE49-F238E27FC236}">
                <a16:creationId xmlns:a16="http://schemas.microsoft.com/office/drawing/2014/main" id="{7A1A6355-49D7-40EE-BC06-A1F533BC43C3}"/>
              </a:ext>
            </a:extLst>
          </p:cNvPr>
          <p:cNvSpPr/>
          <p:nvPr/>
        </p:nvSpPr>
        <p:spPr>
          <a:xfrm>
            <a:off x="6221391" y="4205385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F997296E-B313-4B8F-9657-3CA76650EA4A}"/>
              </a:ext>
            </a:extLst>
          </p:cNvPr>
          <p:cNvSpPr txBox="1"/>
          <p:nvPr/>
        </p:nvSpPr>
        <p:spPr>
          <a:xfrm>
            <a:off x="3209184" y="3614637"/>
            <a:ext cx="2361882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      結束值   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</a:t>
            </a:r>
            <a:r>
              <a:rPr lang="en-US" altLang="zh-TW" b="1" dirty="0">
                <a:highlight>
                  <a:srgbClr val="DEEBF7"/>
                </a:highlight>
              </a:rPr>
              <a:t>  3  </a:t>
            </a:r>
            <a:r>
              <a:rPr lang="en-US" altLang="zh-TW" b="1" dirty="0"/>
              <a:t>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15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</a:t>
            </a:r>
            <a:r>
              <a:rPr lang="en-US" altLang="zh-TW" b="1" dirty="0">
                <a:highlight>
                  <a:srgbClr val="DEEBF7"/>
                </a:highlight>
              </a:rPr>
              <a:t>  3 </a:t>
            </a:r>
            <a:r>
              <a:rPr lang="en-US" altLang="zh-TW" b="1" dirty="0"/>
              <a:t>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6087427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C97B0D3-8149-4D27-9C27-1393952BC7E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56303" y="81189"/>
          <a:ext cx="1572170" cy="322081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9261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82820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D3C47E2-9A62-4B6E-A5F9-2E1513B2C3B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254896" y="103705"/>
          <a:ext cx="1623397" cy="319829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895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82933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B26E5DE2-DDFB-4EDE-B1CE-3DF9ED9BAF98}"/>
              </a:ext>
            </a:extLst>
          </p:cNvPr>
          <p:cNvGrpSpPr/>
          <p:nvPr/>
        </p:nvGrpSpPr>
        <p:grpSpPr>
          <a:xfrm>
            <a:off x="6482214" y="684797"/>
            <a:ext cx="1505594" cy="538468"/>
            <a:chOff x="10178406" y="3264368"/>
            <a:chExt cx="1505594" cy="538468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C56B7655-A938-4F6D-9D96-1AAB6A4C575C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" name="箭號: 五邊形 6">
                <a:extLst>
                  <a:ext uri="{FF2B5EF4-FFF2-40B4-BE49-F238E27FC236}">
                    <a16:creationId xmlns:a16="http://schemas.microsoft.com/office/drawing/2014/main" id="{7B6E6DAA-8DBB-4BBC-BA97-9C82C298CB8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FE321A5-245B-4B62-9A7F-8A06E159FF7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B9A798A-01A8-48D8-AEDD-F6B0EA46B86D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1DF322B-E275-4102-9D6C-9D231C1FABD7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8D8BFD8F-1EB8-47E8-85BF-970A5B77053F}"/>
              </a:ext>
            </a:extLst>
          </p:cNvPr>
          <p:cNvGrpSpPr/>
          <p:nvPr/>
        </p:nvGrpSpPr>
        <p:grpSpPr>
          <a:xfrm>
            <a:off x="4487236" y="563663"/>
            <a:ext cx="1572170" cy="614723"/>
            <a:chOff x="6922902" y="3154462"/>
            <a:chExt cx="1572170" cy="614723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2BAF59F-373A-487F-8633-5F09B63606D8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0A1F815-4D6A-4203-91BD-49E8EDE4F940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52B9B89A-F901-4110-BCF2-7CA248D09FB6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AF633F2-4CC5-4A6C-A9A6-3CDCAB013B5F}"/>
              </a:ext>
            </a:extLst>
          </p:cNvPr>
          <p:cNvGrpSpPr/>
          <p:nvPr/>
        </p:nvGrpSpPr>
        <p:grpSpPr>
          <a:xfrm flipV="1">
            <a:off x="5435722" y="560735"/>
            <a:ext cx="1110488" cy="671106"/>
            <a:chOff x="7535897" y="3243687"/>
            <a:chExt cx="1030649" cy="750280"/>
          </a:xfrm>
        </p:grpSpPr>
        <p:pic>
          <p:nvPicPr>
            <p:cNvPr id="1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81691730-79F9-47AF-B356-A1948C1EB0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5A67210D-EAFB-407F-81E6-2A091F2B3225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A4FD0E97-CBCB-4E44-81EE-7F890B26E8DD}"/>
              </a:ext>
            </a:extLst>
          </p:cNvPr>
          <p:cNvGrpSpPr/>
          <p:nvPr/>
        </p:nvGrpSpPr>
        <p:grpSpPr>
          <a:xfrm>
            <a:off x="6482214" y="1303152"/>
            <a:ext cx="1505594" cy="538468"/>
            <a:chOff x="10178406" y="3264368"/>
            <a:chExt cx="1505594" cy="53846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F2CD6392-7FE1-4B6A-8AAE-AE794C512D12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0" name="箭號: 五邊形 19">
                <a:extLst>
                  <a:ext uri="{FF2B5EF4-FFF2-40B4-BE49-F238E27FC236}">
                    <a16:creationId xmlns:a16="http://schemas.microsoft.com/office/drawing/2014/main" id="{1FF8CF7D-92AC-471A-B619-F17F05FB95B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15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F02A598-C466-4DCA-A831-CD1A22CED3F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40A57FD3-8D48-4CCC-A4FE-B7DFAECA83CE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8C4DC117-252C-4271-9F75-E789E5B06EC2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98066003-5256-4EB3-9D88-D2A194EE0711}"/>
              </a:ext>
            </a:extLst>
          </p:cNvPr>
          <p:cNvGrpSpPr/>
          <p:nvPr/>
        </p:nvGrpSpPr>
        <p:grpSpPr>
          <a:xfrm>
            <a:off x="4493408" y="1255064"/>
            <a:ext cx="1572170" cy="614723"/>
            <a:chOff x="6922902" y="3154462"/>
            <a:chExt cx="1572170" cy="614723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86030D6F-41F9-4FF6-B3FD-87F2F77CECCB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FF0EE43-B634-4911-9AD4-2C81D7220063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D883F094-799A-48FF-B440-A2EC8EFBF185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25F5EBC3-D5C2-42C1-89F4-999912621A85}"/>
              </a:ext>
            </a:extLst>
          </p:cNvPr>
          <p:cNvGrpSpPr/>
          <p:nvPr/>
        </p:nvGrpSpPr>
        <p:grpSpPr>
          <a:xfrm flipV="1">
            <a:off x="5441894" y="1252136"/>
            <a:ext cx="1110488" cy="671106"/>
            <a:chOff x="7535897" y="3243687"/>
            <a:chExt cx="1030649" cy="750280"/>
          </a:xfrm>
        </p:grpSpPr>
        <p:pic>
          <p:nvPicPr>
            <p:cNvPr id="2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1291CFDC-148E-45A5-861F-07B568B151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0CB1A9E6-B087-4C7C-85F9-BC3D4A9CC9A7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CD9D0235-E5B6-4075-A27A-284F3EEA29D5}"/>
              </a:ext>
            </a:extLst>
          </p:cNvPr>
          <p:cNvGrpSpPr/>
          <p:nvPr/>
        </p:nvGrpSpPr>
        <p:grpSpPr>
          <a:xfrm>
            <a:off x="6489591" y="1920075"/>
            <a:ext cx="1505594" cy="538468"/>
            <a:chOff x="10178406" y="3264368"/>
            <a:chExt cx="1505594" cy="538468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444BCDF2-0B2B-483E-A854-300AD2839C3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33" name="箭號: 五邊形 32">
                <a:extLst>
                  <a:ext uri="{FF2B5EF4-FFF2-40B4-BE49-F238E27FC236}">
                    <a16:creationId xmlns:a16="http://schemas.microsoft.com/office/drawing/2014/main" id="{ADD8EE90-E03B-48CD-B14D-ED417E6396C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AF73EA0-AB86-4720-AC78-09FE203630A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F72DA414-8161-4A17-8BA0-B0C819431B78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8158E4F7-DC4E-491A-B40B-8BBA0A9C56F2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D62A75FB-0084-43C6-A52F-2C8C632CFB34}"/>
              </a:ext>
            </a:extLst>
          </p:cNvPr>
          <p:cNvGrpSpPr/>
          <p:nvPr/>
        </p:nvGrpSpPr>
        <p:grpSpPr>
          <a:xfrm>
            <a:off x="4487236" y="1829311"/>
            <a:ext cx="1572170" cy="614723"/>
            <a:chOff x="6922902" y="3154462"/>
            <a:chExt cx="1572170" cy="614723"/>
          </a:xfrm>
        </p:grpSpPr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DB9A48D8-58EE-42A0-B6E5-A4981E161B14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A9D87A5-E724-4A68-B137-3A76B17E93AF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B36EA161-87AE-4B6C-85B6-E880B7F5835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6F9182A5-6671-4663-855D-F0437AFE2512}"/>
              </a:ext>
            </a:extLst>
          </p:cNvPr>
          <p:cNvGrpSpPr/>
          <p:nvPr/>
        </p:nvGrpSpPr>
        <p:grpSpPr>
          <a:xfrm flipV="1">
            <a:off x="5435722" y="1826383"/>
            <a:ext cx="1110488" cy="671106"/>
            <a:chOff x="7535897" y="3243687"/>
            <a:chExt cx="1030649" cy="750280"/>
          </a:xfrm>
        </p:grpSpPr>
        <p:pic>
          <p:nvPicPr>
            <p:cNvPr id="41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99EBA060-02C1-4B65-B2AA-E77134F455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46922659-DB34-4FAA-901F-6DBEDA32BAB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899A1013-4523-48A0-8FF4-6ED2F0D7615B}"/>
              </a:ext>
            </a:extLst>
          </p:cNvPr>
          <p:cNvSpPr/>
          <p:nvPr/>
        </p:nvSpPr>
        <p:spPr>
          <a:xfrm>
            <a:off x="236306" y="4988104"/>
            <a:ext cx="2025631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15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D4783D64-DB6A-4BC6-8E3A-9F707BD6F14E}"/>
              </a:ext>
            </a:extLst>
          </p:cNvPr>
          <p:cNvGrpSpPr/>
          <p:nvPr/>
        </p:nvGrpSpPr>
        <p:grpSpPr>
          <a:xfrm>
            <a:off x="5571066" y="3750770"/>
            <a:ext cx="2440763" cy="1684070"/>
            <a:chOff x="3587763" y="1937828"/>
            <a:chExt cx="2440763" cy="1684070"/>
          </a:xfrm>
        </p:grpSpPr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AD271587-DC45-454C-999B-A69D81A0005B}"/>
                </a:ext>
              </a:extLst>
            </p:cNvPr>
            <p:cNvSpPr txBox="1"/>
            <p:nvPr/>
          </p:nvSpPr>
          <p:spPr>
            <a:xfrm>
              <a:off x="3849559" y="3037123"/>
              <a:ext cx="1951568" cy="584775"/>
            </a:xfrm>
            <a:prstGeom prst="rect">
              <a:avLst/>
            </a:prstGeom>
            <a:noFill/>
            <a:ln w="38100">
              <a:solidFill>
                <a:srgbClr val="F6C4B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b="1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       </a:t>
              </a:r>
              <a:r>
                <a:rPr lang="en-US" altLang="zh-TW" sz="105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    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print(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</p:txBody>
        </p:sp>
        <p:grpSp>
          <p:nvGrpSpPr>
            <p:cNvPr id="46" name="群組 45">
              <a:extLst>
                <a:ext uri="{FF2B5EF4-FFF2-40B4-BE49-F238E27FC236}">
                  <a16:creationId xmlns:a16="http://schemas.microsoft.com/office/drawing/2014/main" id="{AAE2225B-A046-42F3-B39F-CB415E01D331}"/>
                </a:ext>
              </a:extLst>
            </p:cNvPr>
            <p:cNvGrpSpPr/>
            <p:nvPr/>
          </p:nvGrpSpPr>
          <p:grpSpPr>
            <a:xfrm>
              <a:off x="3587763" y="1937828"/>
              <a:ext cx="2440763" cy="1391684"/>
              <a:chOff x="3587763" y="1937828"/>
              <a:chExt cx="2440763" cy="1391684"/>
            </a:xfrm>
          </p:grpSpPr>
          <p:grpSp>
            <p:nvGrpSpPr>
              <p:cNvPr id="47" name="群組 46">
                <a:extLst>
                  <a:ext uri="{FF2B5EF4-FFF2-40B4-BE49-F238E27FC236}">
                    <a16:creationId xmlns:a16="http://schemas.microsoft.com/office/drawing/2014/main" id="{7AC4DFFE-D116-4206-82CC-931ACD34099B}"/>
                  </a:ext>
                </a:extLst>
              </p:cNvPr>
              <p:cNvGrpSpPr/>
              <p:nvPr/>
            </p:nvGrpSpPr>
            <p:grpSpPr>
              <a:xfrm>
                <a:off x="3587763" y="2317223"/>
                <a:ext cx="2440763" cy="369330"/>
                <a:chOff x="2660660" y="3083635"/>
                <a:chExt cx="3835484" cy="285749"/>
              </a:xfrm>
            </p:grpSpPr>
            <p:sp>
              <p:nvSpPr>
                <p:cNvPr id="52" name="矩形: 圓角 51">
                  <a:extLst>
                    <a:ext uri="{FF2B5EF4-FFF2-40B4-BE49-F238E27FC236}">
                      <a16:creationId xmlns:a16="http://schemas.microsoft.com/office/drawing/2014/main" id="{330358A5-6F64-446A-BFD5-A5A75D0B9CF6}"/>
                    </a:ext>
                  </a:extLst>
                </p:cNvPr>
                <p:cNvSpPr/>
                <p:nvPr/>
              </p:nvSpPr>
              <p:spPr>
                <a:xfrm>
                  <a:off x="2660660" y="3083635"/>
                  <a:ext cx="3835484" cy="2857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6E2A1"/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cxnSp>
              <p:nvCxnSpPr>
                <p:cNvPr id="53" name="直線接點 52">
                  <a:extLst>
                    <a:ext uri="{FF2B5EF4-FFF2-40B4-BE49-F238E27FC236}">
                      <a16:creationId xmlns:a16="http://schemas.microsoft.com/office/drawing/2014/main" id="{1522684E-E1C8-4DDD-88C2-A5CFB480DC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19316" y="3230404"/>
                  <a:ext cx="3224571" cy="2764"/>
                </a:xfrm>
                <a:prstGeom prst="line">
                  <a:avLst/>
                </a:prstGeom>
                <a:solidFill>
                  <a:srgbClr val="B6E2A1"/>
                </a:solidFill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接點: 肘形 48">
                <a:extLst>
                  <a:ext uri="{FF2B5EF4-FFF2-40B4-BE49-F238E27FC236}">
                    <a16:creationId xmlns:a16="http://schemas.microsoft.com/office/drawing/2014/main" id="{3CC5ED43-4D93-4C9B-AED1-78E6E6FA7A08}"/>
                  </a:ext>
                </a:extLst>
              </p:cNvPr>
              <p:cNvCxnSpPr>
                <a:cxnSpLocks/>
                <a:stCxn id="45" idx="1"/>
                <a:endCxn id="52" idx="1"/>
              </p:cNvCxnSpPr>
              <p:nvPr/>
            </p:nvCxnSpPr>
            <p:spPr>
              <a:xfrm rot="10800000">
                <a:off x="3587763" y="2501889"/>
                <a:ext cx="261796" cy="827623"/>
              </a:xfrm>
              <a:prstGeom prst="bentConnector3">
                <a:avLst>
                  <a:gd name="adj1" fmla="val 187320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0" name="接點: 肘形 49">
                <a:extLst>
                  <a:ext uri="{FF2B5EF4-FFF2-40B4-BE49-F238E27FC236}">
                    <a16:creationId xmlns:a16="http://schemas.microsoft.com/office/drawing/2014/main" id="{A63AF63B-5572-46AD-8C8E-3C10411124F4}"/>
                  </a:ext>
                </a:extLst>
              </p:cNvPr>
              <p:cNvCxnSpPr>
                <a:cxnSpLocks/>
                <a:stCxn id="52" idx="3"/>
                <a:endCxn id="45" idx="3"/>
              </p:cNvCxnSpPr>
              <p:nvPr/>
            </p:nvCxnSpPr>
            <p:spPr>
              <a:xfrm flipH="1">
                <a:off x="5801127" y="2501888"/>
                <a:ext cx="227399" cy="827623"/>
              </a:xfrm>
              <a:prstGeom prst="bentConnector3">
                <a:avLst>
                  <a:gd name="adj1" fmla="val -100528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DF3677DE-BB67-4DB5-A651-E73F541CCC8F}"/>
                  </a:ext>
                </a:extLst>
              </p:cNvPr>
              <p:cNvSpPr txBox="1"/>
              <p:nvPr/>
            </p:nvSpPr>
            <p:spPr>
              <a:xfrm>
                <a:off x="3735705" y="1937828"/>
                <a:ext cx="2110859" cy="369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dirty="0"/>
                  <a:t>[3,6,9,12,15]</a:t>
                </a:r>
                <a:endParaRPr lang="zh-TW" altLang="en-US" dirty="0"/>
              </a:p>
            </p:txBody>
          </p:sp>
        </p:grp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0F947922-0683-4BCF-9AB1-81F22A528D57}"/>
              </a:ext>
            </a:extLst>
          </p:cNvPr>
          <p:cNvGrpSpPr/>
          <p:nvPr/>
        </p:nvGrpSpPr>
        <p:grpSpPr>
          <a:xfrm>
            <a:off x="6506235" y="2571798"/>
            <a:ext cx="1505594" cy="538468"/>
            <a:chOff x="10178406" y="3264368"/>
            <a:chExt cx="1505594" cy="538468"/>
          </a:xfrm>
        </p:grpSpPr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id="{6EFCB502-0DAD-4561-81BE-B2F4BE342114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7" name="箭號: 五邊形 56">
                <a:extLst>
                  <a:ext uri="{FF2B5EF4-FFF2-40B4-BE49-F238E27FC236}">
                    <a16:creationId xmlns:a16="http://schemas.microsoft.com/office/drawing/2014/main" id="{32FABECE-4C68-4610-9BF4-06F9DA496262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9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C310FC2A-E154-4EB4-806F-555EB926C8A1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1013C46B-CAC9-47AE-93EC-3905D7CEEEEB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76E407FC-CA10-4091-B4CF-7FE524793911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C7FA41B5-42EF-4EF5-AA24-9B82A634C9ED}"/>
              </a:ext>
            </a:extLst>
          </p:cNvPr>
          <p:cNvGrpSpPr/>
          <p:nvPr/>
        </p:nvGrpSpPr>
        <p:grpSpPr>
          <a:xfrm>
            <a:off x="4503880" y="2481034"/>
            <a:ext cx="1572170" cy="614723"/>
            <a:chOff x="6922902" y="3154462"/>
            <a:chExt cx="1572170" cy="614723"/>
          </a:xfrm>
        </p:grpSpPr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8AAC8A6E-78FB-4994-AAA6-2F149828AD9F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14F0D5BD-EB62-4125-ACC4-ED41826C6492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142C95BC-20E4-463C-AAA4-36F001E94D39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6B39B052-2AF6-4805-8105-C2A6C4FC8973}"/>
              </a:ext>
            </a:extLst>
          </p:cNvPr>
          <p:cNvGrpSpPr/>
          <p:nvPr/>
        </p:nvGrpSpPr>
        <p:grpSpPr>
          <a:xfrm flipV="1">
            <a:off x="5452366" y="2478106"/>
            <a:ext cx="1110488" cy="671106"/>
            <a:chOff x="7535897" y="3243687"/>
            <a:chExt cx="1030649" cy="750280"/>
          </a:xfrm>
        </p:grpSpPr>
        <p:pic>
          <p:nvPicPr>
            <p:cNvPr id="6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93E4364C-41BA-46C8-A335-05E31A4EF3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EAC71F62-3905-47BC-9E64-5A800299A8C9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73" name="橢圓 72">
            <a:extLst>
              <a:ext uri="{FF2B5EF4-FFF2-40B4-BE49-F238E27FC236}">
                <a16:creationId xmlns:a16="http://schemas.microsoft.com/office/drawing/2014/main" id="{7A1A6355-49D7-40EE-BC06-A1F533BC43C3}"/>
              </a:ext>
            </a:extLst>
          </p:cNvPr>
          <p:cNvSpPr/>
          <p:nvPr/>
        </p:nvSpPr>
        <p:spPr>
          <a:xfrm>
            <a:off x="6490898" y="4205385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C4C274FC-1FD7-43F6-97D2-1079CA11578F}"/>
              </a:ext>
            </a:extLst>
          </p:cNvPr>
          <p:cNvSpPr txBox="1"/>
          <p:nvPr/>
        </p:nvSpPr>
        <p:spPr>
          <a:xfrm>
            <a:off x="3209184" y="3614637"/>
            <a:ext cx="2361882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      結束值   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</a:t>
            </a:r>
            <a:r>
              <a:rPr lang="en-US" altLang="zh-TW" b="1" dirty="0">
                <a:highlight>
                  <a:srgbClr val="DEEBF7"/>
                </a:highlight>
              </a:rPr>
              <a:t>  3  </a:t>
            </a:r>
            <a:r>
              <a:rPr lang="en-US" altLang="zh-TW" b="1" dirty="0"/>
              <a:t>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15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</a:t>
            </a:r>
            <a:r>
              <a:rPr lang="en-US" altLang="zh-TW" b="1" dirty="0">
                <a:highlight>
                  <a:srgbClr val="DEEBF7"/>
                </a:highlight>
              </a:rPr>
              <a:t>  3 </a:t>
            </a:r>
            <a:r>
              <a:rPr lang="en-US" altLang="zh-TW" b="1" dirty="0"/>
              <a:t>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9594877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C97B0D3-8149-4D27-9C27-1393952BC7E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56303" y="81189"/>
          <a:ext cx="1572170" cy="322081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9261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82820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D3C47E2-9A62-4B6E-A5F9-2E1513B2C3B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254896" y="103705"/>
          <a:ext cx="1623397" cy="319829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895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82933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B26E5DE2-DDFB-4EDE-B1CE-3DF9ED9BAF98}"/>
              </a:ext>
            </a:extLst>
          </p:cNvPr>
          <p:cNvGrpSpPr/>
          <p:nvPr/>
        </p:nvGrpSpPr>
        <p:grpSpPr>
          <a:xfrm>
            <a:off x="6482214" y="684797"/>
            <a:ext cx="1505594" cy="538468"/>
            <a:chOff x="10178406" y="3264368"/>
            <a:chExt cx="1505594" cy="538468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C56B7655-A938-4F6D-9D96-1AAB6A4C575C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" name="箭號: 五邊形 6">
                <a:extLst>
                  <a:ext uri="{FF2B5EF4-FFF2-40B4-BE49-F238E27FC236}">
                    <a16:creationId xmlns:a16="http://schemas.microsoft.com/office/drawing/2014/main" id="{7B6E6DAA-8DBB-4BBC-BA97-9C82C298CB8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FE321A5-245B-4B62-9A7F-8A06E159FF7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B9A798A-01A8-48D8-AEDD-F6B0EA46B86D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1DF322B-E275-4102-9D6C-9D231C1FABD7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8D8BFD8F-1EB8-47E8-85BF-970A5B77053F}"/>
              </a:ext>
            </a:extLst>
          </p:cNvPr>
          <p:cNvGrpSpPr/>
          <p:nvPr/>
        </p:nvGrpSpPr>
        <p:grpSpPr>
          <a:xfrm>
            <a:off x="4487236" y="563663"/>
            <a:ext cx="1572170" cy="614723"/>
            <a:chOff x="6922902" y="3154462"/>
            <a:chExt cx="1572170" cy="614723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2BAF59F-373A-487F-8633-5F09B63606D8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0A1F815-4D6A-4203-91BD-49E8EDE4F940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52B9B89A-F901-4110-BCF2-7CA248D09FB6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AF633F2-4CC5-4A6C-A9A6-3CDCAB013B5F}"/>
              </a:ext>
            </a:extLst>
          </p:cNvPr>
          <p:cNvGrpSpPr/>
          <p:nvPr/>
        </p:nvGrpSpPr>
        <p:grpSpPr>
          <a:xfrm flipV="1">
            <a:off x="5435722" y="560735"/>
            <a:ext cx="1110488" cy="671106"/>
            <a:chOff x="7535897" y="3243687"/>
            <a:chExt cx="1030649" cy="750280"/>
          </a:xfrm>
        </p:grpSpPr>
        <p:pic>
          <p:nvPicPr>
            <p:cNvPr id="1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81691730-79F9-47AF-B356-A1948C1EB0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5A67210D-EAFB-407F-81E6-2A091F2B3225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A4FD0E97-CBCB-4E44-81EE-7F890B26E8DD}"/>
              </a:ext>
            </a:extLst>
          </p:cNvPr>
          <p:cNvGrpSpPr/>
          <p:nvPr/>
        </p:nvGrpSpPr>
        <p:grpSpPr>
          <a:xfrm>
            <a:off x="6482214" y="1303152"/>
            <a:ext cx="1505594" cy="538468"/>
            <a:chOff x="10178406" y="3264368"/>
            <a:chExt cx="1505594" cy="53846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F2CD6392-7FE1-4B6A-8AAE-AE794C512D12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0" name="箭號: 五邊形 19">
                <a:extLst>
                  <a:ext uri="{FF2B5EF4-FFF2-40B4-BE49-F238E27FC236}">
                    <a16:creationId xmlns:a16="http://schemas.microsoft.com/office/drawing/2014/main" id="{1FF8CF7D-92AC-471A-B619-F17F05FB95B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15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F02A598-C466-4DCA-A831-CD1A22CED3F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40A57FD3-8D48-4CCC-A4FE-B7DFAECA83CE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8C4DC117-252C-4271-9F75-E789E5B06EC2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98066003-5256-4EB3-9D88-D2A194EE0711}"/>
              </a:ext>
            </a:extLst>
          </p:cNvPr>
          <p:cNvGrpSpPr/>
          <p:nvPr/>
        </p:nvGrpSpPr>
        <p:grpSpPr>
          <a:xfrm>
            <a:off x="4493408" y="1255064"/>
            <a:ext cx="1572170" cy="614723"/>
            <a:chOff x="6922902" y="3154462"/>
            <a:chExt cx="1572170" cy="614723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86030D6F-41F9-4FF6-B3FD-87F2F77CECCB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FF0EE43-B634-4911-9AD4-2C81D7220063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D883F094-799A-48FF-B440-A2EC8EFBF185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25F5EBC3-D5C2-42C1-89F4-999912621A85}"/>
              </a:ext>
            </a:extLst>
          </p:cNvPr>
          <p:cNvGrpSpPr/>
          <p:nvPr/>
        </p:nvGrpSpPr>
        <p:grpSpPr>
          <a:xfrm flipV="1">
            <a:off x="5441894" y="1252136"/>
            <a:ext cx="1110488" cy="671106"/>
            <a:chOff x="7535897" y="3243687"/>
            <a:chExt cx="1030649" cy="750280"/>
          </a:xfrm>
        </p:grpSpPr>
        <p:pic>
          <p:nvPicPr>
            <p:cNvPr id="2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1291CFDC-148E-45A5-861F-07B568B151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0CB1A9E6-B087-4C7C-85F9-BC3D4A9CC9A7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CD9D0235-E5B6-4075-A27A-284F3EEA29D5}"/>
              </a:ext>
            </a:extLst>
          </p:cNvPr>
          <p:cNvGrpSpPr/>
          <p:nvPr/>
        </p:nvGrpSpPr>
        <p:grpSpPr>
          <a:xfrm>
            <a:off x="6489591" y="1920075"/>
            <a:ext cx="1505594" cy="538468"/>
            <a:chOff x="10178406" y="3264368"/>
            <a:chExt cx="1505594" cy="538468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444BCDF2-0B2B-483E-A854-300AD2839C3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33" name="箭號: 五邊形 32">
                <a:extLst>
                  <a:ext uri="{FF2B5EF4-FFF2-40B4-BE49-F238E27FC236}">
                    <a16:creationId xmlns:a16="http://schemas.microsoft.com/office/drawing/2014/main" id="{ADD8EE90-E03B-48CD-B14D-ED417E6396C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AF73EA0-AB86-4720-AC78-09FE203630A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F72DA414-8161-4A17-8BA0-B0C819431B78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8158E4F7-DC4E-491A-B40B-8BBA0A9C56F2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D62A75FB-0084-43C6-A52F-2C8C632CFB34}"/>
              </a:ext>
            </a:extLst>
          </p:cNvPr>
          <p:cNvGrpSpPr/>
          <p:nvPr/>
        </p:nvGrpSpPr>
        <p:grpSpPr>
          <a:xfrm>
            <a:off x="4487236" y="1829311"/>
            <a:ext cx="1572170" cy="614723"/>
            <a:chOff x="6922902" y="3154462"/>
            <a:chExt cx="1572170" cy="614723"/>
          </a:xfrm>
        </p:grpSpPr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DB9A48D8-58EE-42A0-B6E5-A4981E161B14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A9D87A5-E724-4A68-B137-3A76B17E93AF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B36EA161-87AE-4B6C-85B6-E880B7F5835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6F9182A5-6671-4663-855D-F0437AFE2512}"/>
              </a:ext>
            </a:extLst>
          </p:cNvPr>
          <p:cNvGrpSpPr/>
          <p:nvPr/>
        </p:nvGrpSpPr>
        <p:grpSpPr>
          <a:xfrm flipV="1">
            <a:off x="5435722" y="1826383"/>
            <a:ext cx="1110488" cy="671106"/>
            <a:chOff x="7535897" y="3243687"/>
            <a:chExt cx="1030649" cy="750280"/>
          </a:xfrm>
        </p:grpSpPr>
        <p:pic>
          <p:nvPicPr>
            <p:cNvPr id="41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99EBA060-02C1-4B65-B2AA-E77134F455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46922659-DB34-4FAA-901F-6DBEDA32BAB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899A1013-4523-48A0-8FF4-6ED2F0D7615B}"/>
              </a:ext>
            </a:extLst>
          </p:cNvPr>
          <p:cNvSpPr/>
          <p:nvPr/>
        </p:nvSpPr>
        <p:spPr>
          <a:xfrm>
            <a:off x="236306" y="4130166"/>
            <a:ext cx="2025631" cy="24521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15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9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D4783D64-DB6A-4BC6-8E3A-9F707BD6F14E}"/>
              </a:ext>
            </a:extLst>
          </p:cNvPr>
          <p:cNvGrpSpPr/>
          <p:nvPr/>
        </p:nvGrpSpPr>
        <p:grpSpPr>
          <a:xfrm>
            <a:off x="5571066" y="3750770"/>
            <a:ext cx="2440763" cy="1684070"/>
            <a:chOff x="3587763" y="1937828"/>
            <a:chExt cx="2440763" cy="1684070"/>
          </a:xfrm>
        </p:grpSpPr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AD271587-DC45-454C-999B-A69D81A0005B}"/>
                </a:ext>
              </a:extLst>
            </p:cNvPr>
            <p:cNvSpPr txBox="1"/>
            <p:nvPr/>
          </p:nvSpPr>
          <p:spPr>
            <a:xfrm>
              <a:off x="3849559" y="3037123"/>
              <a:ext cx="1951568" cy="584775"/>
            </a:xfrm>
            <a:prstGeom prst="rect">
              <a:avLst/>
            </a:prstGeom>
            <a:noFill/>
            <a:ln w="38100">
              <a:solidFill>
                <a:srgbClr val="F6C4B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b="1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       </a:t>
              </a:r>
              <a:r>
                <a:rPr lang="en-US" altLang="zh-TW" sz="105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    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print(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9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</p:txBody>
        </p:sp>
        <p:grpSp>
          <p:nvGrpSpPr>
            <p:cNvPr id="46" name="群組 45">
              <a:extLst>
                <a:ext uri="{FF2B5EF4-FFF2-40B4-BE49-F238E27FC236}">
                  <a16:creationId xmlns:a16="http://schemas.microsoft.com/office/drawing/2014/main" id="{AAE2225B-A046-42F3-B39F-CB415E01D331}"/>
                </a:ext>
              </a:extLst>
            </p:cNvPr>
            <p:cNvGrpSpPr/>
            <p:nvPr/>
          </p:nvGrpSpPr>
          <p:grpSpPr>
            <a:xfrm>
              <a:off x="3587763" y="1937828"/>
              <a:ext cx="2440763" cy="1391684"/>
              <a:chOff x="3587763" y="1937828"/>
              <a:chExt cx="2440763" cy="1391684"/>
            </a:xfrm>
          </p:grpSpPr>
          <p:grpSp>
            <p:nvGrpSpPr>
              <p:cNvPr id="47" name="群組 46">
                <a:extLst>
                  <a:ext uri="{FF2B5EF4-FFF2-40B4-BE49-F238E27FC236}">
                    <a16:creationId xmlns:a16="http://schemas.microsoft.com/office/drawing/2014/main" id="{7AC4DFFE-D116-4206-82CC-931ACD34099B}"/>
                  </a:ext>
                </a:extLst>
              </p:cNvPr>
              <p:cNvGrpSpPr/>
              <p:nvPr/>
            </p:nvGrpSpPr>
            <p:grpSpPr>
              <a:xfrm>
                <a:off x="3587763" y="2317223"/>
                <a:ext cx="2440763" cy="369330"/>
                <a:chOff x="2660660" y="3083635"/>
                <a:chExt cx="3835484" cy="285749"/>
              </a:xfrm>
            </p:grpSpPr>
            <p:sp>
              <p:nvSpPr>
                <p:cNvPr id="52" name="矩形: 圓角 51">
                  <a:extLst>
                    <a:ext uri="{FF2B5EF4-FFF2-40B4-BE49-F238E27FC236}">
                      <a16:creationId xmlns:a16="http://schemas.microsoft.com/office/drawing/2014/main" id="{330358A5-6F64-446A-BFD5-A5A75D0B9CF6}"/>
                    </a:ext>
                  </a:extLst>
                </p:cNvPr>
                <p:cNvSpPr/>
                <p:nvPr/>
              </p:nvSpPr>
              <p:spPr>
                <a:xfrm>
                  <a:off x="2660660" y="3083635"/>
                  <a:ext cx="3835484" cy="2857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6E2A1"/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cxnSp>
              <p:nvCxnSpPr>
                <p:cNvPr id="53" name="直線接點 52">
                  <a:extLst>
                    <a:ext uri="{FF2B5EF4-FFF2-40B4-BE49-F238E27FC236}">
                      <a16:creationId xmlns:a16="http://schemas.microsoft.com/office/drawing/2014/main" id="{1522684E-E1C8-4DDD-88C2-A5CFB480DC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19316" y="3230404"/>
                  <a:ext cx="3224571" cy="2764"/>
                </a:xfrm>
                <a:prstGeom prst="line">
                  <a:avLst/>
                </a:prstGeom>
                <a:solidFill>
                  <a:srgbClr val="B6E2A1"/>
                </a:solidFill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接點: 肘形 48">
                <a:extLst>
                  <a:ext uri="{FF2B5EF4-FFF2-40B4-BE49-F238E27FC236}">
                    <a16:creationId xmlns:a16="http://schemas.microsoft.com/office/drawing/2014/main" id="{3CC5ED43-4D93-4C9B-AED1-78E6E6FA7A08}"/>
                  </a:ext>
                </a:extLst>
              </p:cNvPr>
              <p:cNvCxnSpPr>
                <a:cxnSpLocks/>
                <a:stCxn id="45" idx="1"/>
                <a:endCxn id="52" idx="1"/>
              </p:cNvCxnSpPr>
              <p:nvPr/>
            </p:nvCxnSpPr>
            <p:spPr>
              <a:xfrm rot="10800000">
                <a:off x="3587763" y="2501889"/>
                <a:ext cx="261796" cy="827623"/>
              </a:xfrm>
              <a:prstGeom prst="bentConnector3">
                <a:avLst>
                  <a:gd name="adj1" fmla="val 187320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0" name="接點: 肘形 49">
                <a:extLst>
                  <a:ext uri="{FF2B5EF4-FFF2-40B4-BE49-F238E27FC236}">
                    <a16:creationId xmlns:a16="http://schemas.microsoft.com/office/drawing/2014/main" id="{A63AF63B-5572-46AD-8C8E-3C10411124F4}"/>
                  </a:ext>
                </a:extLst>
              </p:cNvPr>
              <p:cNvCxnSpPr>
                <a:cxnSpLocks/>
                <a:stCxn id="52" idx="3"/>
                <a:endCxn id="45" idx="3"/>
              </p:cNvCxnSpPr>
              <p:nvPr/>
            </p:nvCxnSpPr>
            <p:spPr>
              <a:xfrm flipH="1">
                <a:off x="5801127" y="2501888"/>
                <a:ext cx="227399" cy="827623"/>
              </a:xfrm>
              <a:prstGeom prst="bentConnector3">
                <a:avLst>
                  <a:gd name="adj1" fmla="val -100528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DF3677DE-BB67-4DB5-A651-E73F541CCC8F}"/>
                  </a:ext>
                </a:extLst>
              </p:cNvPr>
              <p:cNvSpPr txBox="1"/>
              <p:nvPr/>
            </p:nvSpPr>
            <p:spPr>
              <a:xfrm>
                <a:off x="3735705" y="1937828"/>
                <a:ext cx="2110859" cy="369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dirty="0"/>
                  <a:t>[3,6,9,12,15]</a:t>
                </a:r>
                <a:endParaRPr lang="zh-TW" altLang="en-US" dirty="0"/>
              </a:p>
            </p:txBody>
          </p:sp>
        </p:grp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0F947922-0683-4BCF-9AB1-81F22A528D57}"/>
              </a:ext>
            </a:extLst>
          </p:cNvPr>
          <p:cNvGrpSpPr/>
          <p:nvPr/>
        </p:nvGrpSpPr>
        <p:grpSpPr>
          <a:xfrm>
            <a:off x="6506235" y="2571798"/>
            <a:ext cx="1505594" cy="538468"/>
            <a:chOff x="10178406" y="3264368"/>
            <a:chExt cx="1505594" cy="538468"/>
          </a:xfrm>
        </p:grpSpPr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id="{6EFCB502-0DAD-4561-81BE-B2F4BE342114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7" name="箭號: 五邊形 56">
                <a:extLst>
                  <a:ext uri="{FF2B5EF4-FFF2-40B4-BE49-F238E27FC236}">
                    <a16:creationId xmlns:a16="http://schemas.microsoft.com/office/drawing/2014/main" id="{32FABECE-4C68-4610-9BF4-06F9DA496262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9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C310FC2A-E154-4EB4-806F-555EB926C8A1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1013C46B-CAC9-47AE-93EC-3905D7CEEEEB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76E407FC-CA10-4091-B4CF-7FE524793911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C7FA41B5-42EF-4EF5-AA24-9B82A634C9ED}"/>
              </a:ext>
            </a:extLst>
          </p:cNvPr>
          <p:cNvGrpSpPr/>
          <p:nvPr/>
        </p:nvGrpSpPr>
        <p:grpSpPr>
          <a:xfrm>
            <a:off x="4503880" y="2481034"/>
            <a:ext cx="1572170" cy="614723"/>
            <a:chOff x="6922902" y="3154462"/>
            <a:chExt cx="1572170" cy="614723"/>
          </a:xfrm>
        </p:grpSpPr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8AAC8A6E-78FB-4994-AAA6-2F149828AD9F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14F0D5BD-EB62-4125-ACC4-ED41826C6492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142C95BC-20E4-463C-AAA4-36F001E94D39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6B39B052-2AF6-4805-8105-C2A6C4FC8973}"/>
              </a:ext>
            </a:extLst>
          </p:cNvPr>
          <p:cNvGrpSpPr/>
          <p:nvPr/>
        </p:nvGrpSpPr>
        <p:grpSpPr>
          <a:xfrm flipV="1">
            <a:off x="5452366" y="2478106"/>
            <a:ext cx="1110488" cy="671106"/>
            <a:chOff x="7535897" y="3243687"/>
            <a:chExt cx="1030649" cy="750280"/>
          </a:xfrm>
        </p:grpSpPr>
        <p:pic>
          <p:nvPicPr>
            <p:cNvPr id="6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93E4364C-41BA-46C8-A335-05E31A4EF3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EAC71F62-3905-47BC-9E64-5A800299A8C9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73" name="橢圓 72">
            <a:extLst>
              <a:ext uri="{FF2B5EF4-FFF2-40B4-BE49-F238E27FC236}">
                <a16:creationId xmlns:a16="http://schemas.microsoft.com/office/drawing/2014/main" id="{7A1A6355-49D7-40EE-BC06-A1F533BC43C3}"/>
              </a:ext>
            </a:extLst>
          </p:cNvPr>
          <p:cNvSpPr/>
          <p:nvPr/>
        </p:nvSpPr>
        <p:spPr>
          <a:xfrm>
            <a:off x="6490898" y="4205385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CDB50477-3F66-4F03-920B-C4B3360C3763}"/>
              </a:ext>
            </a:extLst>
          </p:cNvPr>
          <p:cNvSpPr txBox="1"/>
          <p:nvPr/>
        </p:nvSpPr>
        <p:spPr>
          <a:xfrm>
            <a:off x="3209184" y="3614637"/>
            <a:ext cx="2361882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      結束值   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</a:t>
            </a:r>
            <a:r>
              <a:rPr lang="en-US" altLang="zh-TW" b="1" dirty="0">
                <a:highlight>
                  <a:srgbClr val="DEEBF7"/>
                </a:highlight>
              </a:rPr>
              <a:t>  3  </a:t>
            </a:r>
            <a:r>
              <a:rPr lang="en-US" altLang="zh-TW" b="1" dirty="0"/>
              <a:t>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15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</a:t>
            </a:r>
            <a:r>
              <a:rPr lang="en-US" altLang="zh-TW" b="1" dirty="0">
                <a:highlight>
                  <a:srgbClr val="DEEBF7"/>
                </a:highlight>
              </a:rPr>
              <a:t>  3 </a:t>
            </a:r>
            <a:r>
              <a:rPr lang="en-US" altLang="zh-TW" b="1" dirty="0"/>
              <a:t>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9963256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C97B0D3-8149-4D27-9C27-1393952BC7E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56303" y="81189"/>
          <a:ext cx="1572170" cy="322081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9261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82820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D3C47E2-9A62-4B6E-A5F9-2E1513B2C3B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254896" y="103705"/>
          <a:ext cx="1623397" cy="319829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895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82933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B26E5DE2-DDFB-4EDE-B1CE-3DF9ED9BAF98}"/>
              </a:ext>
            </a:extLst>
          </p:cNvPr>
          <p:cNvGrpSpPr/>
          <p:nvPr/>
        </p:nvGrpSpPr>
        <p:grpSpPr>
          <a:xfrm>
            <a:off x="6482214" y="684797"/>
            <a:ext cx="1505594" cy="538468"/>
            <a:chOff x="10178406" y="3264368"/>
            <a:chExt cx="1505594" cy="538468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C56B7655-A938-4F6D-9D96-1AAB6A4C575C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" name="箭號: 五邊形 6">
                <a:extLst>
                  <a:ext uri="{FF2B5EF4-FFF2-40B4-BE49-F238E27FC236}">
                    <a16:creationId xmlns:a16="http://schemas.microsoft.com/office/drawing/2014/main" id="{7B6E6DAA-8DBB-4BBC-BA97-9C82C298CB8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FE321A5-245B-4B62-9A7F-8A06E159FF7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B9A798A-01A8-48D8-AEDD-F6B0EA46B86D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1DF322B-E275-4102-9D6C-9D231C1FABD7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8D8BFD8F-1EB8-47E8-85BF-970A5B77053F}"/>
              </a:ext>
            </a:extLst>
          </p:cNvPr>
          <p:cNvGrpSpPr/>
          <p:nvPr/>
        </p:nvGrpSpPr>
        <p:grpSpPr>
          <a:xfrm>
            <a:off x="4487236" y="563663"/>
            <a:ext cx="1572170" cy="614723"/>
            <a:chOff x="6922902" y="3154462"/>
            <a:chExt cx="1572170" cy="614723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2BAF59F-373A-487F-8633-5F09B63606D8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0A1F815-4D6A-4203-91BD-49E8EDE4F940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52B9B89A-F901-4110-BCF2-7CA248D09FB6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AF633F2-4CC5-4A6C-A9A6-3CDCAB013B5F}"/>
              </a:ext>
            </a:extLst>
          </p:cNvPr>
          <p:cNvGrpSpPr/>
          <p:nvPr/>
        </p:nvGrpSpPr>
        <p:grpSpPr>
          <a:xfrm flipV="1">
            <a:off x="5435722" y="560735"/>
            <a:ext cx="1110488" cy="671106"/>
            <a:chOff x="7535897" y="3243687"/>
            <a:chExt cx="1030649" cy="750280"/>
          </a:xfrm>
        </p:grpSpPr>
        <p:pic>
          <p:nvPicPr>
            <p:cNvPr id="1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81691730-79F9-47AF-B356-A1948C1EB0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5A67210D-EAFB-407F-81E6-2A091F2B3225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A4FD0E97-CBCB-4E44-81EE-7F890B26E8DD}"/>
              </a:ext>
            </a:extLst>
          </p:cNvPr>
          <p:cNvGrpSpPr/>
          <p:nvPr/>
        </p:nvGrpSpPr>
        <p:grpSpPr>
          <a:xfrm>
            <a:off x="6482214" y="1303152"/>
            <a:ext cx="1505594" cy="538468"/>
            <a:chOff x="10178406" y="3264368"/>
            <a:chExt cx="1505594" cy="53846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F2CD6392-7FE1-4B6A-8AAE-AE794C512D12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0" name="箭號: 五邊形 19">
                <a:extLst>
                  <a:ext uri="{FF2B5EF4-FFF2-40B4-BE49-F238E27FC236}">
                    <a16:creationId xmlns:a16="http://schemas.microsoft.com/office/drawing/2014/main" id="{1FF8CF7D-92AC-471A-B619-F17F05FB95B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15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F02A598-C466-4DCA-A831-CD1A22CED3F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40A57FD3-8D48-4CCC-A4FE-B7DFAECA83CE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8C4DC117-252C-4271-9F75-E789E5B06EC2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98066003-5256-4EB3-9D88-D2A194EE0711}"/>
              </a:ext>
            </a:extLst>
          </p:cNvPr>
          <p:cNvGrpSpPr/>
          <p:nvPr/>
        </p:nvGrpSpPr>
        <p:grpSpPr>
          <a:xfrm>
            <a:off x="4493408" y="1255064"/>
            <a:ext cx="1572170" cy="614723"/>
            <a:chOff x="6922902" y="3154462"/>
            <a:chExt cx="1572170" cy="614723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86030D6F-41F9-4FF6-B3FD-87F2F77CECCB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FF0EE43-B634-4911-9AD4-2C81D7220063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D883F094-799A-48FF-B440-A2EC8EFBF185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25F5EBC3-D5C2-42C1-89F4-999912621A85}"/>
              </a:ext>
            </a:extLst>
          </p:cNvPr>
          <p:cNvGrpSpPr/>
          <p:nvPr/>
        </p:nvGrpSpPr>
        <p:grpSpPr>
          <a:xfrm flipV="1">
            <a:off x="5441894" y="1252136"/>
            <a:ext cx="1110488" cy="671106"/>
            <a:chOff x="7535897" y="3243687"/>
            <a:chExt cx="1030649" cy="750280"/>
          </a:xfrm>
        </p:grpSpPr>
        <p:pic>
          <p:nvPicPr>
            <p:cNvPr id="2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1291CFDC-148E-45A5-861F-07B568B151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0CB1A9E6-B087-4C7C-85F9-BC3D4A9CC9A7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CD9D0235-E5B6-4075-A27A-284F3EEA29D5}"/>
              </a:ext>
            </a:extLst>
          </p:cNvPr>
          <p:cNvGrpSpPr/>
          <p:nvPr/>
        </p:nvGrpSpPr>
        <p:grpSpPr>
          <a:xfrm>
            <a:off x="6489591" y="1920075"/>
            <a:ext cx="1505594" cy="538468"/>
            <a:chOff x="10178406" y="3264368"/>
            <a:chExt cx="1505594" cy="538468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444BCDF2-0B2B-483E-A854-300AD2839C3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33" name="箭號: 五邊形 32">
                <a:extLst>
                  <a:ext uri="{FF2B5EF4-FFF2-40B4-BE49-F238E27FC236}">
                    <a16:creationId xmlns:a16="http://schemas.microsoft.com/office/drawing/2014/main" id="{ADD8EE90-E03B-48CD-B14D-ED417E6396C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AF73EA0-AB86-4720-AC78-09FE203630A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F72DA414-8161-4A17-8BA0-B0C819431B78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8158E4F7-DC4E-491A-B40B-8BBA0A9C56F2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D62A75FB-0084-43C6-A52F-2C8C632CFB34}"/>
              </a:ext>
            </a:extLst>
          </p:cNvPr>
          <p:cNvGrpSpPr/>
          <p:nvPr/>
        </p:nvGrpSpPr>
        <p:grpSpPr>
          <a:xfrm>
            <a:off x="4487236" y="1829311"/>
            <a:ext cx="1572170" cy="614723"/>
            <a:chOff x="6922902" y="3154462"/>
            <a:chExt cx="1572170" cy="614723"/>
          </a:xfrm>
        </p:grpSpPr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DB9A48D8-58EE-42A0-B6E5-A4981E161B14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A9D87A5-E724-4A68-B137-3A76B17E93AF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B36EA161-87AE-4B6C-85B6-E880B7F5835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6F9182A5-6671-4663-855D-F0437AFE2512}"/>
              </a:ext>
            </a:extLst>
          </p:cNvPr>
          <p:cNvGrpSpPr/>
          <p:nvPr/>
        </p:nvGrpSpPr>
        <p:grpSpPr>
          <a:xfrm flipV="1">
            <a:off x="5435722" y="1826383"/>
            <a:ext cx="1110488" cy="671106"/>
            <a:chOff x="7535897" y="3243687"/>
            <a:chExt cx="1030649" cy="750280"/>
          </a:xfrm>
        </p:grpSpPr>
        <p:pic>
          <p:nvPicPr>
            <p:cNvPr id="41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99EBA060-02C1-4B65-B2AA-E77134F455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46922659-DB34-4FAA-901F-6DBEDA32BAB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899A1013-4523-48A0-8FF4-6ED2F0D7615B}"/>
              </a:ext>
            </a:extLst>
          </p:cNvPr>
          <p:cNvSpPr/>
          <p:nvPr/>
        </p:nvSpPr>
        <p:spPr>
          <a:xfrm>
            <a:off x="236306" y="4130166"/>
            <a:ext cx="2025631" cy="24521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15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9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D4783D64-DB6A-4BC6-8E3A-9F707BD6F14E}"/>
              </a:ext>
            </a:extLst>
          </p:cNvPr>
          <p:cNvGrpSpPr/>
          <p:nvPr/>
        </p:nvGrpSpPr>
        <p:grpSpPr>
          <a:xfrm>
            <a:off x="5571066" y="3750770"/>
            <a:ext cx="2440763" cy="1684070"/>
            <a:chOff x="3587763" y="1937828"/>
            <a:chExt cx="2440763" cy="1684070"/>
          </a:xfrm>
        </p:grpSpPr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AD271587-DC45-454C-999B-A69D81A0005B}"/>
                </a:ext>
              </a:extLst>
            </p:cNvPr>
            <p:cNvSpPr txBox="1"/>
            <p:nvPr/>
          </p:nvSpPr>
          <p:spPr>
            <a:xfrm>
              <a:off x="3849559" y="3037123"/>
              <a:ext cx="1951568" cy="584775"/>
            </a:xfrm>
            <a:prstGeom prst="rect">
              <a:avLst/>
            </a:prstGeom>
            <a:noFill/>
            <a:ln w="38100">
              <a:solidFill>
                <a:srgbClr val="F6C4B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b="1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       </a:t>
              </a:r>
              <a:r>
                <a:rPr lang="en-US" altLang="zh-TW" sz="105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    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print(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</p:txBody>
        </p:sp>
        <p:grpSp>
          <p:nvGrpSpPr>
            <p:cNvPr id="46" name="群組 45">
              <a:extLst>
                <a:ext uri="{FF2B5EF4-FFF2-40B4-BE49-F238E27FC236}">
                  <a16:creationId xmlns:a16="http://schemas.microsoft.com/office/drawing/2014/main" id="{AAE2225B-A046-42F3-B39F-CB415E01D331}"/>
                </a:ext>
              </a:extLst>
            </p:cNvPr>
            <p:cNvGrpSpPr/>
            <p:nvPr/>
          </p:nvGrpSpPr>
          <p:grpSpPr>
            <a:xfrm>
              <a:off x="3587763" y="1937828"/>
              <a:ext cx="2440763" cy="1391684"/>
              <a:chOff x="3587763" y="1937828"/>
              <a:chExt cx="2440763" cy="1391684"/>
            </a:xfrm>
          </p:grpSpPr>
          <p:grpSp>
            <p:nvGrpSpPr>
              <p:cNvPr id="47" name="群組 46">
                <a:extLst>
                  <a:ext uri="{FF2B5EF4-FFF2-40B4-BE49-F238E27FC236}">
                    <a16:creationId xmlns:a16="http://schemas.microsoft.com/office/drawing/2014/main" id="{7AC4DFFE-D116-4206-82CC-931ACD34099B}"/>
                  </a:ext>
                </a:extLst>
              </p:cNvPr>
              <p:cNvGrpSpPr/>
              <p:nvPr/>
            </p:nvGrpSpPr>
            <p:grpSpPr>
              <a:xfrm>
                <a:off x="3587763" y="2317223"/>
                <a:ext cx="2440763" cy="369330"/>
                <a:chOff x="2660660" y="3083635"/>
                <a:chExt cx="3835484" cy="285749"/>
              </a:xfrm>
            </p:grpSpPr>
            <p:sp>
              <p:nvSpPr>
                <p:cNvPr id="52" name="矩形: 圓角 51">
                  <a:extLst>
                    <a:ext uri="{FF2B5EF4-FFF2-40B4-BE49-F238E27FC236}">
                      <a16:creationId xmlns:a16="http://schemas.microsoft.com/office/drawing/2014/main" id="{330358A5-6F64-446A-BFD5-A5A75D0B9CF6}"/>
                    </a:ext>
                  </a:extLst>
                </p:cNvPr>
                <p:cNvSpPr/>
                <p:nvPr/>
              </p:nvSpPr>
              <p:spPr>
                <a:xfrm>
                  <a:off x="2660660" y="3083635"/>
                  <a:ext cx="3835484" cy="2857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6E2A1"/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cxnSp>
              <p:nvCxnSpPr>
                <p:cNvPr id="53" name="直線接點 52">
                  <a:extLst>
                    <a:ext uri="{FF2B5EF4-FFF2-40B4-BE49-F238E27FC236}">
                      <a16:creationId xmlns:a16="http://schemas.microsoft.com/office/drawing/2014/main" id="{1522684E-E1C8-4DDD-88C2-A5CFB480DC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19316" y="3230404"/>
                  <a:ext cx="3224571" cy="2764"/>
                </a:xfrm>
                <a:prstGeom prst="line">
                  <a:avLst/>
                </a:prstGeom>
                <a:solidFill>
                  <a:srgbClr val="B6E2A1"/>
                </a:solidFill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接點: 肘形 48">
                <a:extLst>
                  <a:ext uri="{FF2B5EF4-FFF2-40B4-BE49-F238E27FC236}">
                    <a16:creationId xmlns:a16="http://schemas.microsoft.com/office/drawing/2014/main" id="{3CC5ED43-4D93-4C9B-AED1-78E6E6FA7A08}"/>
                  </a:ext>
                </a:extLst>
              </p:cNvPr>
              <p:cNvCxnSpPr>
                <a:cxnSpLocks/>
                <a:stCxn id="45" idx="1"/>
                <a:endCxn id="52" idx="1"/>
              </p:cNvCxnSpPr>
              <p:nvPr/>
            </p:nvCxnSpPr>
            <p:spPr>
              <a:xfrm rot="10800000">
                <a:off x="3587763" y="2501889"/>
                <a:ext cx="261796" cy="827623"/>
              </a:xfrm>
              <a:prstGeom prst="bentConnector3">
                <a:avLst>
                  <a:gd name="adj1" fmla="val 187320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0" name="接點: 肘形 49">
                <a:extLst>
                  <a:ext uri="{FF2B5EF4-FFF2-40B4-BE49-F238E27FC236}">
                    <a16:creationId xmlns:a16="http://schemas.microsoft.com/office/drawing/2014/main" id="{A63AF63B-5572-46AD-8C8E-3C10411124F4}"/>
                  </a:ext>
                </a:extLst>
              </p:cNvPr>
              <p:cNvCxnSpPr>
                <a:cxnSpLocks/>
                <a:stCxn id="52" idx="3"/>
                <a:endCxn id="45" idx="3"/>
              </p:cNvCxnSpPr>
              <p:nvPr/>
            </p:nvCxnSpPr>
            <p:spPr>
              <a:xfrm flipH="1">
                <a:off x="5801127" y="2501888"/>
                <a:ext cx="227399" cy="827623"/>
              </a:xfrm>
              <a:prstGeom prst="bentConnector3">
                <a:avLst>
                  <a:gd name="adj1" fmla="val -100528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DF3677DE-BB67-4DB5-A651-E73F541CCC8F}"/>
                  </a:ext>
                </a:extLst>
              </p:cNvPr>
              <p:cNvSpPr txBox="1"/>
              <p:nvPr/>
            </p:nvSpPr>
            <p:spPr>
              <a:xfrm>
                <a:off x="3735705" y="1937828"/>
                <a:ext cx="2110859" cy="369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dirty="0"/>
                  <a:t>[3,6,9,12,15]</a:t>
                </a:r>
                <a:endParaRPr lang="zh-TW" altLang="en-US" dirty="0"/>
              </a:p>
            </p:txBody>
          </p:sp>
        </p:grp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0F947922-0683-4BCF-9AB1-81F22A528D57}"/>
              </a:ext>
            </a:extLst>
          </p:cNvPr>
          <p:cNvGrpSpPr/>
          <p:nvPr/>
        </p:nvGrpSpPr>
        <p:grpSpPr>
          <a:xfrm>
            <a:off x="6506235" y="2571798"/>
            <a:ext cx="1505594" cy="538468"/>
            <a:chOff x="10178406" y="3264368"/>
            <a:chExt cx="1505594" cy="538468"/>
          </a:xfrm>
        </p:grpSpPr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id="{6EFCB502-0DAD-4561-81BE-B2F4BE342114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7" name="箭號: 五邊形 56">
                <a:extLst>
                  <a:ext uri="{FF2B5EF4-FFF2-40B4-BE49-F238E27FC236}">
                    <a16:creationId xmlns:a16="http://schemas.microsoft.com/office/drawing/2014/main" id="{32FABECE-4C68-4610-9BF4-06F9DA496262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12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C310FC2A-E154-4EB4-806F-555EB926C8A1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1013C46B-CAC9-47AE-93EC-3905D7CEEEEB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76E407FC-CA10-4091-B4CF-7FE524793911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C7FA41B5-42EF-4EF5-AA24-9B82A634C9ED}"/>
              </a:ext>
            </a:extLst>
          </p:cNvPr>
          <p:cNvGrpSpPr/>
          <p:nvPr/>
        </p:nvGrpSpPr>
        <p:grpSpPr>
          <a:xfrm>
            <a:off x="4503880" y="2481034"/>
            <a:ext cx="1572170" cy="614723"/>
            <a:chOff x="6922902" y="3154462"/>
            <a:chExt cx="1572170" cy="614723"/>
          </a:xfrm>
        </p:grpSpPr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8AAC8A6E-78FB-4994-AAA6-2F149828AD9F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14F0D5BD-EB62-4125-ACC4-ED41826C6492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142C95BC-20E4-463C-AAA4-36F001E94D39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6B39B052-2AF6-4805-8105-C2A6C4FC8973}"/>
              </a:ext>
            </a:extLst>
          </p:cNvPr>
          <p:cNvGrpSpPr/>
          <p:nvPr/>
        </p:nvGrpSpPr>
        <p:grpSpPr>
          <a:xfrm flipV="1">
            <a:off x="5452366" y="2478106"/>
            <a:ext cx="1110488" cy="671106"/>
            <a:chOff x="7535897" y="3243687"/>
            <a:chExt cx="1030649" cy="750280"/>
          </a:xfrm>
        </p:grpSpPr>
        <p:pic>
          <p:nvPicPr>
            <p:cNvPr id="6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93E4364C-41BA-46C8-A335-05E31A4EF3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EAC71F62-3905-47BC-9E64-5A800299A8C9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73" name="橢圓 72">
            <a:extLst>
              <a:ext uri="{FF2B5EF4-FFF2-40B4-BE49-F238E27FC236}">
                <a16:creationId xmlns:a16="http://schemas.microsoft.com/office/drawing/2014/main" id="{7A1A6355-49D7-40EE-BC06-A1F533BC43C3}"/>
              </a:ext>
            </a:extLst>
          </p:cNvPr>
          <p:cNvSpPr/>
          <p:nvPr/>
        </p:nvSpPr>
        <p:spPr>
          <a:xfrm>
            <a:off x="6885534" y="4205385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67AFF146-1FAC-46B1-8159-C22C65B4F1E3}"/>
              </a:ext>
            </a:extLst>
          </p:cNvPr>
          <p:cNvSpPr txBox="1"/>
          <p:nvPr/>
        </p:nvSpPr>
        <p:spPr>
          <a:xfrm>
            <a:off x="3209184" y="3614637"/>
            <a:ext cx="2361882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      結束值   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</a:t>
            </a:r>
            <a:r>
              <a:rPr lang="en-US" altLang="zh-TW" b="1" dirty="0">
                <a:highlight>
                  <a:srgbClr val="DEEBF7"/>
                </a:highlight>
              </a:rPr>
              <a:t>  3  </a:t>
            </a:r>
            <a:r>
              <a:rPr lang="en-US" altLang="zh-TW" b="1" dirty="0"/>
              <a:t>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15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</a:t>
            </a:r>
            <a:r>
              <a:rPr lang="en-US" altLang="zh-TW" b="1" dirty="0">
                <a:highlight>
                  <a:srgbClr val="DEEBF7"/>
                </a:highlight>
              </a:rPr>
              <a:t>  3 </a:t>
            </a:r>
            <a:r>
              <a:rPr lang="en-US" altLang="zh-TW" b="1" dirty="0"/>
              <a:t>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250053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C75D070F-A0EB-4FF8-B6E0-0223D838A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063803"/>
              </p:ext>
            </p:extLst>
          </p:nvPr>
        </p:nvGraphicFramePr>
        <p:xfrm>
          <a:off x="8535360" y="2660760"/>
          <a:ext cx="1572170" cy="1864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248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400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6F2231B7-1ADC-42A4-9753-B3A27630C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663453"/>
              </p:ext>
            </p:extLst>
          </p:nvPr>
        </p:nvGraphicFramePr>
        <p:xfrm>
          <a:off x="6333953" y="2683278"/>
          <a:ext cx="1623397" cy="184238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3995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請寫一個程式，讓使用者</a:t>
            </a:r>
            <a:r>
              <a:rPr lang="zh-TW" altLang="en-US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輸入整數</a:t>
            </a:r>
            <a:r>
              <a:rPr lang="en-US" altLang="zh-TW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迴圈從</a:t>
            </a:r>
            <a:r>
              <a:rPr lang="en-US" altLang="zh-TW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印到</a:t>
            </a:r>
            <a:r>
              <a:rPr lang="en-US" altLang="zh-TW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4905F201-4E87-3150-45A0-0CE864262CF8}"/>
              </a:ext>
            </a:extLst>
          </p:cNvPr>
          <p:cNvSpPr/>
          <p:nvPr/>
        </p:nvSpPr>
        <p:spPr>
          <a:xfrm>
            <a:off x="304800" y="2697198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4929377" y="1134430"/>
            <a:ext cx="140457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一個整數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變數表示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6665667" y="1128521"/>
            <a:ext cx="3699649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range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整數串列，指定遞增值為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187BDF3-143E-45D9-8530-7F3B24584110}"/>
              </a:ext>
            </a:extLst>
          </p:cNvPr>
          <p:cNvGrpSpPr/>
          <p:nvPr/>
        </p:nvGrpSpPr>
        <p:grpSpPr>
          <a:xfrm>
            <a:off x="517828" y="2534636"/>
            <a:ext cx="3586812" cy="1135987"/>
            <a:chOff x="517828" y="2534636"/>
            <a:chExt cx="3586812" cy="1135987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24D1CA4-EF1C-4FD2-B067-FDDF5823D71F}"/>
                </a:ext>
              </a:extLst>
            </p:cNvPr>
            <p:cNvSpPr/>
            <p:nvPr/>
          </p:nvSpPr>
          <p:spPr>
            <a:xfrm>
              <a:off x="517828" y="2977443"/>
              <a:ext cx="3586812" cy="693180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DA7DBA15-EAB6-427A-A63F-AE4A9DBC6759}"/>
                </a:ext>
              </a:extLst>
            </p:cNvPr>
            <p:cNvGrpSpPr/>
            <p:nvPr/>
          </p:nvGrpSpPr>
          <p:grpSpPr>
            <a:xfrm>
              <a:off x="517828" y="2534636"/>
              <a:ext cx="3586812" cy="1135987"/>
              <a:chOff x="517828" y="2508722"/>
              <a:chExt cx="3586812" cy="917810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EA5FF0-329C-4EAF-BCB1-88676B9D4B5B}"/>
                  </a:ext>
                </a:extLst>
              </p:cNvPr>
              <p:cNvSpPr/>
              <p:nvPr/>
            </p:nvSpPr>
            <p:spPr>
              <a:xfrm>
                <a:off x="517828" y="2508722"/>
                <a:ext cx="3586812" cy="357762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3801983-D706-460D-8857-1F219B4F415A}"/>
                  </a:ext>
                </a:extLst>
              </p:cNvPr>
              <p:cNvSpPr/>
              <p:nvPr/>
            </p:nvSpPr>
            <p:spPr>
              <a:xfrm>
                <a:off x="767444" y="3164737"/>
                <a:ext cx="1159328" cy="261795"/>
              </a:xfrm>
              <a:prstGeom prst="rect">
                <a:avLst/>
              </a:prstGeom>
              <a:solidFill>
                <a:srgbClr val="F6C4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 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39A49A3C-CBB9-4FB7-AB27-6BD5BD920921}"/>
              </a:ext>
            </a:extLst>
          </p:cNvPr>
          <p:cNvGrpSpPr/>
          <p:nvPr/>
        </p:nvGrpSpPr>
        <p:grpSpPr>
          <a:xfrm>
            <a:off x="8552806" y="3264368"/>
            <a:ext cx="1505594" cy="538468"/>
            <a:chOff x="10178406" y="3264368"/>
            <a:chExt cx="1505594" cy="538468"/>
          </a:xfrm>
        </p:grpSpPr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03A6A57F-CF48-4575-96CD-800D9E5D0952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3" name="箭號: 五邊形 22">
                <a:extLst>
                  <a:ext uri="{FF2B5EF4-FFF2-40B4-BE49-F238E27FC236}">
                    <a16:creationId xmlns:a16="http://schemas.microsoft.com/office/drawing/2014/main" id="{5AEEB5D8-451E-4539-A5A9-D59AEB733814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7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E9892C8-C515-403A-A142-0121BBD0C42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D5741E49-8873-406F-B8FE-7F45FD7076EE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3669B406-5E04-4F2D-BDFE-1BE30892123A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8361216" y="1812106"/>
            <a:ext cx="270005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在每次迭代中，印出迴圈變數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當前的值。</a:t>
            </a:r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A04F1AF3-24F9-4D10-8C36-61F75F6E35A0}"/>
              </a:ext>
            </a:extLst>
          </p:cNvPr>
          <p:cNvGrpSpPr/>
          <p:nvPr/>
        </p:nvGrpSpPr>
        <p:grpSpPr>
          <a:xfrm>
            <a:off x="6566293" y="3143234"/>
            <a:ext cx="1572170" cy="614723"/>
            <a:chOff x="6922902" y="3154462"/>
            <a:chExt cx="1572170" cy="614723"/>
          </a:xfrm>
        </p:grpSpPr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F04DB4F1-5F19-4917-9B05-F07741A94D1E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AFE2A52-1D71-4BE4-AC09-64C618F893D8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CE0C669C-48B0-4449-BCF5-366D9E17BF22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7D40146E-1D66-4267-8B8F-4A81F18922EE}"/>
              </a:ext>
            </a:extLst>
          </p:cNvPr>
          <p:cNvGrpSpPr/>
          <p:nvPr/>
        </p:nvGrpSpPr>
        <p:grpSpPr>
          <a:xfrm flipV="1">
            <a:off x="7514779" y="3140306"/>
            <a:ext cx="1110488" cy="671106"/>
            <a:chOff x="7535897" y="3243687"/>
            <a:chExt cx="1030649" cy="750280"/>
          </a:xfrm>
        </p:grpSpPr>
        <p:pic>
          <p:nvPicPr>
            <p:cNvPr id="4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1066674-B1C6-47CD-9A3A-E29464C178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236D0927-11BE-47CD-AAB7-77526E4E84A5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60158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C97B0D3-8149-4D27-9C27-1393952BC7E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56303" y="81189"/>
          <a:ext cx="1572170" cy="322081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9261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82820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D3C47E2-9A62-4B6E-A5F9-2E1513B2C3B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254896" y="103705"/>
          <a:ext cx="1623397" cy="319829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895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82933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B26E5DE2-DDFB-4EDE-B1CE-3DF9ED9BAF98}"/>
              </a:ext>
            </a:extLst>
          </p:cNvPr>
          <p:cNvGrpSpPr/>
          <p:nvPr/>
        </p:nvGrpSpPr>
        <p:grpSpPr>
          <a:xfrm>
            <a:off x="6482214" y="684797"/>
            <a:ext cx="1505594" cy="538468"/>
            <a:chOff x="10178406" y="3264368"/>
            <a:chExt cx="1505594" cy="538468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C56B7655-A938-4F6D-9D96-1AAB6A4C575C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" name="箭號: 五邊形 6">
                <a:extLst>
                  <a:ext uri="{FF2B5EF4-FFF2-40B4-BE49-F238E27FC236}">
                    <a16:creationId xmlns:a16="http://schemas.microsoft.com/office/drawing/2014/main" id="{7B6E6DAA-8DBB-4BBC-BA97-9C82C298CB8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FE321A5-245B-4B62-9A7F-8A06E159FF7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B9A798A-01A8-48D8-AEDD-F6B0EA46B86D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1DF322B-E275-4102-9D6C-9D231C1FABD7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8D8BFD8F-1EB8-47E8-85BF-970A5B77053F}"/>
              </a:ext>
            </a:extLst>
          </p:cNvPr>
          <p:cNvGrpSpPr/>
          <p:nvPr/>
        </p:nvGrpSpPr>
        <p:grpSpPr>
          <a:xfrm>
            <a:off x="4487236" y="563663"/>
            <a:ext cx="1572170" cy="614723"/>
            <a:chOff x="6922902" y="3154462"/>
            <a:chExt cx="1572170" cy="614723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2BAF59F-373A-487F-8633-5F09B63606D8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0A1F815-4D6A-4203-91BD-49E8EDE4F940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52B9B89A-F901-4110-BCF2-7CA248D09FB6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AF633F2-4CC5-4A6C-A9A6-3CDCAB013B5F}"/>
              </a:ext>
            </a:extLst>
          </p:cNvPr>
          <p:cNvGrpSpPr/>
          <p:nvPr/>
        </p:nvGrpSpPr>
        <p:grpSpPr>
          <a:xfrm flipV="1">
            <a:off x="5435722" y="560735"/>
            <a:ext cx="1110488" cy="671106"/>
            <a:chOff x="7535897" y="3243687"/>
            <a:chExt cx="1030649" cy="750280"/>
          </a:xfrm>
        </p:grpSpPr>
        <p:pic>
          <p:nvPicPr>
            <p:cNvPr id="1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81691730-79F9-47AF-B356-A1948C1EB0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5A67210D-EAFB-407F-81E6-2A091F2B3225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A4FD0E97-CBCB-4E44-81EE-7F890B26E8DD}"/>
              </a:ext>
            </a:extLst>
          </p:cNvPr>
          <p:cNvGrpSpPr/>
          <p:nvPr/>
        </p:nvGrpSpPr>
        <p:grpSpPr>
          <a:xfrm>
            <a:off x="6482214" y="1303152"/>
            <a:ext cx="1505594" cy="538468"/>
            <a:chOff x="10178406" y="3264368"/>
            <a:chExt cx="1505594" cy="53846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F2CD6392-7FE1-4B6A-8AAE-AE794C512D12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0" name="箭號: 五邊形 19">
                <a:extLst>
                  <a:ext uri="{FF2B5EF4-FFF2-40B4-BE49-F238E27FC236}">
                    <a16:creationId xmlns:a16="http://schemas.microsoft.com/office/drawing/2014/main" id="{1FF8CF7D-92AC-471A-B619-F17F05FB95B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15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F02A598-C466-4DCA-A831-CD1A22CED3F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40A57FD3-8D48-4CCC-A4FE-B7DFAECA83CE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8C4DC117-252C-4271-9F75-E789E5B06EC2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98066003-5256-4EB3-9D88-D2A194EE0711}"/>
              </a:ext>
            </a:extLst>
          </p:cNvPr>
          <p:cNvGrpSpPr/>
          <p:nvPr/>
        </p:nvGrpSpPr>
        <p:grpSpPr>
          <a:xfrm>
            <a:off x="4493408" y="1255064"/>
            <a:ext cx="1572170" cy="614723"/>
            <a:chOff x="6922902" y="3154462"/>
            <a:chExt cx="1572170" cy="614723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86030D6F-41F9-4FF6-B3FD-87F2F77CECCB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FF0EE43-B634-4911-9AD4-2C81D7220063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D883F094-799A-48FF-B440-A2EC8EFBF185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25F5EBC3-D5C2-42C1-89F4-999912621A85}"/>
              </a:ext>
            </a:extLst>
          </p:cNvPr>
          <p:cNvGrpSpPr/>
          <p:nvPr/>
        </p:nvGrpSpPr>
        <p:grpSpPr>
          <a:xfrm flipV="1">
            <a:off x="5441894" y="1252136"/>
            <a:ext cx="1110488" cy="671106"/>
            <a:chOff x="7535897" y="3243687"/>
            <a:chExt cx="1030649" cy="750280"/>
          </a:xfrm>
        </p:grpSpPr>
        <p:pic>
          <p:nvPicPr>
            <p:cNvPr id="2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1291CFDC-148E-45A5-861F-07B568B151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0CB1A9E6-B087-4C7C-85F9-BC3D4A9CC9A7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CD9D0235-E5B6-4075-A27A-284F3EEA29D5}"/>
              </a:ext>
            </a:extLst>
          </p:cNvPr>
          <p:cNvGrpSpPr/>
          <p:nvPr/>
        </p:nvGrpSpPr>
        <p:grpSpPr>
          <a:xfrm>
            <a:off x="6489591" y="1920075"/>
            <a:ext cx="1505594" cy="538468"/>
            <a:chOff x="10178406" y="3264368"/>
            <a:chExt cx="1505594" cy="538468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444BCDF2-0B2B-483E-A854-300AD2839C3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33" name="箭號: 五邊形 32">
                <a:extLst>
                  <a:ext uri="{FF2B5EF4-FFF2-40B4-BE49-F238E27FC236}">
                    <a16:creationId xmlns:a16="http://schemas.microsoft.com/office/drawing/2014/main" id="{ADD8EE90-E03B-48CD-B14D-ED417E6396C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AF73EA0-AB86-4720-AC78-09FE203630A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F72DA414-8161-4A17-8BA0-B0C819431B78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8158E4F7-DC4E-491A-B40B-8BBA0A9C56F2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D62A75FB-0084-43C6-A52F-2C8C632CFB34}"/>
              </a:ext>
            </a:extLst>
          </p:cNvPr>
          <p:cNvGrpSpPr/>
          <p:nvPr/>
        </p:nvGrpSpPr>
        <p:grpSpPr>
          <a:xfrm>
            <a:off x="4487236" y="1829311"/>
            <a:ext cx="1572170" cy="614723"/>
            <a:chOff x="6922902" y="3154462"/>
            <a:chExt cx="1572170" cy="614723"/>
          </a:xfrm>
        </p:grpSpPr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DB9A48D8-58EE-42A0-B6E5-A4981E161B14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A9D87A5-E724-4A68-B137-3A76B17E93AF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B36EA161-87AE-4B6C-85B6-E880B7F5835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6F9182A5-6671-4663-855D-F0437AFE2512}"/>
              </a:ext>
            </a:extLst>
          </p:cNvPr>
          <p:cNvGrpSpPr/>
          <p:nvPr/>
        </p:nvGrpSpPr>
        <p:grpSpPr>
          <a:xfrm flipV="1">
            <a:off x="5435722" y="1826383"/>
            <a:ext cx="1110488" cy="671106"/>
            <a:chOff x="7535897" y="3243687"/>
            <a:chExt cx="1030649" cy="750280"/>
          </a:xfrm>
        </p:grpSpPr>
        <p:pic>
          <p:nvPicPr>
            <p:cNvPr id="41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99EBA060-02C1-4B65-B2AA-E77134F455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46922659-DB34-4FAA-901F-6DBEDA32BAB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899A1013-4523-48A0-8FF4-6ED2F0D7615B}"/>
              </a:ext>
            </a:extLst>
          </p:cNvPr>
          <p:cNvSpPr/>
          <p:nvPr/>
        </p:nvSpPr>
        <p:spPr>
          <a:xfrm>
            <a:off x="236306" y="4130166"/>
            <a:ext cx="2025631" cy="24521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15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9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12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D4783D64-DB6A-4BC6-8E3A-9F707BD6F14E}"/>
              </a:ext>
            </a:extLst>
          </p:cNvPr>
          <p:cNvGrpSpPr/>
          <p:nvPr/>
        </p:nvGrpSpPr>
        <p:grpSpPr>
          <a:xfrm>
            <a:off x="5571066" y="3750770"/>
            <a:ext cx="2440763" cy="1684070"/>
            <a:chOff x="3587763" y="1937828"/>
            <a:chExt cx="2440763" cy="1684070"/>
          </a:xfrm>
        </p:grpSpPr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AD271587-DC45-454C-999B-A69D81A0005B}"/>
                </a:ext>
              </a:extLst>
            </p:cNvPr>
            <p:cNvSpPr txBox="1"/>
            <p:nvPr/>
          </p:nvSpPr>
          <p:spPr>
            <a:xfrm>
              <a:off x="3849559" y="3037123"/>
              <a:ext cx="1951568" cy="584775"/>
            </a:xfrm>
            <a:prstGeom prst="rect">
              <a:avLst/>
            </a:prstGeom>
            <a:noFill/>
            <a:ln w="38100">
              <a:solidFill>
                <a:srgbClr val="F6C4B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b="1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       </a:t>
              </a:r>
              <a:r>
                <a:rPr lang="en-US" altLang="zh-TW" sz="105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    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print(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12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</p:txBody>
        </p:sp>
        <p:grpSp>
          <p:nvGrpSpPr>
            <p:cNvPr id="46" name="群組 45">
              <a:extLst>
                <a:ext uri="{FF2B5EF4-FFF2-40B4-BE49-F238E27FC236}">
                  <a16:creationId xmlns:a16="http://schemas.microsoft.com/office/drawing/2014/main" id="{AAE2225B-A046-42F3-B39F-CB415E01D331}"/>
                </a:ext>
              </a:extLst>
            </p:cNvPr>
            <p:cNvGrpSpPr/>
            <p:nvPr/>
          </p:nvGrpSpPr>
          <p:grpSpPr>
            <a:xfrm>
              <a:off x="3587763" y="1937828"/>
              <a:ext cx="2440763" cy="1391684"/>
              <a:chOff x="3587763" y="1937828"/>
              <a:chExt cx="2440763" cy="1391684"/>
            </a:xfrm>
          </p:grpSpPr>
          <p:grpSp>
            <p:nvGrpSpPr>
              <p:cNvPr id="47" name="群組 46">
                <a:extLst>
                  <a:ext uri="{FF2B5EF4-FFF2-40B4-BE49-F238E27FC236}">
                    <a16:creationId xmlns:a16="http://schemas.microsoft.com/office/drawing/2014/main" id="{7AC4DFFE-D116-4206-82CC-931ACD34099B}"/>
                  </a:ext>
                </a:extLst>
              </p:cNvPr>
              <p:cNvGrpSpPr/>
              <p:nvPr/>
            </p:nvGrpSpPr>
            <p:grpSpPr>
              <a:xfrm>
                <a:off x="3587763" y="2317223"/>
                <a:ext cx="2440763" cy="369330"/>
                <a:chOff x="2660660" y="3083635"/>
                <a:chExt cx="3835484" cy="285749"/>
              </a:xfrm>
            </p:grpSpPr>
            <p:sp>
              <p:nvSpPr>
                <p:cNvPr id="52" name="矩形: 圓角 51">
                  <a:extLst>
                    <a:ext uri="{FF2B5EF4-FFF2-40B4-BE49-F238E27FC236}">
                      <a16:creationId xmlns:a16="http://schemas.microsoft.com/office/drawing/2014/main" id="{330358A5-6F64-446A-BFD5-A5A75D0B9CF6}"/>
                    </a:ext>
                  </a:extLst>
                </p:cNvPr>
                <p:cNvSpPr/>
                <p:nvPr/>
              </p:nvSpPr>
              <p:spPr>
                <a:xfrm>
                  <a:off x="2660660" y="3083635"/>
                  <a:ext cx="3835484" cy="2857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6E2A1"/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cxnSp>
              <p:nvCxnSpPr>
                <p:cNvPr id="53" name="直線接點 52">
                  <a:extLst>
                    <a:ext uri="{FF2B5EF4-FFF2-40B4-BE49-F238E27FC236}">
                      <a16:creationId xmlns:a16="http://schemas.microsoft.com/office/drawing/2014/main" id="{1522684E-E1C8-4DDD-88C2-A5CFB480DC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19316" y="3230404"/>
                  <a:ext cx="3224571" cy="2764"/>
                </a:xfrm>
                <a:prstGeom prst="line">
                  <a:avLst/>
                </a:prstGeom>
                <a:solidFill>
                  <a:srgbClr val="B6E2A1"/>
                </a:solidFill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接點: 肘形 48">
                <a:extLst>
                  <a:ext uri="{FF2B5EF4-FFF2-40B4-BE49-F238E27FC236}">
                    <a16:creationId xmlns:a16="http://schemas.microsoft.com/office/drawing/2014/main" id="{3CC5ED43-4D93-4C9B-AED1-78E6E6FA7A08}"/>
                  </a:ext>
                </a:extLst>
              </p:cNvPr>
              <p:cNvCxnSpPr>
                <a:cxnSpLocks/>
                <a:stCxn id="45" idx="1"/>
                <a:endCxn id="52" idx="1"/>
              </p:cNvCxnSpPr>
              <p:nvPr/>
            </p:nvCxnSpPr>
            <p:spPr>
              <a:xfrm rot="10800000">
                <a:off x="3587763" y="2501889"/>
                <a:ext cx="261796" cy="827623"/>
              </a:xfrm>
              <a:prstGeom prst="bentConnector3">
                <a:avLst>
                  <a:gd name="adj1" fmla="val 187320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0" name="接點: 肘形 49">
                <a:extLst>
                  <a:ext uri="{FF2B5EF4-FFF2-40B4-BE49-F238E27FC236}">
                    <a16:creationId xmlns:a16="http://schemas.microsoft.com/office/drawing/2014/main" id="{A63AF63B-5572-46AD-8C8E-3C10411124F4}"/>
                  </a:ext>
                </a:extLst>
              </p:cNvPr>
              <p:cNvCxnSpPr>
                <a:cxnSpLocks/>
                <a:stCxn id="52" idx="3"/>
                <a:endCxn id="45" idx="3"/>
              </p:cNvCxnSpPr>
              <p:nvPr/>
            </p:nvCxnSpPr>
            <p:spPr>
              <a:xfrm flipH="1">
                <a:off x="5801127" y="2501888"/>
                <a:ext cx="227399" cy="827623"/>
              </a:xfrm>
              <a:prstGeom prst="bentConnector3">
                <a:avLst>
                  <a:gd name="adj1" fmla="val -100528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DF3677DE-BB67-4DB5-A651-E73F541CCC8F}"/>
                  </a:ext>
                </a:extLst>
              </p:cNvPr>
              <p:cNvSpPr txBox="1"/>
              <p:nvPr/>
            </p:nvSpPr>
            <p:spPr>
              <a:xfrm>
                <a:off x="3735705" y="1937828"/>
                <a:ext cx="2110859" cy="369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dirty="0"/>
                  <a:t>[3,6,9,12,15]</a:t>
                </a:r>
                <a:endParaRPr lang="zh-TW" altLang="en-US" dirty="0"/>
              </a:p>
            </p:txBody>
          </p:sp>
        </p:grp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0F947922-0683-4BCF-9AB1-81F22A528D57}"/>
              </a:ext>
            </a:extLst>
          </p:cNvPr>
          <p:cNvGrpSpPr/>
          <p:nvPr/>
        </p:nvGrpSpPr>
        <p:grpSpPr>
          <a:xfrm>
            <a:off x="6506235" y="2571798"/>
            <a:ext cx="1505594" cy="538468"/>
            <a:chOff x="10178406" y="3264368"/>
            <a:chExt cx="1505594" cy="538468"/>
          </a:xfrm>
        </p:grpSpPr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id="{6EFCB502-0DAD-4561-81BE-B2F4BE342114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7" name="箭號: 五邊形 56">
                <a:extLst>
                  <a:ext uri="{FF2B5EF4-FFF2-40B4-BE49-F238E27FC236}">
                    <a16:creationId xmlns:a16="http://schemas.microsoft.com/office/drawing/2014/main" id="{32FABECE-4C68-4610-9BF4-06F9DA496262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12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C310FC2A-E154-4EB4-806F-555EB926C8A1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1013C46B-CAC9-47AE-93EC-3905D7CEEEEB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76E407FC-CA10-4091-B4CF-7FE524793911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C7FA41B5-42EF-4EF5-AA24-9B82A634C9ED}"/>
              </a:ext>
            </a:extLst>
          </p:cNvPr>
          <p:cNvGrpSpPr/>
          <p:nvPr/>
        </p:nvGrpSpPr>
        <p:grpSpPr>
          <a:xfrm>
            <a:off x="4503880" y="2481034"/>
            <a:ext cx="1572170" cy="614723"/>
            <a:chOff x="6922902" y="3154462"/>
            <a:chExt cx="1572170" cy="614723"/>
          </a:xfrm>
        </p:grpSpPr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8AAC8A6E-78FB-4994-AAA6-2F149828AD9F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14F0D5BD-EB62-4125-ACC4-ED41826C6492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142C95BC-20E4-463C-AAA4-36F001E94D39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6B39B052-2AF6-4805-8105-C2A6C4FC8973}"/>
              </a:ext>
            </a:extLst>
          </p:cNvPr>
          <p:cNvGrpSpPr/>
          <p:nvPr/>
        </p:nvGrpSpPr>
        <p:grpSpPr>
          <a:xfrm flipV="1">
            <a:off x="5452366" y="2478106"/>
            <a:ext cx="1110488" cy="671106"/>
            <a:chOff x="7535897" y="3243687"/>
            <a:chExt cx="1030649" cy="750280"/>
          </a:xfrm>
        </p:grpSpPr>
        <p:pic>
          <p:nvPicPr>
            <p:cNvPr id="6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93E4364C-41BA-46C8-A335-05E31A4EF3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EAC71F62-3905-47BC-9E64-5A800299A8C9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73" name="橢圓 72">
            <a:extLst>
              <a:ext uri="{FF2B5EF4-FFF2-40B4-BE49-F238E27FC236}">
                <a16:creationId xmlns:a16="http://schemas.microsoft.com/office/drawing/2014/main" id="{7A1A6355-49D7-40EE-BC06-A1F533BC43C3}"/>
              </a:ext>
            </a:extLst>
          </p:cNvPr>
          <p:cNvSpPr/>
          <p:nvPr/>
        </p:nvSpPr>
        <p:spPr>
          <a:xfrm>
            <a:off x="6885534" y="4205385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C6E1B6D4-2510-46DF-A60B-349011B7FE74}"/>
              </a:ext>
            </a:extLst>
          </p:cNvPr>
          <p:cNvSpPr txBox="1"/>
          <p:nvPr/>
        </p:nvSpPr>
        <p:spPr>
          <a:xfrm>
            <a:off x="3209184" y="3614637"/>
            <a:ext cx="2361882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      結束值   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</a:t>
            </a:r>
            <a:r>
              <a:rPr lang="en-US" altLang="zh-TW" b="1" dirty="0">
                <a:highlight>
                  <a:srgbClr val="DEEBF7"/>
                </a:highlight>
              </a:rPr>
              <a:t>  3  </a:t>
            </a:r>
            <a:r>
              <a:rPr lang="en-US" altLang="zh-TW" b="1" dirty="0"/>
              <a:t>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15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</a:t>
            </a:r>
            <a:r>
              <a:rPr lang="en-US" altLang="zh-TW" b="1" dirty="0">
                <a:highlight>
                  <a:srgbClr val="DEEBF7"/>
                </a:highlight>
              </a:rPr>
              <a:t>  3 </a:t>
            </a:r>
            <a:r>
              <a:rPr lang="en-US" altLang="zh-TW" b="1" dirty="0"/>
              <a:t>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7355545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C97B0D3-8149-4D27-9C27-1393952BC7E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56303" y="81189"/>
          <a:ext cx="1572170" cy="322081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9261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82820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D3C47E2-9A62-4B6E-A5F9-2E1513B2C3B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254896" y="103705"/>
          <a:ext cx="1623397" cy="319829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895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82933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B26E5DE2-DDFB-4EDE-B1CE-3DF9ED9BAF98}"/>
              </a:ext>
            </a:extLst>
          </p:cNvPr>
          <p:cNvGrpSpPr/>
          <p:nvPr/>
        </p:nvGrpSpPr>
        <p:grpSpPr>
          <a:xfrm>
            <a:off x="6482214" y="684797"/>
            <a:ext cx="1505594" cy="538468"/>
            <a:chOff x="10178406" y="3264368"/>
            <a:chExt cx="1505594" cy="538468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C56B7655-A938-4F6D-9D96-1AAB6A4C575C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" name="箭號: 五邊形 6">
                <a:extLst>
                  <a:ext uri="{FF2B5EF4-FFF2-40B4-BE49-F238E27FC236}">
                    <a16:creationId xmlns:a16="http://schemas.microsoft.com/office/drawing/2014/main" id="{7B6E6DAA-8DBB-4BBC-BA97-9C82C298CB8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FE321A5-245B-4B62-9A7F-8A06E159FF7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B9A798A-01A8-48D8-AEDD-F6B0EA46B86D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1DF322B-E275-4102-9D6C-9D231C1FABD7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8D8BFD8F-1EB8-47E8-85BF-970A5B77053F}"/>
              </a:ext>
            </a:extLst>
          </p:cNvPr>
          <p:cNvGrpSpPr/>
          <p:nvPr/>
        </p:nvGrpSpPr>
        <p:grpSpPr>
          <a:xfrm>
            <a:off x="4487236" y="563663"/>
            <a:ext cx="1572170" cy="614723"/>
            <a:chOff x="6922902" y="3154462"/>
            <a:chExt cx="1572170" cy="614723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2BAF59F-373A-487F-8633-5F09B63606D8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0A1F815-4D6A-4203-91BD-49E8EDE4F940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52B9B89A-F901-4110-BCF2-7CA248D09FB6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AF633F2-4CC5-4A6C-A9A6-3CDCAB013B5F}"/>
              </a:ext>
            </a:extLst>
          </p:cNvPr>
          <p:cNvGrpSpPr/>
          <p:nvPr/>
        </p:nvGrpSpPr>
        <p:grpSpPr>
          <a:xfrm flipV="1">
            <a:off x="5435722" y="560735"/>
            <a:ext cx="1110488" cy="671106"/>
            <a:chOff x="7535897" y="3243687"/>
            <a:chExt cx="1030649" cy="750280"/>
          </a:xfrm>
        </p:grpSpPr>
        <p:pic>
          <p:nvPicPr>
            <p:cNvPr id="1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81691730-79F9-47AF-B356-A1948C1EB0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5A67210D-EAFB-407F-81E6-2A091F2B3225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A4FD0E97-CBCB-4E44-81EE-7F890B26E8DD}"/>
              </a:ext>
            </a:extLst>
          </p:cNvPr>
          <p:cNvGrpSpPr/>
          <p:nvPr/>
        </p:nvGrpSpPr>
        <p:grpSpPr>
          <a:xfrm>
            <a:off x="6482214" y="1303152"/>
            <a:ext cx="1505594" cy="538468"/>
            <a:chOff x="10178406" y="3264368"/>
            <a:chExt cx="1505594" cy="53846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F2CD6392-7FE1-4B6A-8AAE-AE794C512D12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0" name="箭號: 五邊形 19">
                <a:extLst>
                  <a:ext uri="{FF2B5EF4-FFF2-40B4-BE49-F238E27FC236}">
                    <a16:creationId xmlns:a16="http://schemas.microsoft.com/office/drawing/2014/main" id="{1FF8CF7D-92AC-471A-B619-F17F05FB95B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15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F02A598-C466-4DCA-A831-CD1A22CED3F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40A57FD3-8D48-4CCC-A4FE-B7DFAECA83CE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8C4DC117-252C-4271-9F75-E789E5B06EC2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98066003-5256-4EB3-9D88-D2A194EE0711}"/>
              </a:ext>
            </a:extLst>
          </p:cNvPr>
          <p:cNvGrpSpPr/>
          <p:nvPr/>
        </p:nvGrpSpPr>
        <p:grpSpPr>
          <a:xfrm>
            <a:off x="4493408" y="1255064"/>
            <a:ext cx="1572170" cy="614723"/>
            <a:chOff x="6922902" y="3154462"/>
            <a:chExt cx="1572170" cy="614723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86030D6F-41F9-4FF6-B3FD-87F2F77CECCB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FF0EE43-B634-4911-9AD4-2C81D7220063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D883F094-799A-48FF-B440-A2EC8EFBF185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25F5EBC3-D5C2-42C1-89F4-999912621A85}"/>
              </a:ext>
            </a:extLst>
          </p:cNvPr>
          <p:cNvGrpSpPr/>
          <p:nvPr/>
        </p:nvGrpSpPr>
        <p:grpSpPr>
          <a:xfrm flipV="1">
            <a:off x="5441894" y="1252136"/>
            <a:ext cx="1110488" cy="671106"/>
            <a:chOff x="7535897" y="3243687"/>
            <a:chExt cx="1030649" cy="750280"/>
          </a:xfrm>
        </p:grpSpPr>
        <p:pic>
          <p:nvPicPr>
            <p:cNvPr id="2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1291CFDC-148E-45A5-861F-07B568B151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0CB1A9E6-B087-4C7C-85F9-BC3D4A9CC9A7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CD9D0235-E5B6-4075-A27A-284F3EEA29D5}"/>
              </a:ext>
            </a:extLst>
          </p:cNvPr>
          <p:cNvGrpSpPr/>
          <p:nvPr/>
        </p:nvGrpSpPr>
        <p:grpSpPr>
          <a:xfrm>
            <a:off x="6489591" y="1920075"/>
            <a:ext cx="1505594" cy="538468"/>
            <a:chOff x="10178406" y="3264368"/>
            <a:chExt cx="1505594" cy="538468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444BCDF2-0B2B-483E-A854-300AD2839C3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33" name="箭號: 五邊形 32">
                <a:extLst>
                  <a:ext uri="{FF2B5EF4-FFF2-40B4-BE49-F238E27FC236}">
                    <a16:creationId xmlns:a16="http://schemas.microsoft.com/office/drawing/2014/main" id="{ADD8EE90-E03B-48CD-B14D-ED417E6396C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AF73EA0-AB86-4720-AC78-09FE203630A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F72DA414-8161-4A17-8BA0-B0C819431B78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8158E4F7-DC4E-491A-B40B-8BBA0A9C56F2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D62A75FB-0084-43C6-A52F-2C8C632CFB34}"/>
              </a:ext>
            </a:extLst>
          </p:cNvPr>
          <p:cNvGrpSpPr/>
          <p:nvPr/>
        </p:nvGrpSpPr>
        <p:grpSpPr>
          <a:xfrm>
            <a:off x="4487236" y="1829311"/>
            <a:ext cx="1572170" cy="614723"/>
            <a:chOff x="6922902" y="3154462"/>
            <a:chExt cx="1572170" cy="614723"/>
          </a:xfrm>
        </p:grpSpPr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DB9A48D8-58EE-42A0-B6E5-A4981E161B14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A9D87A5-E724-4A68-B137-3A76B17E93AF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B36EA161-87AE-4B6C-85B6-E880B7F5835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6F9182A5-6671-4663-855D-F0437AFE2512}"/>
              </a:ext>
            </a:extLst>
          </p:cNvPr>
          <p:cNvGrpSpPr/>
          <p:nvPr/>
        </p:nvGrpSpPr>
        <p:grpSpPr>
          <a:xfrm flipV="1">
            <a:off x="5435722" y="1826383"/>
            <a:ext cx="1110488" cy="671106"/>
            <a:chOff x="7535897" y="3243687"/>
            <a:chExt cx="1030649" cy="750280"/>
          </a:xfrm>
        </p:grpSpPr>
        <p:pic>
          <p:nvPicPr>
            <p:cNvPr id="41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99EBA060-02C1-4B65-B2AA-E77134F455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46922659-DB34-4FAA-901F-6DBEDA32BAB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899A1013-4523-48A0-8FF4-6ED2F0D7615B}"/>
              </a:ext>
            </a:extLst>
          </p:cNvPr>
          <p:cNvSpPr/>
          <p:nvPr/>
        </p:nvSpPr>
        <p:spPr>
          <a:xfrm>
            <a:off x="236306" y="4130166"/>
            <a:ext cx="2025631" cy="24521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15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9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12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D4783D64-DB6A-4BC6-8E3A-9F707BD6F14E}"/>
              </a:ext>
            </a:extLst>
          </p:cNvPr>
          <p:cNvGrpSpPr/>
          <p:nvPr/>
        </p:nvGrpSpPr>
        <p:grpSpPr>
          <a:xfrm>
            <a:off x="5571066" y="3750770"/>
            <a:ext cx="2440763" cy="1684070"/>
            <a:chOff x="3587763" y="1937828"/>
            <a:chExt cx="2440763" cy="1684070"/>
          </a:xfrm>
        </p:grpSpPr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AD271587-DC45-454C-999B-A69D81A0005B}"/>
                </a:ext>
              </a:extLst>
            </p:cNvPr>
            <p:cNvSpPr txBox="1"/>
            <p:nvPr/>
          </p:nvSpPr>
          <p:spPr>
            <a:xfrm>
              <a:off x="3849559" y="3037123"/>
              <a:ext cx="1951568" cy="584775"/>
            </a:xfrm>
            <a:prstGeom prst="rect">
              <a:avLst/>
            </a:prstGeom>
            <a:noFill/>
            <a:ln w="38100">
              <a:solidFill>
                <a:srgbClr val="F6C4B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b="1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       </a:t>
              </a:r>
              <a:r>
                <a:rPr lang="en-US" altLang="zh-TW" sz="105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    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print(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</p:txBody>
        </p:sp>
        <p:grpSp>
          <p:nvGrpSpPr>
            <p:cNvPr id="46" name="群組 45">
              <a:extLst>
                <a:ext uri="{FF2B5EF4-FFF2-40B4-BE49-F238E27FC236}">
                  <a16:creationId xmlns:a16="http://schemas.microsoft.com/office/drawing/2014/main" id="{AAE2225B-A046-42F3-B39F-CB415E01D331}"/>
                </a:ext>
              </a:extLst>
            </p:cNvPr>
            <p:cNvGrpSpPr/>
            <p:nvPr/>
          </p:nvGrpSpPr>
          <p:grpSpPr>
            <a:xfrm>
              <a:off x="3587763" y="1937828"/>
              <a:ext cx="2440763" cy="1391684"/>
              <a:chOff x="3587763" y="1937828"/>
              <a:chExt cx="2440763" cy="1391684"/>
            </a:xfrm>
          </p:grpSpPr>
          <p:grpSp>
            <p:nvGrpSpPr>
              <p:cNvPr id="47" name="群組 46">
                <a:extLst>
                  <a:ext uri="{FF2B5EF4-FFF2-40B4-BE49-F238E27FC236}">
                    <a16:creationId xmlns:a16="http://schemas.microsoft.com/office/drawing/2014/main" id="{7AC4DFFE-D116-4206-82CC-931ACD34099B}"/>
                  </a:ext>
                </a:extLst>
              </p:cNvPr>
              <p:cNvGrpSpPr/>
              <p:nvPr/>
            </p:nvGrpSpPr>
            <p:grpSpPr>
              <a:xfrm>
                <a:off x="3587763" y="2317223"/>
                <a:ext cx="2440763" cy="369330"/>
                <a:chOff x="2660660" y="3083635"/>
                <a:chExt cx="3835484" cy="285749"/>
              </a:xfrm>
            </p:grpSpPr>
            <p:sp>
              <p:nvSpPr>
                <p:cNvPr id="52" name="矩形: 圓角 51">
                  <a:extLst>
                    <a:ext uri="{FF2B5EF4-FFF2-40B4-BE49-F238E27FC236}">
                      <a16:creationId xmlns:a16="http://schemas.microsoft.com/office/drawing/2014/main" id="{330358A5-6F64-446A-BFD5-A5A75D0B9CF6}"/>
                    </a:ext>
                  </a:extLst>
                </p:cNvPr>
                <p:cNvSpPr/>
                <p:nvPr/>
              </p:nvSpPr>
              <p:spPr>
                <a:xfrm>
                  <a:off x="2660660" y="3083635"/>
                  <a:ext cx="3835484" cy="2857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6E2A1"/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cxnSp>
              <p:nvCxnSpPr>
                <p:cNvPr id="53" name="直線接點 52">
                  <a:extLst>
                    <a:ext uri="{FF2B5EF4-FFF2-40B4-BE49-F238E27FC236}">
                      <a16:creationId xmlns:a16="http://schemas.microsoft.com/office/drawing/2014/main" id="{1522684E-E1C8-4DDD-88C2-A5CFB480DC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19316" y="3230404"/>
                  <a:ext cx="3224571" cy="2764"/>
                </a:xfrm>
                <a:prstGeom prst="line">
                  <a:avLst/>
                </a:prstGeom>
                <a:solidFill>
                  <a:srgbClr val="B6E2A1"/>
                </a:solidFill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接點: 肘形 48">
                <a:extLst>
                  <a:ext uri="{FF2B5EF4-FFF2-40B4-BE49-F238E27FC236}">
                    <a16:creationId xmlns:a16="http://schemas.microsoft.com/office/drawing/2014/main" id="{3CC5ED43-4D93-4C9B-AED1-78E6E6FA7A08}"/>
                  </a:ext>
                </a:extLst>
              </p:cNvPr>
              <p:cNvCxnSpPr>
                <a:cxnSpLocks/>
                <a:stCxn id="45" idx="1"/>
                <a:endCxn id="52" idx="1"/>
              </p:cNvCxnSpPr>
              <p:nvPr/>
            </p:nvCxnSpPr>
            <p:spPr>
              <a:xfrm rot="10800000">
                <a:off x="3587763" y="2501889"/>
                <a:ext cx="261796" cy="827623"/>
              </a:xfrm>
              <a:prstGeom prst="bentConnector3">
                <a:avLst>
                  <a:gd name="adj1" fmla="val 187320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0" name="接點: 肘形 49">
                <a:extLst>
                  <a:ext uri="{FF2B5EF4-FFF2-40B4-BE49-F238E27FC236}">
                    <a16:creationId xmlns:a16="http://schemas.microsoft.com/office/drawing/2014/main" id="{A63AF63B-5572-46AD-8C8E-3C10411124F4}"/>
                  </a:ext>
                </a:extLst>
              </p:cNvPr>
              <p:cNvCxnSpPr>
                <a:cxnSpLocks/>
                <a:stCxn id="52" idx="3"/>
                <a:endCxn id="45" idx="3"/>
              </p:cNvCxnSpPr>
              <p:nvPr/>
            </p:nvCxnSpPr>
            <p:spPr>
              <a:xfrm flipH="1">
                <a:off x="5801127" y="2501888"/>
                <a:ext cx="227399" cy="827623"/>
              </a:xfrm>
              <a:prstGeom prst="bentConnector3">
                <a:avLst>
                  <a:gd name="adj1" fmla="val -100528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DF3677DE-BB67-4DB5-A651-E73F541CCC8F}"/>
                  </a:ext>
                </a:extLst>
              </p:cNvPr>
              <p:cNvSpPr txBox="1"/>
              <p:nvPr/>
            </p:nvSpPr>
            <p:spPr>
              <a:xfrm>
                <a:off x="3735705" y="1937828"/>
                <a:ext cx="2110859" cy="369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dirty="0"/>
                  <a:t>[3,6,9,12,15]</a:t>
                </a:r>
                <a:endParaRPr lang="zh-TW" altLang="en-US" dirty="0"/>
              </a:p>
            </p:txBody>
          </p:sp>
        </p:grp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0F947922-0683-4BCF-9AB1-81F22A528D57}"/>
              </a:ext>
            </a:extLst>
          </p:cNvPr>
          <p:cNvGrpSpPr/>
          <p:nvPr/>
        </p:nvGrpSpPr>
        <p:grpSpPr>
          <a:xfrm>
            <a:off x="6506235" y="2571798"/>
            <a:ext cx="1505594" cy="538468"/>
            <a:chOff x="10178406" y="3264368"/>
            <a:chExt cx="1505594" cy="538468"/>
          </a:xfrm>
        </p:grpSpPr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id="{6EFCB502-0DAD-4561-81BE-B2F4BE342114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7" name="箭號: 五邊形 56">
                <a:extLst>
                  <a:ext uri="{FF2B5EF4-FFF2-40B4-BE49-F238E27FC236}">
                    <a16:creationId xmlns:a16="http://schemas.microsoft.com/office/drawing/2014/main" id="{32FABECE-4C68-4610-9BF4-06F9DA496262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15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C310FC2A-E154-4EB4-806F-555EB926C8A1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1013C46B-CAC9-47AE-93EC-3905D7CEEEEB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76E407FC-CA10-4091-B4CF-7FE524793911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C7FA41B5-42EF-4EF5-AA24-9B82A634C9ED}"/>
              </a:ext>
            </a:extLst>
          </p:cNvPr>
          <p:cNvGrpSpPr/>
          <p:nvPr/>
        </p:nvGrpSpPr>
        <p:grpSpPr>
          <a:xfrm>
            <a:off x="4503880" y="2481034"/>
            <a:ext cx="1572170" cy="614723"/>
            <a:chOff x="6922902" y="3154462"/>
            <a:chExt cx="1572170" cy="614723"/>
          </a:xfrm>
        </p:grpSpPr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8AAC8A6E-78FB-4994-AAA6-2F149828AD9F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14F0D5BD-EB62-4125-ACC4-ED41826C6492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142C95BC-20E4-463C-AAA4-36F001E94D39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6B39B052-2AF6-4805-8105-C2A6C4FC8973}"/>
              </a:ext>
            </a:extLst>
          </p:cNvPr>
          <p:cNvGrpSpPr/>
          <p:nvPr/>
        </p:nvGrpSpPr>
        <p:grpSpPr>
          <a:xfrm flipV="1">
            <a:off x="5452366" y="2478106"/>
            <a:ext cx="1110488" cy="671106"/>
            <a:chOff x="7535897" y="3243687"/>
            <a:chExt cx="1030649" cy="750280"/>
          </a:xfrm>
        </p:grpSpPr>
        <p:pic>
          <p:nvPicPr>
            <p:cNvPr id="6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93E4364C-41BA-46C8-A335-05E31A4EF3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EAC71F62-3905-47BC-9E64-5A800299A8C9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73" name="橢圓 72">
            <a:extLst>
              <a:ext uri="{FF2B5EF4-FFF2-40B4-BE49-F238E27FC236}">
                <a16:creationId xmlns:a16="http://schemas.microsoft.com/office/drawing/2014/main" id="{7A1A6355-49D7-40EE-BC06-A1F533BC43C3}"/>
              </a:ext>
            </a:extLst>
          </p:cNvPr>
          <p:cNvSpPr/>
          <p:nvPr/>
        </p:nvSpPr>
        <p:spPr>
          <a:xfrm>
            <a:off x="7395674" y="4205385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79C70D11-9F0C-4844-94E4-4AD0C05A5B91}"/>
              </a:ext>
            </a:extLst>
          </p:cNvPr>
          <p:cNvSpPr txBox="1"/>
          <p:nvPr/>
        </p:nvSpPr>
        <p:spPr>
          <a:xfrm>
            <a:off x="3209184" y="3614637"/>
            <a:ext cx="2361882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      結束值   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</a:t>
            </a:r>
            <a:r>
              <a:rPr lang="en-US" altLang="zh-TW" b="1" dirty="0">
                <a:highlight>
                  <a:srgbClr val="DEEBF7"/>
                </a:highlight>
              </a:rPr>
              <a:t>  3  </a:t>
            </a:r>
            <a:r>
              <a:rPr lang="en-US" altLang="zh-TW" b="1" dirty="0"/>
              <a:t>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15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</a:t>
            </a:r>
            <a:r>
              <a:rPr lang="en-US" altLang="zh-TW" b="1" dirty="0">
                <a:highlight>
                  <a:srgbClr val="DEEBF7"/>
                </a:highlight>
              </a:rPr>
              <a:t>  3 </a:t>
            </a:r>
            <a:r>
              <a:rPr lang="en-US" altLang="zh-TW" b="1" dirty="0"/>
              <a:t>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1514980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C97B0D3-8149-4D27-9C27-1393952BC7E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56303" y="81189"/>
          <a:ext cx="1572170" cy="322081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9261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82820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D3C47E2-9A62-4B6E-A5F9-2E1513B2C3B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254896" y="103705"/>
          <a:ext cx="1623397" cy="319829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895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82933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B26E5DE2-DDFB-4EDE-B1CE-3DF9ED9BAF98}"/>
              </a:ext>
            </a:extLst>
          </p:cNvPr>
          <p:cNvGrpSpPr/>
          <p:nvPr/>
        </p:nvGrpSpPr>
        <p:grpSpPr>
          <a:xfrm>
            <a:off x="6482214" y="684797"/>
            <a:ext cx="1505594" cy="538468"/>
            <a:chOff x="10178406" y="3264368"/>
            <a:chExt cx="1505594" cy="538468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C56B7655-A938-4F6D-9D96-1AAB6A4C575C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" name="箭號: 五邊形 6">
                <a:extLst>
                  <a:ext uri="{FF2B5EF4-FFF2-40B4-BE49-F238E27FC236}">
                    <a16:creationId xmlns:a16="http://schemas.microsoft.com/office/drawing/2014/main" id="{7B6E6DAA-8DBB-4BBC-BA97-9C82C298CB8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FE321A5-245B-4B62-9A7F-8A06E159FF7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B9A798A-01A8-48D8-AEDD-F6B0EA46B86D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1DF322B-E275-4102-9D6C-9D231C1FABD7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8D8BFD8F-1EB8-47E8-85BF-970A5B77053F}"/>
              </a:ext>
            </a:extLst>
          </p:cNvPr>
          <p:cNvGrpSpPr/>
          <p:nvPr/>
        </p:nvGrpSpPr>
        <p:grpSpPr>
          <a:xfrm>
            <a:off x="4487236" y="563663"/>
            <a:ext cx="1572170" cy="614723"/>
            <a:chOff x="6922902" y="3154462"/>
            <a:chExt cx="1572170" cy="614723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2BAF59F-373A-487F-8633-5F09B63606D8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0A1F815-4D6A-4203-91BD-49E8EDE4F940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52B9B89A-F901-4110-BCF2-7CA248D09FB6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AF633F2-4CC5-4A6C-A9A6-3CDCAB013B5F}"/>
              </a:ext>
            </a:extLst>
          </p:cNvPr>
          <p:cNvGrpSpPr/>
          <p:nvPr/>
        </p:nvGrpSpPr>
        <p:grpSpPr>
          <a:xfrm flipV="1">
            <a:off x="5435722" y="560735"/>
            <a:ext cx="1110488" cy="671106"/>
            <a:chOff x="7535897" y="3243687"/>
            <a:chExt cx="1030649" cy="750280"/>
          </a:xfrm>
        </p:grpSpPr>
        <p:pic>
          <p:nvPicPr>
            <p:cNvPr id="1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81691730-79F9-47AF-B356-A1948C1EB0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5A67210D-EAFB-407F-81E6-2A091F2B3225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A4FD0E97-CBCB-4E44-81EE-7F890B26E8DD}"/>
              </a:ext>
            </a:extLst>
          </p:cNvPr>
          <p:cNvGrpSpPr/>
          <p:nvPr/>
        </p:nvGrpSpPr>
        <p:grpSpPr>
          <a:xfrm>
            <a:off x="6482214" y="1303152"/>
            <a:ext cx="1505594" cy="538468"/>
            <a:chOff x="10178406" y="3264368"/>
            <a:chExt cx="1505594" cy="53846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F2CD6392-7FE1-4B6A-8AAE-AE794C512D12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0" name="箭號: 五邊形 19">
                <a:extLst>
                  <a:ext uri="{FF2B5EF4-FFF2-40B4-BE49-F238E27FC236}">
                    <a16:creationId xmlns:a16="http://schemas.microsoft.com/office/drawing/2014/main" id="{1FF8CF7D-92AC-471A-B619-F17F05FB95B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15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F02A598-C466-4DCA-A831-CD1A22CED3F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40A57FD3-8D48-4CCC-A4FE-B7DFAECA83CE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8C4DC117-252C-4271-9F75-E789E5B06EC2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98066003-5256-4EB3-9D88-D2A194EE0711}"/>
              </a:ext>
            </a:extLst>
          </p:cNvPr>
          <p:cNvGrpSpPr/>
          <p:nvPr/>
        </p:nvGrpSpPr>
        <p:grpSpPr>
          <a:xfrm>
            <a:off x="4493408" y="1255064"/>
            <a:ext cx="1572170" cy="614723"/>
            <a:chOff x="6922902" y="3154462"/>
            <a:chExt cx="1572170" cy="614723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86030D6F-41F9-4FF6-B3FD-87F2F77CECCB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FF0EE43-B634-4911-9AD4-2C81D7220063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D883F094-799A-48FF-B440-A2EC8EFBF185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25F5EBC3-D5C2-42C1-89F4-999912621A85}"/>
              </a:ext>
            </a:extLst>
          </p:cNvPr>
          <p:cNvGrpSpPr/>
          <p:nvPr/>
        </p:nvGrpSpPr>
        <p:grpSpPr>
          <a:xfrm flipV="1">
            <a:off x="5441894" y="1252136"/>
            <a:ext cx="1110488" cy="671106"/>
            <a:chOff x="7535897" y="3243687"/>
            <a:chExt cx="1030649" cy="750280"/>
          </a:xfrm>
        </p:grpSpPr>
        <p:pic>
          <p:nvPicPr>
            <p:cNvPr id="2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1291CFDC-148E-45A5-861F-07B568B151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0CB1A9E6-B087-4C7C-85F9-BC3D4A9CC9A7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CD9D0235-E5B6-4075-A27A-284F3EEA29D5}"/>
              </a:ext>
            </a:extLst>
          </p:cNvPr>
          <p:cNvGrpSpPr/>
          <p:nvPr/>
        </p:nvGrpSpPr>
        <p:grpSpPr>
          <a:xfrm>
            <a:off x="6489591" y="1920075"/>
            <a:ext cx="1505594" cy="538468"/>
            <a:chOff x="10178406" y="3264368"/>
            <a:chExt cx="1505594" cy="538468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444BCDF2-0B2B-483E-A854-300AD2839C3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33" name="箭號: 五邊形 32">
                <a:extLst>
                  <a:ext uri="{FF2B5EF4-FFF2-40B4-BE49-F238E27FC236}">
                    <a16:creationId xmlns:a16="http://schemas.microsoft.com/office/drawing/2014/main" id="{ADD8EE90-E03B-48CD-B14D-ED417E6396C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AF73EA0-AB86-4720-AC78-09FE203630A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F72DA414-8161-4A17-8BA0-B0C819431B78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8158E4F7-DC4E-491A-B40B-8BBA0A9C56F2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D62A75FB-0084-43C6-A52F-2C8C632CFB34}"/>
              </a:ext>
            </a:extLst>
          </p:cNvPr>
          <p:cNvGrpSpPr/>
          <p:nvPr/>
        </p:nvGrpSpPr>
        <p:grpSpPr>
          <a:xfrm>
            <a:off x="4487236" y="1829311"/>
            <a:ext cx="1572170" cy="614723"/>
            <a:chOff x="6922902" y="3154462"/>
            <a:chExt cx="1572170" cy="614723"/>
          </a:xfrm>
        </p:grpSpPr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DB9A48D8-58EE-42A0-B6E5-A4981E161B14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A9D87A5-E724-4A68-B137-3A76B17E93AF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B36EA161-87AE-4B6C-85B6-E880B7F5835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6F9182A5-6671-4663-855D-F0437AFE2512}"/>
              </a:ext>
            </a:extLst>
          </p:cNvPr>
          <p:cNvGrpSpPr/>
          <p:nvPr/>
        </p:nvGrpSpPr>
        <p:grpSpPr>
          <a:xfrm flipV="1">
            <a:off x="5435722" y="1826383"/>
            <a:ext cx="1110488" cy="671106"/>
            <a:chOff x="7535897" y="3243687"/>
            <a:chExt cx="1030649" cy="750280"/>
          </a:xfrm>
        </p:grpSpPr>
        <p:pic>
          <p:nvPicPr>
            <p:cNvPr id="41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99EBA060-02C1-4B65-B2AA-E77134F455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46922659-DB34-4FAA-901F-6DBEDA32BAB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899A1013-4523-48A0-8FF4-6ED2F0D7615B}"/>
              </a:ext>
            </a:extLst>
          </p:cNvPr>
          <p:cNvSpPr/>
          <p:nvPr/>
        </p:nvSpPr>
        <p:spPr>
          <a:xfrm>
            <a:off x="236306" y="4130166"/>
            <a:ext cx="2025631" cy="24521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15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9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12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15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D4783D64-DB6A-4BC6-8E3A-9F707BD6F14E}"/>
              </a:ext>
            </a:extLst>
          </p:cNvPr>
          <p:cNvGrpSpPr/>
          <p:nvPr/>
        </p:nvGrpSpPr>
        <p:grpSpPr>
          <a:xfrm>
            <a:off x="5571066" y="3750770"/>
            <a:ext cx="2440763" cy="1684070"/>
            <a:chOff x="3587763" y="1937828"/>
            <a:chExt cx="2440763" cy="1684070"/>
          </a:xfrm>
        </p:grpSpPr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AD271587-DC45-454C-999B-A69D81A0005B}"/>
                </a:ext>
              </a:extLst>
            </p:cNvPr>
            <p:cNvSpPr txBox="1"/>
            <p:nvPr/>
          </p:nvSpPr>
          <p:spPr>
            <a:xfrm>
              <a:off x="3849559" y="3037123"/>
              <a:ext cx="1951568" cy="584775"/>
            </a:xfrm>
            <a:prstGeom prst="rect">
              <a:avLst/>
            </a:prstGeom>
            <a:noFill/>
            <a:ln w="38100">
              <a:solidFill>
                <a:srgbClr val="F6C4B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b="1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       </a:t>
              </a:r>
              <a:r>
                <a:rPr lang="en-US" altLang="zh-TW" sz="105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    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print(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15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</p:txBody>
        </p:sp>
        <p:grpSp>
          <p:nvGrpSpPr>
            <p:cNvPr id="46" name="群組 45">
              <a:extLst>
                <a:ext uri="{FF2B5EF4-FFF2-40B4-BE49-F238E27FC236}">
                  <a16:creationId xmlns:a16="http://schemas.microsoft.com/office/drawing/2014/main" id="{AAE2225B-A046-42F3-B39F-CB415E01D331}"/>
                </a:ext>
              </a:extLst>
            </p:cNvPr>
            <p:cNvGrpSpPr/>
            <p:nvPr/>
          </p:nvGrpSpPr>
          <p:grpSpPr>
            <a:xfrm>
              <a:off x="3587763" y="1937828"/>
              <a:ext cx="2440763" cy="1391684"/>
              <a:chOff x="3587763" y="1937828"/>
              <a:chExt cx="2440763" cy="1391684"/>
            </a:xfrm>
          </p:grpSpPr>
          <p:grpSp>
            <p:nvGrpSpPr>
              <p:cNvPr id="47" name="群組 46">
                <a:extLst>
                  <a:ext uri="{FF2B5EF4-FFF2-40B4-BE49-F238E27FC236}">
                    <a16:creationId xmlns:a16="http://schemas.microsoft.com/office/drawing/2014/main" id="{7AC4DFFE-D116-4206-82CC-931ACD34099B}"/>
                  </a:ext>
                </a:extLst>
              </p:cNvPr>
              <p:cNvGrpSpPr/>
              <p:nvPr/>
            </p:nvGrpSpPr>
            <p:grpSpPr>
              <a:xfrm>
                <a:off x="3587763" y="2317223"/>
                <a:ext cx="2440763" cy="369330"/>
                <a:chOff x="2660660" y="3083635"/>
                <a:chExt cx="3835484" cy="285749"/>
              </a:xfrm>
            </p:grpSpPr>
            <p:sp>
              <p:nvSpPr>
                <p:cNvPr id="52" name="矩形: 圓角 51">
                  <a:extLst>
                    <a:ext uri="{FF2B5EF4-FFF2-40B4-BE49-F238E27FC236}">
                      <a16:creationId xmlns:a16="http://schemas.microsoft.com/office/drawing/2014/main" id="{330358A5-6F64-446A-BFD5-A5A75D0B9CF6}"/>
                    </a:ext>
                  </a:extLst>
                </p:cNvPr>
                <p:cNvSpPr/>
                <p:nvPr/>
              </p:nvSpPr>
              <p:spPr>
                <a:xfrm>
                  <a:off x="2660660" y="3083635"/>
                  <a:ext cx="3835484" cy="2857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6E2A1"/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cxnSp>
              <p:nvCxnSpPr>
                <p:cNvPr id="53" name="直線接點 52">
                  <a:extLst>
                    <a:ext uri="{FF2B5EF4-FFF2-40B4-BE49-F238E27FC236}">
                      <a16:creationId xmlns:a16="http://schemas.microsoft.com/office/drawing/2014/main" id="{1522684E-E1C8-4DDD-88C2-A5CFB480DC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19316" y="3230404"/>
                  <a:ext cx="3224571" cy="2764"/>
                </a:xfrm>
                <a:prstGeom prst="line">
                  <a:avLst/>
                </a:prstGeom>
                <a:solidFill>
                  <a:srgbClr val="B6E2A1"/>
                </a:solidFill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接點: 肘形 48">
                <a:extLst>
                  <a:ext uri="{FF2B5EF4-FFF2-40B4-BE49-F238E27FC236}">
                    <a16:creationId xmlns:a16="http://schemas.microsoft.com/office/drawing/2014/main" id="{3CC5ED43-4D93-4C9B-AED1-78E6E6FA7A08}"/>
                  </a:ext>
                </a:extLst>
              </p:cNvPr>
              <p:cNvCxnSpPr>
                <a:cxnSpLocks/>
                <a:stCxn id="45" idx="1"/>
                <a:endCxn id="52" idx="1"/>
              </p:cNvCxnSpPr>
              <p:nvPr/>
            </p:nvCxnSpPr>
            <p:spPr>
              <a:xfrm rot="10800000">
                <a:off x="3587763" y="2501889"/>
                <a:ext cx="261796" cy="827623"/>
              </a:xfrm>
              <a:prstGeom prst="bentConnector3">
                <a:avLst>
                  <a:gd name="adj1" fmla="val 187320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0" name="接點: 肘形 49">
                <a:extLst>
                  <a:ext uri="{FF2B5EF4-FFF2-40B4-BE49-F238E27FC236}">
                    <a16:creationId xmlns:a16="http://schemas.microsoft.com/office/drawing/2014/main" id="{A63AF63B-5572-46AD-8C8E-3C10411124F4}"/>
                  </a:ext>
                </a:extLst>
              </p:cNvPr>
              <p:cNvCxnSpPr>
                <a:cxnSpLocks/>
                <a:stCxn id="52" idx="3"/>
                <a:endCxn id="45" idx="3"/>
              </p:cNvCxnSpPr>
              <p:nvPr/>
            </p:nvCxnSpPr>
            <p:spPr>
              <a:xfrm flipH="1">
                <a:off x="5801127" y="2501888"/>
                <a:ext cx="227399" cy="827623"/>
              </a:xfrm>
              <a:prstGeom prst="bentConnector3">
                <a:avLst>
                  <a:gd name="adj1" fmla="val -100528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DF3677DE-BB67-4DB5-A651-E73F541CCC8F}"/>
                  </a:ext>
                </a:extLst>
              </p:cNvPr>
              <p:cNvSpPr txBox="1"/>
              <p:nvPr/>
            </p:nvSpPr>
            <p:spPr>
              <a:xfrm>
                <a:off x="3735705" y="1937828"/>
                <a:ext cx="2110859" cy="369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dirty="0"/>
                  <a:t>[3,6,9,12,15]</a:t>
                </a:r>
                <a:endParaRPr lang="zh-TW" altLang="en-US" dirty="0"/>
              </a:p>
            </p:txBody>
          </p:sp>
        </p:grp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0F947922-0683-4BCF-9AB1-81F22A528D57}"/>
              </a:ext>
            </a:extLst>
          </p:cNvPr>
          <p:cNvGrpSpPr/>
          <p:nvPr/>
        </p:nvGrpSpPr>
        <p:grpSpPr>
          <a:xfrm>
            <a:off x="6506235" y="2571798"/>
            <a:ext cx="1505594" cy="538468"/>
            <a:chOff x="10178406" y="3264368"/>
            <a:chExt cx="1505594" cy="538468"/>
          </a:xfrm>
        </p:grpSpPr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id="{6EFCB502-0DAD-4561-81BE-B2F4BE342114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7" name="箭號: 五邊形 56">
                <a:extLst>
                  <a:ext uri="{FF2B5EF4-FFF2-40B4-BE49-F238E27FC236}">
                    <a16:creationId xmlns:a16="http://schemas.microsoft.com/office/drawing/2014/main" id="{32FABECE-4C68-4610-9BF4-06F9DA496262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15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C310FC2A-E154-4EB4-806F-555EB926C8A1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1013C46B-CAC9-47AE-93EC-3905D7CEEEEB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76E407FC-CA10-4091-B4CF-7FE524793911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C7FA41B5-42EF-4EF5-AA24-9B82A634C9ED}"/>
              </a:ext>
            </a:extLst>
          </p:cNvPr>
          <p:cNvGrpSpPr/>
          <p:nvPr/>
        </p:nvGrpSpPr>
        <p:grpSpPr>
          <a:xfrm>
            <a:off x="4503880" y="2481034"/>
            <a:ext cx="1572170" cy="614723"/>
            <a:chOff x="6922902" y="3154462"/>
            <a:chExt cx="1572170" cy="614723"/>
          </a:xfrm>
        </p:grpSpPr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8AAC8A6E-78FB-4994-AAA6-2F149828AD9F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14F0D5BD-EB62-4125-ACC4-ED41826C6492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142C95BC-20E4-463C-AAA4-36F001E94D39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6B39B052-2AF6-4805-8105-C2A6C4FC8973}"/>
              </a:ext>
            </a:extLst>
          </p:cNvPr>
          <p:cNvGrpSpPr/>
          <p:nvPr/>
        </p:nvGrpSpPr>
        <p:grpSpPr>
          <a:xfrm flipV="1">
            <a:off x="5452366" y="2478106"/>
            <a:ext cx="1110488" cy="671106"/>
            <a:chOff x="7535897" y="3243687"/>
            <a:chExt cx="1030649" cy="750280"/>
          </a:xfrm>
        </p:grpSpPr>
        <p:pic>
          <p:nvPicPr>
            <p:cNvPr id="6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93E4364C-41BA-46C8-A335-05E31A4EF3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EAC71F62-3905-47BC-9E64-5A800299A8C9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73" name="橢圓 72">
            <a:extLst>
              <a:ext uri="{FF2B5EF4-FFF2-40B4-BE49-F238E27FC236}">
                <a16:creationId xmlns:a16="http://schemas.microsoft.com/office/drawing/2014/main" id="{7A1A6355-49D7-40EE-BC06-A1F533BC43C3}"/>
              </a:ext>
            </a:extLst>
          </p:cNvPr>
          <p:cNvSpPr/>
          <p:nvPr/>
        </p:nvSpPr>
        <p:spPr>
          <a:xfrm>
            <a:off x="7395674" y="4205385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791B7A22-009B-4FE9-B2CB-1ADA714F8F81}"/>
              </a:ext>
            </a:extLst>
          </p:cNvPr>
          <p:cNvSpPr txBox="1"/>
          <p:nvPr/>
        </p:nvSpPr>
        <p:spPr>
          <a:xfrm>
            <a:off x="3209184" y="3614637"/>
            <a:ext cx="2361882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      結束值   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</a:t>
            </a:r>
            <a:r>
              <a:rPr lang="en-US" altLang="zh-TW" b="1" dirty="0">
                <a:highlight>
                  <a:srgbClr val="DEEBF7"/>
                </a:highlight>
              </a:rPr>
              <a:t>  3  </a:t>
            </a:r>
            <a:r>
              <a:rPr lang="en-US" altLang="zh-TW" b="1" dirty="0"/>
              <a:t>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15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</a:t>
            </a:r>
            <a:r>
              <a:rPr lang="en-US" altLang="zh-TW" b="1" dirty="0">
                <a:highlight>
                  <a:srgbClr val="DEEBF7"/>
                </a:highlight>
              </a:rPr>
              <a:t>  3 </a:t>
            </a:r>
            <a:r>
              <a:rPr lang="en-US" altLang="zh-TW" b="1" dirty="0"/>
              <a:t>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2739248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5E0799E-2712-4794-8BD6-B417F5774029}"/>
              </a:ext>
            </a:extLst>
          </p:cNvPr>
          <p:cNvSpPr txBox="1"/>
          <p:nvPr/>
        </p:nvSpPr>
        <p:spPr>
          <a:xfrm>
            <a:off x="832758" y="979714"/>
            <a:ext cx="100420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用</a:t>
            </a:r>
            <a:r>
              <a:rPr lang="en-US" altLang="zh-TW" dirty="0"/>
              <a:t>For</a:t>
            </a:r>
            <a:r>
              <a:rPr lang="zh-TW" altLang="en-US" dirty="0"/>
              <a:t>迴圈算出</a:t>
            </a:r>
            <a:r>
              <a:rPr lang="en-US" altLang="zh-TW" dirty="0"/>
              <a:t>1~n</a:t>
            </a:r>
            <a:r>
              <a:rPr lang="zh-TW" altLang="en-US" dirty="0"/>
              <a:t>的和並列印到螢幕上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n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   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9673908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AA6B141C-A318-4B1E-BDBB-D7EEFFE7A194}"/>
              </a:ext>
            </a:extLst>
          </p:cNvPr>
          <p:cNvGrpSpPr/>
          <p:nvPr/>
        </p:nvGrpSpPr>
        <p:grpSpPr>
          <a:xfrm>
            <a:off x="517828" y="2279353"/>
            <a:ext cx="3586812" cy="1743369"/>
            <a:chOff x="517828" y="2279353"/>
            <a:chExt cx="3586812" cy="1743369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2187BDF3-143E-45D9-8530-7F3B24584110}"/>
                </a:ext>
              </a:extLst>
            </p:cNvPr>
            <p:cNvGrpSpPr/>
            <p:nvPr/>
          </p:nvGrpSpPr>
          <p:grpSpPr>
            <a:xfrm>
              <a:off x="517828" y="2279353"/>
              <a:ext cx="3586812" cy="1743369"/>
              <a:chOff x="517828" y="2483773"/>
              <a:chExt cx="3586812" cy="1154558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24D1CA4-EF1C-4FD2-B067-FDDF5823D71F}"/>
                  </a:ext>
                </a:extLst>
              </p:cNvPr>
              <p:cNvSpPr/>
              <p:nvPr/>
            </p:nvSpPr>
            <p:spPr>
              <a:xfrm>
                <a:off x="517828" y="2923105"/>
                <a:ext cx="3586812" cy="715225"/>
              </a:xfrm>
              <a:prstGeom prst="rect">
                <a:avLst/>
              </a:prstGeom>
              <a:solidFill>
                <a:srgbClr val="B6E2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grpSp>
            <p:nvGrpSpPr>
              <p:cNvPr id="35" name="群組 34">
                <a:extLst>
                  <a:ext uri="{FF2B5EF4-FFF2-40B4-BE49-F238E27FC236}">
                    <a16:creationId xmlns:a16="http://schemas.microsoft.com/office/drawing/2014/main" id="{DA7DBA15-EAB6-427A-A63F-AE4A9DBC6759}"/>
                  </a:ext>
                </a:extLst>
              </p:cNvPr>
              <p:cNvGrpSpPr/>
              <p:nvPr/>
            </p:nvGrpSpPr>
            <p:grpSpPr>
              <a:xfrm>
                <a:off x="517828" y="2483773"/>
                <a:ext cx="3586812" cy="1154558"/>
                <a:chOff x="517828" y="2467627"/>
                <a:chExt cx="3586812" cy="932814"/>
              </a:xfrm>
            </p:grpSpPr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43EA5FF0-329C-4EAF-BCB1-88676B9D4B5B}"/>
                    </a:ext>
                  </a:extLst>
                </p:cNvPr>
                <p:cNvSpPr/>
                <p:nvPr/>
              </p:nvSpPr>
              <p:spPr>
                <a:xfrm>
                  <a:off x="517828" y="2467627"/>
                  <a:ext cx="3586812" cy="373524"/>
                </a:xfrm>
                <a:prstGeom prst="rect">
                  <a:avLst/>
                </a:prstGeom>
                <a:solidFill>
                  <a:srgbClr val="DEEB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83801983-D706-460D-8857-1F219B4F415A}"/>
                    </a:ext>
                  </a:extLst>
                </p:cNvPr>
                <p:cNvSpPr/>
                <p:nvPr/>
              </p:nvSpPr>
              <p:spPr>
                <a:xfrm>
                  <a:off x="517828" y="3207805"/>
                  <a:ext cx="1158572" cy="192636"/>
                </a:xfrm>
                <a:prstGeom prst="rect">
                  <a:avLst/>
                </a:prstGeom>
                <a:solidFill>
                  <a:srgbClr val="F6C4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</p:grpSp>
        </p:grp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9153A99E-8E8F-43C0-82D5-440935DABBCC}"/>
                </a:ext>
              </a:extLst>
            </p:cNvPr>
            <p:cNvSpPr/>
            <p:nvPr/>
          </p:nvSpPr>
          <p:spPr>
            <a:xfrm>
              <a:off x="806832" y="3316922"/>
              <a:ext cx="1447578" cy="360024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請寫一個程式，讓使用者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輸入任</a:t>
            </a:r>
            <a:r>
              <a:rPr lang="zh-TW" altLang="en-US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一整數</a:t>
            </a:r>
            <a:r>
              <a:rPr lang="en-US" altLang="zh-TW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endParaRPr lang="en-US" altLang="zh-TW" dirty="0">
              <a:highlight>
                <a:srgbClr val="EAD1E7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再將運算後的結果列印螢幕上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sum = 0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 sum = sum +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print(sum)</a:t>
            </a:r>
          </a:p>
          <a:p>
            <a:pPr>
              <a:lnSpc>
                <a:spcPct val="150000"/>
              </a:lnSpc>
            </a:pP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5029201" y="1057727"/>
            <a:ext cx="1672890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使用一個整數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變數表示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7401205" y="1042778"/>
            <a:ext cx="3840480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range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整數串列，指定遞增值為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F559BFC7-DD3C-481A-9FA3-FD8E4F04C5C8}"/>
              </a:ext>
            </a:extLst>
          </p:cNvPr>
          <p:cNvSpPr txBox="1"/>
          <p:nvPr/>
        </p:nvSpPr>
        <p:spPr>
          <a:xfrm>
            <a:off x="10146297" y="2977443"/>
            <a:ext cx="1809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input("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")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8313841" y="1797018"/>
            <a:ext cx="270005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在每次迭代中，印出迴圈變數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當前的值。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BFD7D9EA-FDB5-46F4-BE1E-04E1AFA0DDB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0"/>
          <a:ext cx="1572170" cy="1864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248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400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95E4F6C4-BD17-4B03-8483-CE8FD3B4AE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8"/>
          <a:ext cx="1623397" cy="184238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3995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40" name="箭號: 向右 39">
            <a:extLst>
              <a:ext uri="{FF2B5EF4-FFF2-40B4-BE49-F238E27FC236}">
                <a16:creationId xmlns:a16="http://schemas.microsoft.com/office/drawing/2014/main" id="{AAA16EFD-787D-4C6C-9934-BB94ECDDB9B2}"/>
              </a:ext>
            </a:extLst>
          </p:cNvPr>
          <p:cNvSpPr/>
          <p:nvPr/>
        </p:nvSpPr>
        <p:spPr>
          <a:xfrm>
            <a:off x="304800" y="2341598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763931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AA6B141C-A318-4B1E-BDBB-D7EEFFE7A194}"/>
              </a:ext>
            </a:extLst>
          </p:cNvPr>
          <p:cNvGrpSpPr/>
          <p:nvPr/>
        </p:nvGrpSpPr>
        <p:grpSpPr>
          <a:xfrm>
            <a:off x="517828" y="2279353"/>
            <a:ext cx="3586812" cy="1743369"/>
            <a:chOff x="517828" y="2279353"/>
            <a:chExt cx="3586812" cy="1743369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2187BDF3-143E-45D9-8530-7F3B24584110}"/>
                </a:ext>
              </a:extLst>
            </p:cNvPr>
            <p:cNvGrpSpPr/>
            <p:nvPr/>
          </p:nvGrpSpPr>
          <p:grpSpPr>
            <a:xfrm>
              <a:off x="517828" y="2279353"/>
              <a:ext cx="3586812" cy="1743369"/>
              <a:chOff x="517828" y="2483773"/>
              <a:chExt cx="3586812" cy="1154558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24D1CA4-EF1C-4FD2-B067-FDDF5823D71F}"/>
                  </a:ext>
                </a:extLst>
              </p:cNvPr>
              <p:cNvSpPr/>
              <p:nvPr/>
            </p:nvSpPr>
            <p:spPr>
              <a:xfrm>
                <a:off x="517828" y="2923105"/>
                <a:ext cx="3586812" cy="715225"/>
              </a:xfrm>
              <a:prstGeom prst="rect">
                <a:avLst/>
              </a:prstGeom>
              <a:solidFill>
                <a:srgbClr val="B6E2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grpSp>
            <p:nvGrpSpPr>
              <p:cNvPr id="35" name="群組 34">
                <a:extLst>
                  <a:ext uri="{FF2B5EF4-FFF2-40B4-BE49-F238E27FC236}">
                    <a16:creationId xmlns:a16="http://schemas.microsoft.com/office/drawing/2014/main" id="{DA7DBA15-EAB6-427A-A63F-AE4A9DBC6759}"/>
                  </a:ext>
                </a:extLst>
              </p:cNvPr>
              <p:cNvGrpSpPr/>
              <p:nvPr/>
            </p:nvGrpSpPr>
            <p:grpSpPr>
              <a:xfrm>
                <a:off x="517828" y="2483773"/>
                <a:ext cx="3586812" cy="1154558"/>
                <a:chOff x="517828" y="2467627"/>
                <a:chExt cx="3586812" cy="932814"/>
              </a:xfrm>
            </p:grpSpPr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43EA5FF0-329C-4EAF-BCB1-88676B9D4B5B}"/>
                    </a:ext>
                  </a:extLst>
                </p:cNvPr>
                <p:cNvSpPr/>
                <p:nvPr/>
              </p:nvSpPr>
              <p:spPr>
                <a:xfrm>
                  <a:off x="517828" y="2467627"/>
                  <a:ext cx="3586812" cy="373524"/>
                </a:xfrm>
                <a:prstGeom prst="rect">
                  <a:avLst/>
                </a:prstGeom>
                <a:solidFill>
                  <a:srgbClr val="DEEB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83801983-D706-460D-8857-1F219B4F415A}"/>
                    </a:ext>
                  </a:extLst>
                </p:cNvPr>
                <p:cNvSpPr/>
                <p:nvPr/>
              </p:nvSpPr>
              <p:spPr>
                <a:xfrm>
                  <a:off x="517828" y="3207805"/>
                  <a:ext cx="1158572" cy="192636"/>
                </a:xfrm>
                <a:prstGeom prst="rect">
                  <a:avLst/>
                </a:prstGeom>
                <a:solidFill>
                  <a:srgbClr val="F6C4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</p:grpSp>
        </p:grp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9153A99E-8E8F-43C0-82D5-440935DABBCC}"/>
                </a:ext>
              </a:extLst>
            </p:cNvPr>
            <p:cNvSpPr/>
            <p:nvPr/>
          </p:nvSpPr>
          <p:spPr>
            <a:xfrm>
              <a:off x="806832" y="3316922"/>
              <a:ext cx="1447578" cy="360024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請寫一個程式，讓使用者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輸入任</a:t>
            </a:r>
            <a:r>
              <a:rPr lang="zh-TW" altLang="en-US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一整數</a:t>
            </a:r>
            <a:r>
              <a:rPr lang="en-US" altLang="zh-TW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endParaRPr lang="en-US" altLang="zh-TW" dirty="0">
              <a:highlight>
                <a:srgbClr val="EAD1E7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再將運算後的結果列印螢幕上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sum = 0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 sum = sum +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print(sum)</a:t>
            </a:r>
          </a:p>
          <a:p>
            <a:pPr>
              <a:lnSpc>
                <a:spcPct val="150000"/>
              </a:lnSpc>
            </a:pP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5029201" y="1057727"/>
            <a:ext cx="1672890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使用一個整數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變數表示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7401205" y="1042778"/>
            <a:ext cx="3840480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range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整數串列，指定遞增值為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F559BFC7-DD3C-481A-9FA3-FD8E4F04C5C8}"/>
              </a:ext>
            </a:extLst>
          </p:cNvPr>
          <p:cNvSpPr txBox="1"/>
          <p:nvPr/>
        </p:nvSpPr>
        <p:spPr>
          <a:xfrm>
            <a:off x="10146297" y="2977443"/>
            <a:ext cx="1809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input("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")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8313841" y="1797018"/>
            <a:ext cx="270005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在每次迭代中，印出迴圈變數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當前的值。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BFD7D9EA-FDB5-46F4-BE1E-04E1AFA0DDB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0"/>
          <a:ext cx="1572170" cy="1864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248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400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95E4F6C4-BD17-4B03-8483-CE8FD3B4AE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8"/>
          <a:ext cx="1623397" cy="184238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3995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40" name="箭號: 向右 39">
            <a:extLst>
              <a:ext uri="{FF2B5EF4-FFF2-40B4-BE49-F238E27FC236}">
                <a16:creationId xmlns:a16="http://schemas.microsoft.com/office/drawing/2014/main" id="{AAA16EFD-787D-4C6C-9934-BB94ECDDB9B2}"/>
              </a:ext>
            </a:extLst>
          </p:cNvPr>
          <p:cNvSpPr/>
          <p:nvPr/>
        </p:nvSpPr>
        <p:spPr>
          <a:xfrm>
            <a:off x="304800" y="2341598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3FE19132-E76A-4D66-9C25-C9033092219B}"/>
              </a:ext>
            </a:extLst>
          </p:cNvPr>
          <p:cNvGrpSpPr/>
          <p:nvPr/>
        </p:nvGrpSpPr>
        <p:grpSpPr>
          <a:xfrm>
            <a:off x="10178406" y="3264368"/>
            <a:ext cx="1505594" cy="538468"/>
            <a:chOff x="10178406" y="3264368"/>
            <a:chExt cx="1505594" cy="538468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BFB73E8F-8B93-4BCB-81CD-EBD4776D2E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5" name="箭號: 五邊形 44">
                <a:extLst>
                  <a:ext uri="{FF2B5EF4-FFF2-40B4-BE49-F238E27FC236}">
                    <a16:creationId xmlns:a16="http://schemas.microsoft.com/office/drawing/2014/main" id="{22E379FC-0235-4DF4-BAAC-5598092DA629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“10”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563931E2-202D-4E8C-B7D5-CAC0927A17A0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63F47A4B-D1E6-429F-9B79-DD714D87DEBD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960F6D82-C7CA-425D-839B-A09F61B27719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str</a:t>
              </a:r>
              <a:endParaRPr lang="zh-TW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795644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AA6B141C-A318-4B1E-BDBB-D7EEFFE7A194}"/>
              </a:ext>
            </a:extLst>
          </p:cNvPr>
          <p:cNvGrpSpPr/>
          <p:nvPr/>
        </p:nvGrpSpPr>
        <p:grpSpPr>
          <a:xfrm>
            <a:off x="517828" y="2279353"/>
            <a:ext cx="3586812" cy="1743369"/>
            <a:chOff x="517828" y="2279353"/>
            <a:chExt cx="3586812" cy="1743369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2187BDF3-143E-45D9-8530-7F3B24584110}"/>
                </a:ext>
              </a:extLst>
            </p:cNvPr>
            <p:cNvGrpSpPr/>
            <p:nvPr/>
          </p:nvGrpSpPr>
          <p:grpSpPr>
            <a:xfrm>
              <a:off x="517828" y="2279353"/>
              <a:ext cx="3586812" cy="1743369"/>
              <a:chOff x="517828" y="2483773"/>
              <a:chExt cx="3586812" cy="1154558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24D1CA4-EF1C-4FD2-B067-FDDF5823D71F}"/>
                  </a:ext>
                </a:extLst>
              </p:cNvPr>
              <p:cNvSpPr/>
              <p:nvPr/>
            </p:nvSpPr>
            <p:spPr>
              <a:xfrm>
                <a:off x="517828" y="2923105"/>
                <a:ext cx="3586812" cy="715225"/>
              </a:xfrm>
              <a:prstGeom prst="rect">
                <a:avLst/>
              </a:prstGeom>
              <a:solidFill>
                <a:srgbClr val="B6E2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grpSp>
            <p:nvGrpSpPr>
              <p:cNvPr id="35" name="群組 34">
                <a:extLst>
                  <a:ext uri="{FF2B5EF4-FFF2-40B4-BE49-F238E27FC236}">
                    <a16:creationId xmlns:a16="http://schemas.microsoft.com/office/drawing/2014/main" id="{DA7DBA15-EAB6-427A-A63F-AE4A9DBC6759}"/>
                  </a:ext>
                </a:extLst>
              </p:cNvPr>
              <p:cNvGrpSpPr/>
              <p:nvPr/>
            </p:nvGrpSpPr>
            <p:grpSpPr>
              <a:xfrm>
                <a:off x="517828" y="2483773"/>
                <a:ext cx="3586812" cy="1154558"/>
                <a:chOff x="517828" y="2467627"/>
                <a:chExt cx="3586812" cy="932814"/>
              </a:xfrm>
            </p:grpSpPr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43EA5FF0-329C-4EAF-BCB1-88676B9D4B5B}"/>
                    </a:ext>
                  </a:extLst>
                </p:cNvPr>
                <p:cNvSpPr/>
                <p:nvPr/>
              </p:nvSpPr>
              <p:spPr>
                <a:xfrm>
                  <a:off x="517828" y="2467627"/>
                  <a:ext cx="3586812" cy="373524"/>
                </a:xfrm>
                <a:prstGeom prst="rect">
                  <a:avLst/>
                </a:prstGeom>
                <a:solidFill>
                  <a:srgbClr val="DEEB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83801983-D706-460D-8857-1F219B4F415A}"/>
                    </a:ext>
                  </a:extLst>
                </p:cNvPr>
                <p:cNvSpPr/>
                <p:nvPr/>
              </p:nvSpPr>
              <p:spPr>
                <a:xfrm>
                  <a:off x="517828" y="3207805"/>
                  <a:ext cx="1158572" cy="192636"/>
                </a:xfrm>
                <a:prstGeom prst="rect">
                  <a:avLst/>
                </a:prstGeom>
                <a:solidFill>
                  <a:srgbClr val="F6C4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</p:grpSp>
        </p:grp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9153A99E-8E8F-43C0-82D5-440935DABBCC}"/>
                </a:ext>
              </a:extLst>
            </p:cNvPr>
            <p:cNvSpPr/>
            <p:nvPr/>
          </p:nvSpPr>
          <p:spPr>
            <a:xfrm>
              <a:off x="806832" y="3316922"/>
              <a:ext cx="1447578" cy="360024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請寫一個程式，讓使用者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輸入任</a:t>
            </a:r>
            <a:r>
              <a:rPr lang="zh-TW" altLang="en-US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一整數</a:t>
            </a:r>
            <a:r>
              <a:rPr lang="en-US" altLang="zh-TW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endParaRPr lang="en-US" altLang="zh-TW" dirty="0">
              <a:highlight>
                <a:srgbClr val="EAD1E7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再將運算後的結果列印螢幕上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sum = 0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 sum = sum +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print(sum)</a:t>
            </a:r>
          </a:p>
          <a:p>
            <a:pPr>
              <a:lnSpc>
                <a:spcPct val="150000"/>
              </a:lnSpc>
            </a:pP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5029201" y="1057727"/>
            <a:ext cx="1672890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使用一個整數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變數表示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7401205" y="1042778"/>
            <a:ext cx="3840480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range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整數串列，指定遞增值為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8313841" y="1797018"/>
            <a:ext cx="270005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在每次迭代中，印出迴圈變數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當前的值。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BFD7D9EA-FDB5-46F4-BE1E-04E1AFA0DDB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0"/>
          <a:ext cx="1572170" cy="1864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248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400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95E4F6C4-BD17-4B03-8483-CE8FD3B4AE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8"/>
          <a:ext cx="1623397" cy="184238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3995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40" name="箭號: 向右 39">
            <a:extLst>
              <a:ext uri="{FF2B5EF4-FFF2-40B4-BE49-F238E27FC236}">
                <a16:creationId xmlns:a16="http://schemas.microsoft.com/office/drawing/2014/main" id="{AAA16EFD-787D-4C6C-9934-BB94ECDDB9B2}"/>
              </a:ext>
            </a:extLst>
          </p:cNvPr>
          <p:cNvSpPr/>
          <p:nvPr/>
        </p:nvSpPr>
        <p:spPr>
          <a:xfrm>
            <a:off x="304800" y="2341598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DF0B5DEA-4474-4F8E-BA03-B886D50EE2F5}"/>
              </a:ext>
            </a:extLst>
          </p:cNvPr>
          <p:cNvSpPr txBox="1"/>
          <p:nvPr/>
        </p:nvSpPr>
        <p:spPr>
          <a:xfrm>
            <a:off x="10146297" y="2977443"/>
            <a:ext cx="1809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int("10")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364AF61D-AE24-452D-8EAF-890B0D1CB96A}"/>
              </a:ext>
            </a:extLst>
          </p:cNvPr>
          <p:cNvGrpSpPr/>
          <p:nvPr/>
        </p:nvGrpSpPr>
        <p:grpSpPr>
          <a:xfrm>
            <a:off x="10178406" y="3264368"/>
            <a:ext cx="1505594" cy="538468"/>
            <a:chOff x="10178406" y="3264368"/>
            <a:chExt cx="1505594" cy="538468"/>
          </a:xfrm>
        </p:grpSpPr>
        <p:grpSp>
          <p:nvGrpSpPr>
            <p:cNvPr id="51" name="群組 50">
              <a:extLst>
                <a:ext uri="{FF2B5EF4-FFF2-40B4-BE49-F238E27FC236}">
                  <a16:creationId xmlns:a16="http://schemas.microsoft.com/office/drawing/2014/main" id="{5FE61A9F-B58D-4135-9380-F1BBB76C28BA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3" name="箭號: 五邊形 52">
                <a:extLst>
                  <a:ext uri="{FF2B5EF4-FFF2-40B4-BE49-F238E27FC236}">
                    <a16:creationId xmlns:a16="http://schemas.microsoft.com/office/drawing/2014/main" id="{7CE70142-3084-435E-9883-A81EF39EC5E2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0A4B18F2-5759-4703-B457-295E8F5C645F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CD529CCF-F5E7-4AC9-B8C0-2DF42E05741C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22B37501-D251-45D5-AB3F-A9217781AC11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4442869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AA6B141C-A318-4B1E-BDBB-D7EEFFE7A194}"/>
              </a:ext>
            </a:extLst>
          </p:cNvPr>
          <p:cNvGrpSpPr/>
          <p:nvPr/>
        </p:nvGrpSpPr>
        <p:grpSpPr>
          <a:xfrm>
            <a:off x="517828" y="2279353"/>
            <a:ext cx="3586812" cy="1743369"/>
            <a:chOff x="517828" y="2279353"/>
            <a:chExt cx="3586812" cy="1743369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2187BDF3-143E-45D9-8530-7F3B24584110}"/>
                </a:ext>
              </a:extLst>
            </p:cNvPr>
            <p:cNvGrpSpPr/>
            <p:nvPr/>
          </p:nvGrpSpPr>
          <p:grpSpPr>
            <a:xfrm>
              <a:off x="517828" y="2279353"/>
              <a:ext cx="3586812" cy="1743369"/>
              <a:chOff x="517828" y="2483773"/>
              <a:chExt cx="3586812" cy="1154558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24D1CA4-EF1C-4FD2-B067-FDDF5823D71F}"/>
                  </a:ext>
                </a:extLst>
              </p:cNvPr>
              <p:cNvSpPr/>
              <p:nvPr/>
            </p:nvSpPr>
            <p:spPr>
              <a:xfrm>
                <a:off x="517828" y="2923105"/>
                <a:ext cx="3586812" cy="715225"/>
              </a:xfrm>
              <a:prstGeom prst="rect">
                <a:avLst/>
              </a:prstGeom>
              <a:solidFill>
                <a:srgbClr val="B6E2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grpSp>
            <p:nvGrpSpPr>
              <p:cNvPr id="35" name="群組 34">
                <a:extLst>
                  <a:ext uri="{FF2B5EF4-FFF2-40B4-BE49-F238E27FC236}">
                    <a16:creationId xmlns:a16="http://schemas.microsoft.com/office/drawing/2014/main" id="{DA7DBA15-EAB6-427A-A63F-AE4A9DBC6759}"/>
                  </a:ext>
                </a:extLst>
              </p:cNvPr>
              <p:cNvGrpSpPr/>
              <p:nvPr/>
            </p:nvGrpSpPr>
            <p:grpSpPr>
              <a:xfrm>
                <a:off x="517828" y="2483773"/>
                <a:ext cx="3586812" cy="1154558"/>
                <a:chOff x="517828" y="2467627"/>
                <a:chExt cx="3586812" cy="932814"/>
              </a:xfrm>
            </p:grpSpPr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43EA5FF0-329C-4EAF-BCB1-88676B9D4B5B}"/>
                    </a:ext>
                  </a:extLst>
                </p:cNvPr>
                <p:cNvSpPr/>
                <p:nvPr/>
              </p:nvSpPr>
              <p:spPr>
                <a:xfrm>
                  <a:off x="517828" y="2467627"/>
                  <a:ext cx="3586812" cy="373524"/>
                </a:xfrm>
                <a:prstGeom prst="rect">
                  <a:avLst/>
                </a:prstGeom>
                <a:solidFill>
                  <a:srgbClr val="DEEB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83801983-D706-460D-8857-1F219B4F415A}"/>
                    </a:ext>
                  </a:extLst>
                </p:cNvPr>
                <p:cNvSpPr/>
                <p:nvPr/>
              </p:nvSpPr>
              <p:spPr>
                <a:xfrm>
                  <a:off x="517828" y="3207805"/>
                  <a:ext cx="1158572" cy="192636"/>
                </a:xfrm>
                <a:prstGeom prst="rect">
                  <a:avLst/>
                </a:prstGeom>
                <a:solidFill>
                  <a:srgbClr val="F6C4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</p:grpSp>
        </p:grp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9153A99E-8E8F-43C0-82D5-440935DABBCC}"/>
                </a:ext>
              </a:extLst>
            </p:cNvPr>
            <p:cNvSpPr/>
            <p:nvPr/>
          </p:nvSpPr>
          <p:spPr>
            <a:xfrm>
              <a:off x="806832" y="3316922"/>
              <a:ext cx="1447578" cy="360024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請寫一個程式，讓使用者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輸入任</a:t>
            </a:r>
            <a:r>
              <a:rPr lang="zh-TW" altLang="en-US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一整數</a:t>
            </a:r>
            <a:r>
              <a:rPr lang="en-US" altLang="zh-TW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endParaRPr lang="en-US" altLang="zh-TW" dirty="0">
              <a:highlight>
                <a:srgbClr val="EAD1E7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再將運算後的結果列印螢幕上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sum = 0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 sum = sum +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print(sum)</a:t>
            </a:r>
          </a:p>
          <a:p>
            <a:pPr>
              <a:lnSpc>
                <a:spcPct val="150000"/>
              </a:lnSpc>
            </a:pP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5029201" y="1057727"/>
            <a:ext cx="1672890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使用一個整數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變數表示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7401205" y="1042778"/>
            <a:ext cx="3840480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range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整數串列，指定遞增值為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8313841" y="1797018"/>
            <a:ext cx="270005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在每次迭代中，印出迴圈變數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當前的值。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BFD7D9EA-FDB5-46F4-BE1E-04E1AFA0DDB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0"/>
          <a:ext cx="1572170" cy="1864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248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400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95E4F6C4-BD17-4B03-8483-CE8FD3B4AE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8"/>
          <a:ext cx="1623397" cy="184238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3995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40" name="箭號: 向右 39">
            <a:extLst>
              <a:ext uri="{FF2B5EF4-FFF2-40B4-BE49-F238E27FC236}">
                <a16:creationId xmlns:a16="http://schemas.microsoft.com/office/drawing/2014/main" id="{AAA16EFD-787D-4C6C-9934-BB94ECDDB9B2}"/>
              </a:ext>
            </a:extLst>
          </p:cNvPr>
          <p:cNvSpPr/>
          <p:nvPr/>
        </p:nvSpPr>
        <p:spPr>
          <a:xfrm>
            <a:off x="304800" y="2341598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BC205E5F-BCFC-40D7-9A1B-151582AD11B6}"/>
              </a:ext>
            </a:extLst>
          </p:cNvPr>
          <p:cNvGrpSpPr/>
          <p:nvPr/>
        </p:nvGrpSpPr>
        <p:grpSpPr>
          <a:xfrm>
            <a:off x="8561271" y="3264368"/>
            <a:ext cx="1505594" cy="538468"/>
            <a:chOff x="10178406" y="3264368"/>
            <a:chExt cx="1505594" cy="538468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175D2139-E4CB-406A-B247-8A49D344B6FB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5" name="箭號: 五邊形 44">
                <a:extLst>
                  <a:ext uri="{FF2B5EF4-FFF2-40B4-BE49-F238E27FC236}">
                    <a16:creationId xmlns:a16="http://schemas.microsoft.com/office/drawing/2014/main" id="{1A11FEA2-87C1-4DBC-8095-A9C92ED22909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E672975E-7C92-49D5-BEFD-70F223EA792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E163BB37-38A8-4C3D-A25C-A27A50051087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FF77F7C-38D7-4603-9146-56912606E047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2077034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AA6B141C-A318-4B1E-BDBB-D7EEFFE7A194}"/>
              </a:ext>
            </a:extLst>
          </p:cNvPr>
          <p:cNvGrpSpPr/>
          <p:nvPr/>
        </p:nvGrpSpPr>
        <p:grpSpPr>
          <a:xfrm>
            <a:off x="517828" y="2279353"/>
            <a:ext cx="3586812" cy="1743369"/>
            <a:chOff x="517828" y="2279353"/>
            <a:chExt cx="3586812" cy="1743369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2187BDF3-143E-45D9-8530-7F3B24584110}"/>
                </a:ext>
              </a:extLst>
            </p:cNvPr>
            <p:cNvGrpSpPr/>
            <p:nvPr/>
          </p:nvGrpSpPr>
          <p:grpSpPr>
            <a:xfrm>
              <a:off x="517828" y="2279353"/>
              <a:ext cx="3586812" cy="1743369"/>
              <a:chOff x="517828" y="2483773"/>
              <a:chExt cx="3586812" cy="1154558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24D1CA4-EF1C-4FD2-B067-FDDF5823D71F}"/>
                  </a:ext>
                </a:extLst>
              </p:cNvPr>
              <p:cNvSpPr/>
              <p:nvPr/>
            </p:nvSpPr>
            <p:spPr>
              <a:xfrm>
                <a:off x="517828" y="2923105"/>
                <a:ext cx="3586812" cy="715225"/>
              </a:xfrm>
              <a:prstGeom prst="rect">
                <a:avLst/>
              </a:prstGeom>
              <a:solidFill>
                <a:srgbClr val="B6E2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grpSp>
            <p:nvGrpSpPr>
              <p:cNvPr id="35" name="群組 34">
                <a:extLst>
                  <a:ext uri="{FF2B5EF4-FFF2-40B4-BE49-F238E27FC236}">
                    <a16:creationId xmlns:a16="http://schemas.microsoft.com/office/drawing/2014/main" id="{DA7DBA15-EAB6-427A-A63F-AE4A9DBC6759}"/>
                  </a:ext>
                </a:extLst>
              </p:cNvPr>
              <p:cNvGrpSpPr/>
              <p:nvPr/>
            </p:nvGrpSpPr>
            <p:grpSpPr>
              <a:xfrm>
                <a:off x="517828" y="2483773"/>
                <a:ext cx="3586812" cy="1154558"/>
                <a:chOff x="517828" y="2467627"/>
                <a:chExt cx="3586812" cy="932814"/>
              </a:xfrm>
            </p:grpSpPr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43EA5FF0-329C-4EAF-BCB1-88676B9D4B5B}"/>
                    </a:ext>
                  </a:extLst>
                </p:cNvPr>
                <p:cNvSpPr/>
                <p:nvPr/>
              </p:nvSpPr>
              <p:spPr>
                <a:xfrm>
                  <a:off x="517828" y="2467627"/>
                  <a:ext cx="3586812" cy="373524"/>
                </a:xfrm>
                <a:prstGeom prst="rect">
                  <a:avLst/>
                </a:prstGeom>
                <a:solidFill>
                  <a:srgbClr val="DEEB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83801983-D706-460D-8857-1F219B4F415A}"/>
                    </a:ext>
                  </a:extLst>
                </p:cNvPr>
                <p:cNvSpPr/>
                <p:nvPr/>
              </p:nvSpPr>
              <p:spPr>
                <a:xfrm>
                  <a:off x="517828" y="3207805"/>
                  <a:ext cx="1158572" cy="192636"/>
                </a:xfrm>
                <a:prstGeom prst="rect">
                  <a:avLst/>
                </a:prstGeom>
                <a:solidFill>
                  <a:srgbClr val="F6C4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</p:grpSp>
        </p:grp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9153A99E-8E8F-43C0-82D5-440935DABBCC}"/>
                </a:ext>
              </a:extLst>
            </p:cNvPr>
            <p:cNvSpPr/>
            <p:nvPr/>
          </p:nvSpPr>
          <p:spPr>
            <a:xfrm>
              <a:off x="806832" y="3316922"/>
              <a:ext cx="1447578" cy="360024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請寫一個程式，讓使用者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輸入任一整數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endParaRPr lang="en-US" altLang="zh-TW" dirty="0">
              <a:highlight>
                <a:srgbClr val="EAD1E7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再將運算後的結果列印螢幕上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sum = 0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 sum = sum +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print(sum)</a:t>
            </a:r>
          </a:p>
          <a:p>
            <a:pPr>
              <a:lnSpc>
                <a:spcPct val="150000"/>
              </a:lnSpc>
            </a:pP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5029201" y="1057727"/>
            <a:ext cx="1672890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使用一個整數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變數表示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7401205" y="1042778"/>
            <a:ext cx="3840480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range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整數串列，指定遞增值為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8313841" y="1797018"/>
            <a:ext cx="270005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在每次迭代中，印出迴圈變數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當前的值。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BFD7D9EA-FDB5-46F4-BE1E-04E1AFA0DDB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0"/>
          <a:ext cx="1572170" cy="1864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248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400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95E4F6C4-BD17-4B03-8483-CE8FD3B4AE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8"/>
          <a:ext cx="1623397" cy="184238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3995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40" name="箭號: 向右 39">
            <a:extLst>
              <a:ext uri="{FF2B5EF4-FFF2-40B4-BE49-F238E27FC236}">
                <a16:creationId xmlns:a16="http://schemas.microsoft.com/office/drawing/2014/main" id="{AAA16EFD-787D-4C6C-9934-BB94ECDDB9B2}"/>
              </a:ext>
            </a:extLst>
          </p:cNvPr>
          <p:cNvSpPr/>
          <p:nvPr/>
        </p:nvSpPr>
        <p:spPr>
          <a:xfrm>
            <a:off x="304800" y="2341598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BC205E5F-BCFC-40D7-9A1B-151582AD11B6}"/>
              </a:ext>
            </a:extLst>
          </p:cNvPr>
          <p:cNvGrpSpPr/>
          <p:nvPr/>
        </p:nvGrpSpPr>
        <p:grpSpPr>
          <a:xfrm>
            <a:off x="8561271" y="3264368"/>
            <a:ext cx="1505594" cy="538468"/>
            <a:chOff x="10178406" y="3264368"/>
            <a:chExt cx="1505594" cy="538468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175D2139-E4CB-406A-B247-8A49D344B6FB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5" name="箭號: 五邊形 44">
                <a:extLst>
                  <a:ext uri="{FF2B5EF4-FFF2-40B4-BE49-F238E27FC236}">
                    <a16:creationId xmlns:a16="http://schemas.microsoft.com/office/drawing/2014/main" id="{1A11FEA2-87C1-4DBC-8095-A9C92ED22909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E672975E-7C92-49D5-BEFD-70F223EA792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E163BB37-38A8-4C3D-A25C-A27A50051087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FF77F7C-38D7-4603-9146-56912606E047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DE630D36-7BDC-4387-BA83-F9140F737424}"/>
              </a:ext>
            </a:extLst>
          </p:cNvPr>
          <p:cNvGrpSpPr/>
          <p:nvPr/>
        </p:nvGrpSpPr>
        <p:grpSpPr>
          <a:xfrm>
            <a:off x="6566293" y="3143234"/>
            <a:ext cx="1572170" cy="614723"/>
            <a:chOff x="6922902" y="3154462"/>
            <a:chExt cx="1572170" cy="614723"/>
          </a:xfrm>
        </p:grpSpPr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F940795-00C2-41A3-8496-0F319654735E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2B8AC245-330C-43B0-988A-1B198DEFD6E6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175495D3-9839-4A4F-9864-7D4D59E37A3F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3436835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AA6B141C-A318-4B1E-BDBB-D7EEFFE7A194}"/>
              </a:ext>
            </a:extLst>
          </p:cNvPr>
          <p:cNvGrpSpPr/>
          <p:nvPr/>
        </p:nvGrpSpPr>
        <p:grpSpPr>
          <a:xfrm>
            <a:off x="517828" y="2279353"/>
            <a:ext cx="3586812" cy="1743369"/>
            <a:chOff x="517828" y="2279353"/>
            <a:chExt cx="3586812" cy="1743369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2187BDF3-143E-45D9-8530-7F3B24584110}"/>
                </a:ext>
              </a:extLst>
            </p:cNvPr>
            <p:cNvGrpSpPr/>
            <p:nvPr/>
          </p:nvGrpSpPr>
          <p:grpSpPr>
            <a:xfrm>
              <a:off x="517828" y="2279353"/>
              <a:ext cx="3586812" cy="1743369"/>
              <a:chOff x="517828" y="2483773"/>
              <a:chExt cx="3586812" cy="1154558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24D1CA4-EF1C-4FD2-B067-FDDF5823D71F}"/>
                  </a:ext>
                </a:extLst>
              </p:cNvPr>
              <p:cNvSpPr/>
              <p:nvPr/>
            </p:nvSpPr>
            <p:spPr>
              <a:xfrm>
                <a:off x="517828" y="2923105"/>
                <a:ext cx="3586812" cy="715225"/>
              </a:xfrm>
              <a:prstGeom prst="rect">
                <a:avLst/>
              </a:prstGeom>
              <a:solidFill>
                <a:srgbClr val="B6E2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grpSp>
            <p:nvGrpSpPr>
              <p:cNvPr id="35" name="群組 34">
                <a:extLst>
                  <a:ext uri="{FF2B5EF4-FFF2-40B4-BE49-F238E27FC236}">
                    <a16:creationId xmlns:a16="http://schemas.microsoft.com/office/drawing/2014/main" id="{DA7DBA15-EAB6-427A-A63F-AE4A9DBC6759}"/>
                  </a:ext>
                </a:extLst>
              </p:cNvPr>
              <p:cNvGrpSpPr/>
              <p:nvPr/>
            </p:nvGrpSpPr>
            <p:grpSpPr>
              <a:xfrm>
                <a:off x="517828" y="2483773"/>
                <a:ext cx="3586812" cy="1154558"/>
                <a:chOff x="517828" y="2467627"/>
                <a:chExt cx="3586812" cy="932814"/>
              </a:xfrm>
            </p:grpSpPr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43EA5FF0-329C-4EAF-BCB1-88676B9D4B5B}"/>
                    </a:ext>
                  </a:extLst>
                </p:cNvPr>
                <p:cNvSpPr/>
                <p:nvPr/>
              </p:nvSpPr>
              <p:spPr>
                <a:xfrm>
                  <a:off x="517828" y="2467627"/>
                  <a:ext cx="3586812" cy="373524"/>
                </a:xfrm>
                <a:prstGeom prst="rect">
                  <a:avLst/>
                </a:prstGeom>
                <a:solidFill>
                  <a:srgbClr val="DEEB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83801983-D706-460D-8857-1F219B4F415A}"/>
                    </a:ext>
                  </a:extLst>
                </p:cNvPr>
                <p:cNvSpPr/>
                <p:nvPr/>
              </p:nvSpPr>
              <p:spPr>
                <a:xfrm>
                  <a:off x="517828" y="3207805"/>
                  <a:ext cx="1158572" cy="192636"/>
                </a:xfrm>
                <a:prstGeom prst="rect">
                  <a:avLst/>
                </a:prstGeom>
                <a:solidFill>
                  <a:srgbClr val="F6C4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</p:grpSp>
        </p:grp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9153A99E-8E8F-43C0-82D5-440935DABBCC}"/>
                </a:ext>
              </a:extLst>
            </p:cNvPr>
            <p:cNvSpPr/>
            <p:nvPr/>
          </p:nvSpPr>
          <p:spPr>
            <a:xfrm>
              <a:off x="806832" y="3316922"/>
              <a:ext cx="1447578" cy="360024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請寫一個程式，讓使用者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輸入任</a:t>
            </a:r>
            <a:r>
              <a:rPr lang="zh-TW" altLang="en-US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一整數</a:t>
            </a:r>
            <a:r>
              <a:rPr lang="en-US" altLang="zh-TW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endParaRPr lang="en-US" altLang="zh-TW" dirty="0">
              <a:highlight>
                <a:srgbClr val="EAD1E7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再將運算後的結果列印螢幕上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sum = 0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 sum = sum +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print(sum)</a:t>
            </a:r>
          </a:p>
          <a:p>
            <a:pPr>
              <a:lnSpc>
                <a:spcPct val="150000"/>
              </a:lnSpc>
            </a:pP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5029201" y="1057727"/>
            <a:ext cx="1672890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使用一個整數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變數表示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7401205" y="1042778"/>
            <a:ext cx="3840480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range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整數串列，指定遞增值為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8313841" y="1797018"/>
            <a:ext cx="270005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在每次迭代中，印出迴圈變數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當前的值。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BFD7D9EA-FDB5-46F4-BE1E-04E1AFA0DDB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0"/>
          <a:ext cx="1572170" cy="1864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248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400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95E4F6C4-BD17-4B03-8483-CE8FD3B4AE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8"/>
          <a:ext cx="1623397" cy="184238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3995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40" name="箭號: 向右 39">
            <a:extLst>
              <a:ext uri="{FF2B5EF4-FFF2-40B4-BE49-F238E27FC236}">
                <a16:creationId xmlns:a16="http://schemas.microsoft.com/office/drawing/2014/main" id="{AAA16EFD-787D-4C6C-9934-BB94ECDDB9B2}"/>
              </a:ext>
            </a:extLst>
          </p:cNvPr>
          <p:cNvSpPr/>
          <p:nvPr/>
        </p:nvSpPr>
        <p:spPr>
          <a:xfrm>
            <a:off x="304800" y="2341598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BC205E5F-BCFC-40D7-9A1B-151582AD11B6}"/>
              </a:ext>
            </a:extLst>
          </p:cNvPr>
          <p:cNvGrpSpPr/>
          <p:nvPr/>
        </p:nvGrpSpPr>
        <p:grpSpPr>
          <a:xfrm>
            <a:off x="8561271" y="3264368"/>
            <a:ext cx="1505594" cy="538468"/>
            <a:chOff x="10178406" y="3264368"/>
            <a:chExt cx="1505594" cy="538468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175D2139-E4CB-406A-B247-8A49D344B6FB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5" name="箭號: 五邊形 44">
                <a:extLst>
                  <a:ext uri="{FF2B5EF4-FFF2-40B4-BE49-F238E27FC236}">
                    <a16:creationId xmlns:a16="http://schemas.microsoft.com/office/drawing/2014/main" id="{1A11FEA2-87C1-4DBC-8095-A9C92ED22909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E672975E-7C92-49D5-BEFD-70F223EA792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E163BB37-38A8-4C3D-A25C-A27A50051087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FF77F7C-38D7-4603-9146-56912606E047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DE630D36-7BDC-4387-BA83-F9140F737424}"/>
              </a:ext>
            </a:extLst>
          </p:cNvPr>
          <p:cNvGrpSpPr/>
          <p:nvPr/>
        </p:nvGrpSpPr>
        <p:grpSpPr>
          <a:xfrm>
            <a:off x="6566293" y="3143234"/>
            <a:ext cx="1572170" cy="614723"/>
            <a:chOff x="6922902" y="3154462"/>
            <a:chExt cx="1572170" cy="614723"/>
          </a:xfrm>
        </p:grpSpPr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F940795-00C2-41A3-8496-0F319654735E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2B8AC245-330C-43B0-988A-1B198DEFD6E6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175495D3-9839-4A4F-9864-7D4D59E37A3F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E40DCDE8-C667-480C-B8E0-B1A4CBC407C4}"/>
              </a:ext>
            </a:extLst>
          </p:cNvPr>
          <p:cNvGrpSpPr/>
          <p:nvPr/>
        </p:nvGrpSpPr>
        <p:grpSpPr>
          <a:xfrm flipV="1">
            <a:off x="7514779" y="3140306"/>
            <a:ext cx="1110488" cy="671106"/>
            <a:chOff x="7535897" y="3243687"/>
            <a:chExt cx="1030649" cy="750280"/>
          </a:xfrm>
        </p:grpSpPr>
        <p:pic>
          <p:nvPicPr>
            <p:cNvPr id="53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52C31906-3DEA-4DF3-8C4A-FA1A393F31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8F498395-3929-4537-9F63-F927E29152F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1538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2187BDF3-143E-45D9-8530-7F3B24584110}"/>
              </a:ext>
            </a:extLst>
          </p:cNvPr>
          <p:cNvGrpSpPr/>
          <p:nvPr/>
        </p:nvGrpSpPr>
        <p:grpSpPr>
          <a:xfrm>
            <a:off x="517828" y="2534636"/>
            <a:ext cx="3586812" cy="1135987"/>
            <a:chOff x="517828" y="2534636"/>
            <a:chExt cx="3586812" cy="1135987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24D1CA4-EF1C-4FD2-B067-FDDF5823D71F}"/>
                </a:ext>
              </a:extLst>
            </p:cNvPr>
            <p:cNvSpPr/>
            <p:nvPr/>
          </p:nvSpPr>
          <p:spPr>
            <a:xfrm>
              <a:off x="517828" y="2977443"/>
              <a:ext cx="3586812" cy="693180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DA7DBA15-EAB6-427A-A63F-AE4A9DBC6759}"/>
                </a:ext>
              </a:extLst>
            </p:cNvPr>
            <p:cNvGrpSpPr/>
            <p:nvPr/>
          </p:nvGrpSpPr>
          <p:grpSpPr>
            <a:xfrm>
              <a:off x="517828" y="2534636"/>
              <a:ext cx="3586812" cy="1135987"/>
              <a:chOff x="517828" y="2508722"/>
              <a:chExt cx="3586812" cy="917810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EA5FF0-329C-4EAF-BCB1-88676B9D4B5B}"/>
                  </a:ext>
                </a:extLst>
              </p:cNvPr>
              <p:cNvSpPr/>
              <p:nvPr/>
            </p:nvSpPr>
            <p:spPr>
              <a:xfrm>
                <a:off x="517828" y="2508722"/>
                <a:ext cx="3586812" cy="357762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3801983-D706-460D-8857-1F219B4F415A}"/>
                  </a:ext>
                </a:extLst>
              </p:cNvPr>
              <p:cNvSpPr/>
              <p:nvPr/>
            </p:nvSpPr>
            <p:spPr>
              <a:xfrm>
                <a:off x="767444" y="3164737"/>
                <a:ext cx="1159328" cy="261795"/>
              </a:xfrm>
              <a:prstGeom prst="rect">
                <a:avLst/>
              </a:prstGeom>
              <a:solidFill>
                <a:srgbClr val="F6C4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 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請寫一個程式，讓使用者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迴圈從</a:t>
            </a:r>
            <a:r>
              <a:rPr lang="en-US" altLang="zh-TW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印到</a:t>
            </a:r>
            <a:r>
              <a:rPr lang="en-US" altLang="zh-TW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4905F201-4E87-3150-45A0-0CE864262CF8}"/>
              </a:ext>
            </a:extLst>
          </p:cNvPr>
          <p:cNvSpPr/>
          <p:nvPr/>
        </p:nvSpPr>
        <p:spPr>
          <a:xfrm>
            <a:off x="304800" y="3053333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4929377" y="1134430"/>
            <a:ext cx="140457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一個整數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變數表示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6665667" y="1128521"/>
            <a:ext cx="3699649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range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整數串列，指定遞增值為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graphicFrame>
        <p:nvGraphicFramePr>
          <p:cNvPr id="61" name="表格 60">
            <a:extLst>
              <a:ext uri="{FF2B5EF4-FFF2-40B4-BE49-F238E27FC236}">
                <a16:creationId xmlns:a16="http://schemas.microsoft.com/office/drawing/2014/main" id="{3A45647B-9145-4620-9D62-3879CE4EE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957569"/>
              </p:ext>
            </p:extLst>
          </p:nvPr>
        </p:nvGraphicFramePr>
        <p:xfrm>
          <a:off x="8535360" y="2660760"/>
          <a:ext cx="1572170" cy="1864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248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400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4ED6E084-B788-4433-8A7E-0AB2DF3FF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690443"/>
              </p:ext>
            </p:extLst>
          </p:nvPr>
        </p:nvGraphicFramePr>
        <p:xfrm>
          <a:off x="6333953" y="2683278"/>
          <a:ext cx="1623397" cy="184238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3995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39A49A3C-CBB9-4FB7-AB27-6BD5BD920921}"/>
              </a:ext>
            </a:extLst>
          </p:cNvPr>
          <p:cNvGrpSpPr/>
          <p:nvPr/>
        </p:nvGrpSpPr>
        <p:grpSpPr>
          <a:xfrm>
            <a:off x="8552806" y="3264368"/>
            <a:ext cx="1505594" cy="538468"/>
            <a:chOff x="10178406" y="3264368"/>
            <a:chExt cx="1505594" cy="538468"/>
          </a:xfrm>
        </p:grpSpPr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03A6A57F-CF48-4575-96CD-800D9E5D0952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3" name="箭號: 五邊形 22">
                <a:extLst>
                  <a:ext uri="{FF2B5EF4-FFF2-40B4-BE49-F238E27FC236}">
                    <a16:creationId xmlns:a16="http://schemas.microsoft.com/office/drawing/2014/main" id="{5AEEB5D8-451E-4539-A5A9-D59AEB733814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7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E9892C8-C515-403A-A142-0121BBD0C42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D5741E49-8873-406F-B8FE-7F45FD7076EE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3669B406-5E04-4F2D-BDFE-1BE30892123A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8361216" y="1812106"/>
            <a:ext cx="270005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在每次迭代中，印出迴圈變數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當前的值。</a:t>
            </a:r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A04F1AF3-24F9-4D10-8C36-61F75F6E35A0}"/>
              </a:ext>
            </a:extLst>
          </p:cNvPr>
          <p:cNvGrpSpPr/>
          <p:nvPr/>
        </p:nvGrpSpPr>
        <p:grpSpPr>
          <a:xfrm>
            <a:off x="6566293" y="3143234"/>
            <a:ext cx="1572170" cy="614723"/>
            <a:chOff x="6922902" y="3154462"/>
            <a:chExt cx="1572170" cy="614723"/>
          </a:xfrm>
        </p:grpSpPr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F04DB4F1-5F19-4917-9B05-F07741A94D1E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AFE2A52-1D71-4BE4-AC09-64C618F893D8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CE0C669C-48B0-4449-BCF5-366D9E17BF22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7D40146E-1D66-4267-8B8F-4A81F18922EE}"/>
              </a:ext>
            </a:extLst>
          </p:cNvPr>
          <p:cNvGrpSpPr/>
          <p:nvPr/>
        </p:nvGrpSpPr>
        <p:grpSpPr>
          <a:xfrm flipV="1">
            <a:off x="7514779" y="3140306"/>
            <a:ext cx="1110488" cy="671106"/>
            <a:chOff x="7535897" y="3243687"/>
            <a:chExt cx="1030649" cy="750280"/>
          </a:xfrm>
        </p:grpSpPr>
        <p:pic>
          <p:nvPicPr>
            <p:cNvPr id="4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1066674-B1C6-47CD-9A3A-E29464C178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236D0927-11BE-47CD-AAB7-77526E4E84A5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1960FC2-2629-434B-9BC8-A3CB84A12113}"/>
              </a:ext>
            </a:extLst>
          </p:cNvPr>
          <p:cNvSpPr txBox="1"/>
          <p:nvPr/>
        </p:nvSpPr>
        <p:spPr>
          <a:xfrm>
            <a:off x="6395721" y="4613313"/>
            <a:ext cx="1985248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 結束值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(1, </a:t>
            </a:r>
            <a:r>
              <a:rPr lang="zh-TW" altLang="en-US" b="1" dirty="0">
                <a:highlight>
                  <a:srgbClr val="DEEBF7"/>
                </a:highlight>
              </a:rPr>
              <a:t>  </a:t>
            </a:r>
            <a:r>
              <a:rPr lang="en-US" altLang="zh-TW" b="1" dirty="0">
                <a:highlight>
                  <a:srgbClr val="DEEBF7"/>
                </a:highlight>
              </a:rPr>
              <a:t>7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1):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52006410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AA6B141C-A318-4B1E-BDBB-D7EEFFE7A194}"/>
              </a:ext>
            </a:extLst>
          </p:cNvPr>
          <p:cNvGrpSpPr/>
          <p:nvPr/>
        </p:nvGrpSpPr>
        <p:grpSpPr>
          <a:xfrm>
            <a:off x="517828" y="2279353"/>
            <a:ext cx="3586812" cy="1743369"/>
            <a:chOff x="517828" y="2279353"/>
            <a:chExt cx="3586812" cy="1743369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2187BDF3-143E-45D9-8530-7F3B24584110}"/>
                </a:ext>
              </a:extLst>
            </p:cNvPr>
            <p:cNvGrpSpPr/>
            <p:nvPr/>
          </p:nvGrpSpPr>
          <p:grpSpPr>
            <a:xfrm>
              <a:off x="517828" y="2279353"/>
              <a:ext cx="3586812" cy="1743369"/>
              <a:chOff x="517828" y="2483773"/>
              <a:chExt cx="3586812" cy="1154558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24D1CA4-EF1C-4FD2-B067-FDDF5823D71F}"/>
                  </a:ext>
                </a:extLst>
              </p:cNvPr>
              <p:cNvSpPr/>
              <p:nvPr/>
            </p:nvSpPr>
            <p:spPr>
              <a:xfrm>
                <a:off x="517828" y="2923105"/>
                <a:ext cx="3586812" cy="715225"/>
              </a:xfrm>
              <a:prstGeom prst="rect">
                <a:avLst/>
              </a:prstGeom>
              <a:solidFill>
                <a:srgbClr val="B6E2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grpSp>
            <p:nvGrpSpPr>
              <p:cNvPr id="35" name="群組 34">
                <a:extLst>
                  <a:ext uri="{FF2B5EF4-FFF2-40B4-BE49-F238E27FC236}">
                    <a16:creationId xmlns:a16="http://schemas.microsoft.com/office/drawing/2014/main" id="{DA7DBA15-EAB6-427A-A63F-AE4A9DBC6759}"/>
                  </a:ext>
                </a:extLst>
              </p:cNvPr>
              <p:cNvGrpSpPr/>
              <p:nvPr/>
            </p:nvGrpSpPr>
            <p:grpSpPr>
              <a:xfrm>
                <a:off x="517828" y="2483773"/>
                <a:ext cx="3586812" cy="1154558"/>
                <a:chOff x="517828" y="2467627"/>
                <a:chExt cx="3586812" cy="932814"/>
              </a:xfrm>
            </p:grpSpPr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43EA5FF0-329C-4EAF-BCB1-88676B9D4B5B}"/>
                    </a:ext>
                  </a:extLst>
                </p:cNvPr>
                <p:cNvSpPr/>
                <p:nvPr/>
              </p:nvSpPr>
              <p:spPr>
                <a:xfrm>
                  <a:off x="517828" y="2467627"/>
                  <a:ext cx="3586812" cy="373524"/>
                </a:xfrm>
                <a:prstGeom prst="rect">
                  <a:avLst/>
                </a:prstGeom>
                <a:solidFill>
                  <a:srgbClr val="DEEB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83801983-D706-460D-8857-1F219B4F415A}"/>
                    </a:ext>
                  </a:extLst>
                </p:cNvPr>
                <p:cNvSpPr/>
                <p:nvPr/>
              </p:nvSpPr>
              <p:spPr>
                <a:xfrm>
                  <a:off x="517828" y="3207805"/>
                  <a:ext cx="1158572" cy="192636"/>
                </a:xfrm>
                <a:prstGeom prst="rect">
                  <a:avLst/>
                </a:prstGeom>
                <a:solidFill>
                  <a:srgbClr val="F6C4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</p:grpSp>
        </p:grp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9153A99E-8E8F-43C0-82D5-440935DABBCC}"/>
                </a:ext>
              </a:extLst>
            </p:cNvPr>
            <p:cNvSpPr/>
            <p:nvPr/>
          </p:nvSpPr>
          <p:spPr>
            <a:xfrm>
              <a:off x="806832" y="3316922"/>
              <a:ext cx="1447578" cy="360024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請寫一個程式，讓使用者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輸入任</a:t>
            </a:r>
            <a:r>
              <a:rPr lang="zh-TW" altLang="en-US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一整數</a:t>
            </a:r>
            <a:r>
              <a:rPr lang="en-US" altLang="zh-TW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endParaRPr lang="en-US" altLang="zh-TW" dirty="0">
              <a:highlight>
                <a:srgbClr val="EAD1E7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再將運算後的結果列印螢幕上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sum = 0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 sum = sum +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print(sum)</a:t>
            </a:r>
          </a:p>
          <a:p>
            <a:pPr>
              <a:lnSpc>
                <a:spcPct val="150000"/>
              </a:lnSpc>
            </a:pP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5029201" y="1057727"/>
            <a:ext cx="1672890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使用一個整數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變數表示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7401205" y="1042778"/>
            <a:ext cx="3840480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range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整數串列，指定遞增值為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8313841" y="1797018"/>
            <a:ext cx="270005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在每次迭代中，印出迴圈變數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當前的值。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BFD7D9EA-FDB5-46F4-BE1E-04E1AFA0DDB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0"/>
          <a:ext cx="1572170" cy="1864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248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400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95E4F6C4-BD17-4B03-8483-CE8FD3B4AE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8"/>
          <a:ext cx="1623397" cy="184238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3995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40" name="箭號: 向右 39">
            <a:extLst>
              <a:ext uri="{FF2B5EF4-FFF2-40B4-BE49-F238E27FC236}">
                <a16:creationId xmlns:a16="http://schemas.microsoft.com/office/drawing/2014/main" id="{AAA16EFD-787D-4C6C-9934-BB94ECDDB9B2}"/>
              </a:ext>
            </a:extLst>
          </p:cNvPr>
          <p:cNvSpPr/>
          <p:nvPr/>
        </p:nvSpPr>
        <p:spPr>
          <a:xfrm>
            <a:off x="304800" y="2697198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BC205E5F-BCFC-40D7-9A1B-151582AD11B6}"/>
              </a:ext>
            </a:extLst>
          </p:cNvPr>
          <p:cNvGrpSpPr/>
          <p:nvPr/>
        </p:nvGrpSpPr>
        <p:grpSpPr>
          <a:xfrm>
            <a:off x="8561271" y="3264368"/>
            <a:ext cx="1505594" cy="538468"/>
            <a:chOff x="10178406" y="3264368"/>
            <a:chExt cx="1505594" cy="538468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175D2139-E4CB-406A-B247-8A49D344B6FB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5" name="箭號: 五邊形 44">
                <a:extLst>
                  <a:ext uri="{FF2B5EF4-FFF2-40B4-BE49-F238E27FC236}">
                    <a16:creationId xmlns:a16="http://schemas.microsoft.com/office/drawing/2014/main" id="{1A11FEA2-87C1-4DBC-8095-A9C92ED22909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E672975E-7C92-49D5-BEFD-70F223EA792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E163BB37-38A8-4C3D-A25C-A27A50051087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FF77F7C-38D7-4603-9146-56912606E047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DE630D36-7BDC-4387-BA83-F9140F737424}"/>
              </a:ext>
            </a:extLst>
          </p:cNvPr>
          <p:cNvGrpSpPr/>
          <p:nvPr/>
        </p:nvGrpSpPr>
        <p:grpSpPr>
          <a:xfrm>
            <a:off x="6566293" y="3143234"/>
            <a:ext cx="1572170" cy="614723"/>
            <a:chOff x="6922902" y="3154462"/>
            <a:chExt cx="1572170" cy="614723"/>
          </a:xfrm>
        </p:grpSpPr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F940795-00C2-41A3-8496-0F319654735E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2B8AC245-330C-43B0-988A-1B198DEFD6E6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175495D3-9839-4A4F-9864-7D4D59E37A3F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E40DCDE8-C667-480C-B8E0-B1A4CBC407C4}"/>
              </a:ext>
            </a:extLst>
          </p:cNvPr>
          <p:cNvGrpSpPr/>
          <p:nvPr/>
        </p:nvGrpSpPr>
        <p:grpSpPr>
          <a:xfrm flipV="1">
            <a:off x="7514779" y="3140306"/>
            <a:ext cx="1110488" cy="671106"/>
            <a:chOff x="7535897" y="3243687"/>
            <a:chExt cx="1030649" cy="750280"/>
          </a:xfrm>
        </p:grpSpPr>
        <p:pic>
          <p:nvPicPr>
            <p:cNvPr id="53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52C31906-3DEA-4DF3-8C4A-FA1A393F31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8F498395-3929-4537-9F63-F927E29152F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A714E10F-2239-41D4-9599-FD39FF4AEBFA}"/>
              </a:ext>
            </a:extLst>
          </p:cNvPr>
          <p:cNvGrpSpPr/>
          <p:nvPr/>
        </p:nvGrpSpPr>
        <p:grpSpPr>
          <a:xfrm>
            <a:off x="8569461" y="3901422"/>
            <a:ext cx="1505594" cy="538468"/>
            <a:chOff x="10178406" y="3264368"/>
            <a:chExt cx="1505594" cy="538468"/>
          </a:xfrm>
        </p:grpSpPr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80EE563B-1F76-43F5-9789-D46E91EE553B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9" name="箭號: 五邊形 58">
                <a:extLst>
                  <a:ext uri="{FF2B5EF4-FFF2-40B4-BE49-F238E27FC236}">
                    <a16:creationId xmlns:a16="http://schemas.microsoft.com/office/drawing/2014/main" id="{AC03362A-2ADC-4394-B1C5-83EB965721A5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97F0F07E-7770-4F78-BBD1-4F05B9FA0B7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6D7CA712-4A79-40C6-9329-488DFD576CEC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DC58B1DE-3376-481A-8557-AA1F827D4B1D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1439672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AA6B141C-A318-4B1E-BDBB-D7EEFFE7A194}"/>
              </a:ext>
            </a:extLst>
          </p:cNvPr>
          <p:cNvGrpSpPr/>
          <p:nvPr/>
        </p:nvGrpSpPr>
        <p:grpSpPr>
          <a:xfrm>
            <a:off x="517828" y="2279353"/>
            <a:ext cx="3586812" cy="1743369"/>
            <a:chOff x="517828" y="2279353"/>
            <a:chExt cx="3586812" cy="1743369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2187BDF3-143E-45D9-8530-7F3B24584110}"/>
                </a:ext>
              </a:extLst>
            </p:cNvPr>
            <p:cNvGrpSpPr/>
            <p:nvPr/>
          </p:nvGrpSpPr>
          <p:grpSpPr>
            <a:xfrm>
              <a:off x="517828" y="2279353"/>
              <a:ext cx="3586812" cy="1743369"/>
              <a:chOff x="517828" y="2483773"/>
              <a:chExt cx="3586812" cy="1154558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24D1CA4-EF1C-4FD2-B067-FDDF5823D71F}"/>
                  </a:ext>
                </a:extLst>
              </p:cNvPr>
              <p:cNvSpPr/>
              <p:nvPr/>
            </p:nvSpPr>
            <p:spPr>
              <a:xfrm>
                <a:off x="517828" y="2923105"/>
                <a:ext cx="3586812" cy="715225"/>
              </a:xfrm>
              <a:prstGeom prst="rect">
                <a:avLst/>
              </a:prstGeom>
              <a:solidFill>
                <a:srgbClr val="B6E2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grpSp>
            <p:nvGrpSpPr>
              <p:cNvPr id="35" name="群組 34">
                <a:extLst>
                  <a:ext uri="{FF2B5EF4-FFF2-40B4-BE49-F238E27FC236}">
                    <a16:creationId xmlns:a16="http://schemas.microsoft.com/office/drawing/2014/main" id="{DA7DBA15-EAB6-427A-A63F-AE4A9DBC6759}"/>
                  </a:ext>
                </a:extLst>
              </p:cNvPr>
              <p:cNvGrpSpPr/>
              <p:nvPr/>
            </p:nvGrpSpPr>
            <p:grpSpPr>
              <a:xfrm>
                <a:off x="517828" y="2483773"/>
                <a:ext cx="3586812" cy="1154558"/>
                <a:chOff x="517828" y="2467627"/>
                <a:chExt cx="3586812" cy="932814"/>
              </a:xfrm>
            </p:grpSpPr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43EA5FF0-329C-4EAF-BCB1-88676B9D4B5B}"/>
                    </a:ext>
                  </a:extLst>
                </p:cNvPr>
                <p:cNvSpPr/>
                <p:nvPr/>
              </p:nvSpPr>
              <p:spPr>
                <a:xfrm>
                  <a:off x="517828" y="2467627"/>
                  <a:ext cx="3586812" cy="373524"/>
                </a:xfrm>
                <a:prstGeom prst="rect">
                  <a:avLst/>
                </a:prstGeom>
                <a:solidFill>
                  <a:srgbClr val="DEEB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83801983-D706-460D-8857-1F219B4F415A}"/>
                    </a:ext>
                  </a:extLst>
                </p:cNvPr>
                <p:cNvSpPr/>
                <p:nvPr/>
              </p:nvSpPr>
              <p:spPr>
                <a:xfrm>
                  <a:off x="517828" y="3207805"/>
                  <a:ext cx="1158572" cy="192636"/>
                </a:xfrm>
                <a:prstGeom prst="rect">
                  <a:avLst/>
                </a:prstGeom>
                <a:solidFill>
                  <a:srgbClr val="F6C4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</p:grpSp>
        </p:grp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9153A99E-8E8F-43C0-82D5-440935DABBCC}"/>
                </a:ext>
              </a:extLst>
            </p:cNvPr>
            <p:cNvSpPr/>
            <p:nvPr/>
          </p:nvSpPr>
          <p:spPr>
            <a:xfrm>
              <a:off x="806832" y="3316922"/>
              <a:ext cx="1447578" cy="360024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請寫一個程式，讓使用者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輸入任</a:t>
            </a:r>
            <a:r>
              <a:rPr lang="zh-TW" altLang="en-US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一整數</a:t>
            </a:r>
            <a:r>
              <a:rPr lang="en-US" altLang="zh-TW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endParaRPr lang="en-US" altLang="zh-TW" dirty="0">
              <a:highlight>
                <a:srgbClr val="EAD1E7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再將運算後的結果列印螢幕上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sum = 0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 sum = sum +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print(sum)</a:t>
            </a:r>
          </a:p>
          <a:p>
            <a:pPr>
              <a:lnSpc>
                <a:spcPct val="150000"/>
              </a:lnSpc>
            </a:pP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5029201" y="1057727"/>
            <a:ext cx="1672890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使用一個整數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變數表示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7401205" y="1042778"/>
            <a:ext cx="3840480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range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整數串列，指定遞增值為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8313841" y="1797018"/>
            <a:ext cx="270005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在每次迭代中，印出迴圈變數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當前的值。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BFD7D9EA-FDB5-46F4-BE1E-04E1AFA0DDB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0"/>
          <a:ext cx="1572170" cy="1864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248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400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95E4F6C4-BD17-4B03-8483-CE8FD3B4AE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8"/>
          <a:ext cx="1623397" cy="184238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3995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40" name="箭號: 向右 39">
            <a:extLst>
              <a:ext uri="{FF2B5EF4-FFF2-40B4-BE49-F238E27FC236}">
                <a16:creationId xmlns:a16="http://schemas.microsoft.com/office/drawing/2014/main" id="{AAA16EFD-787D-4C6C-9934-BB94ECDDB9B2}"/>
              </a:ext>
            </a:extLst>
          </p:cNvPr>
          <p:cNvSpPr/>
          <p:nvPr/>
        </p:nvSpPr>
        <p:spPr>
          <a:xfrm>
            <a:off x="304800" y="2697198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BC205E5F-BCFC-40D7-9A1B-151582AD11B6}"/>
              </a:ext>
            </a:extLst>
          </p:cNvPr>
          <p:cNvGrpSpPr/>
          <p:nvPr/>
        </p:nvGrpSpPr>
        <p:grpSpPr>
          <a:xfrm>
            <a:off x="8561271" y="3264368"/>
            <a:ext cx="1505594" cy="538468"/>
            <a:chOff x="10178406" y="3264368"/>
            <a:chExt cx="1505594" cy="538468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175D2139-E4CB-406A-B247-8A49D344B6FB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5" name="箭號: 五邊形 44">
                <a:extLst>
                  <a:ext uri="{FF2B5EF4-FFF2-40B4-BE49-F238E27FC236}">
                    <a16:creationId xmlns:a16="http://schemas.microsoft.com/office/drawing/2014/main" id="{1A11FEA2-87C1-4DBC-8095-A9C92ED22909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E672975E-7C92-49D5-BEFD-70F223EA792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E163BB37-38A8-4C3D-A25C-A27A50051087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FF77F7C-38D7-4603-9146-56912606E047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DE630D36-7BDC-4387-BA83-F9140F737424}"/>
              </a:ext>
            </a:extLst>
          </p:cNvPr>
          <p:cNvGrpSpPr/>
          <p:nvPr/>
        </p:nvGrpSpPr>
        <p:grpSpPr>
          <a:xfrm>
            <a:off x="6566293" y="3143234"/>
            <a:ext cx="1572170" cy="614723"/>
            <a:chOff x="6922902" y="3154462"/>
            <a:chExt cx="1572170" cy="614723"/>
          </a:xfrm>
        </p:grpSpPr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F940795-00C2-41A3-8496-0F319654735E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2B8AC245-330C-43B0-988A-1B198DEFD6E6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175495D3-9839-4A4F-9864-7D4D59E37A3F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E40DCDE8-C667-480C-B8E0-B1A4CBC407C4}"/>
              </a:ext>
            </a:extLst>
          </p:cNvPr>
          <p:cNvGrpSpPr/>
          <p:nvPr/>
        </p:nvGrpSpPr>
        <p:grpSpPr>
          <a:xfrm flipV="1">
            <a:off x="7514779" y="3140306"/>
            <a:ext cx="1110488" cy="671106"/>
            <a:chOff x="7535897" y="3243687"/>
            <a:chExt cx="1030649" cy="750280"/>
          </a:xfrm>
        </p:grpSpPr>
        <p:pic>
          <p:nvPicPr>
            <p:cNvPr id="53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52C31906-3DEA-4DF3-8C4A-FA1A393F31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8F498395-3929-4537-9F63-F927E29152F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A714E10F-2239-41D4-9599-FD39FF4AEBFA}"/>
              </a:ext>
            </a:extLst>
          </p:cNvPr>
          <p:cNvGrpSpPr/>
          <p:nvPr/>
        </p:nvGrpSpPr>
        <p:grpSpPr>
          <a:xfrm>
            <a:off x="8569461" y="3901422"/>
            <a:ext cx="1505594" cy="538468"/>
            <a:chOff x="10178406" y="3264368"/>
            <a:chExt cx="1505594" cy="538468"/>
          </a:xfrm>
        </p:grpSpPr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80EE563B-1F76-43F5-9789-D46E91EE553B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9" name="箭號: 五邊形 58">
                <a:extLst>
                  <a:ext uri="{FF2B5EF4-FFF2-40B4-BE49-F238E27FC236}">
                    <a16:creationId xmlns:a16="http://schemas.microsoft.com/office/drawing/2014/main" id="{AC03362A-2ADC-4394-B1C5-83EB965721A5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97F0F07E-7770-4F78-BBD1-4F05B9FA0B7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6D7CA712-4A79-40C6-9329-488DFD576CEC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DC58B1DE-3376-481A-8557-AA1F827D4B1D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C0703F35-95DD-42FE-B5C9-086C6DD8626A}"/>
              </a:ext>
            </a:extLst>
          </p:cNvPr>
          <p:cNvGrpSpPr/>
          <p:nvPr/>
        </p:nvGrpSpPr>
        <p:grpSpPr>
          <a:xfrm>
            <a:off x="6566293" y="3771668"/>
            <a:ext cx="1572170" cy="614723"/>
            <a:chOff x="6922902" y="3154462"/>
            <a:chExt cx="1572170" cy="614723"/>
          </a:xfrm>
        </p:grpSpPr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E4158CA2-73DD-4AEB-A947-C3E75F3B3A78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00819D27-05B4-4075-A831-ED599C775080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9F2A8336-ECFF-474D-B0AD-51D6382801B4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42757FEE-16B6-4B1A-BC60-89FDA33A4B7B}"/>
              </a:ext>
            </a:extLst>
          </p:cNvPr>
          <p:cNvGrpSpPr/>
          <p:nvPr/>
        </p:nvGrpSpPr>
        <p:grpSpPr>
          <a:xfrm flipV="1">
            <a:off x="7522921" y="3765295"/>
            <a:ext cx="1110488" cy="671106"/>
            <a:chOff x="7535897" y="3243687"/>
            <a:chExt cx="1030649" cy="750280"/>
          </a:xfrm>
        </p:grpSpPr>
        <p:pic>
          <p:nvPicPr>
            <p:cNvPr id="7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7ADB5F2-81AE-4AEA-9C3A-37CB3148C3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2A3E1113-7348-48DA-8F4D-7E6FF013EC06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572581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AA6B141C-A318-4B1E-BDBB-D7EEFFE7A194}"/>
              </a:ext>
            </a:extLst>
          </p:cNvPr>
          <p:cNvGrpSpPr/>
          <p:nvPr/>
        </p:nvGrpSpPr>
        <p:grpSpPr>
          <a:xfrm>
            <a:off x="517828" y="2279353"/>
            <a:ext cx="3586812" cy="1743369"/>
            <a:chOff x="517828" y="2279353"/>
            <a:chExt cx="3586812" cy="1743369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2187BDF3-143E-45D9-8530-7F3B24584110}"/>
                </a:ext>
              </a:extLst>
            </p:cNvPr>
            <p:cNvGrpSpPr/>
            <p:nvPr/>
          </p:nvGrpSpPr>
          <p:grpSpPr>
            <a:xfrm>
              <a:off x="517828" y="2279353"/>
              <a:ext cx="3586812" cy="1743369"/>
              <a:chOff x="517828" y="2483773"/>
              <a:chExt cx="3586812" cy="1154558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24D1CA4-EF1C-4FD2-B067-FDDF5823D71F}"/>
                  </a:ext>
                </a:extLst>
              </p:cNvPr>
              <p:cNvSpPr/>
              <p:nvPr/>
            </p:nvSpPr>
            <p:spPr>
              <a:xfrm>
                <a:off x="517828" y="2923105"/>
                <a:ext cx="3586812" cy="715225"/>
              </a:xfrm>
              <a:prstGeom prst="rect">
                <a:avLst/>
              </a:prstGeom>
              <a:solidFill>
                <a:srgbClr val="B6E2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grpSp>
            <p:nvGrpSpPr>
              <p:cNvPr id="35" name="群組 34">
                <a:extLst>
                  <a:ext uri="{FF2B5EF4-FFF2-40B4-BE49-F238E27FC236}">
                    <a16:creationId xmlns:a16="http://schemas.microsoft.com/office/drawing/2014/main" id="{DA7DBA15-EAB6-427A-A63F-AE4A9DBC6759}"/>
                  </a:ext>
                </a:extLst>
              </p:cNvPr>
              <p:cNvGrpSpPr/>
              <p:nvPr/>
            </p:nvGrpSpPr>
            <p:grpSpPr>
              <a:xfrm>
                <a:off x="517828" y="2483773"/>
                <a:ext cx="3586812" cy="1154558"/>
                <a:chOff x="517828" y="2467627"/>
                <a:chExt cx="3586812" cy="932814"/>
              </a:xfrm>
            </p:grpSpPr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43EA5FF0-329C-4EAF-BCB1-88676B9D4B5B}"/>
                    </a:ext>
                  </a:extLst>
                </p:cNvPr>
                <p:cNvSpPr/>
                <p:nvPr/>
              </p:nvSpPr>
              <p:spPr>
                <a:xfrm>
                  <a:off x="517828" y="2467627"/>
                  <a:ext cx="3586812" cy="373524"/>
                </a:xfrm>
                <a:prstGeom prst="rect">
                  <a:avLst/>
                </a:prstGeom>
                <a:solidFill>
                  <a:srgbClr val="DEEB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83801983-D706-460D-8857-1F219B4F415A}"/>
                    </a:ext>
                  </a:extLst>
                </p:cNvPr>
                <p:cNvSpPr/>
                <p:nvPr/>
              </p:nvSpPr>
              <p:spPr>
                <a:xfrm>
                  <a:off x="517828" y="3207805"/>
                  <a:ext cx="1158572" cy="192636"/>
                </a:xfrm>
                <a:prstGeom prst="rect">
                  <a:avLst/>
                </a:prstGeom>
                <a:solidFill>
                  <a:srgbClr val="F6C4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</p:grpSp>
        </p:grp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9153A99E-8E8F-43C0-82D5-440935DABBCC}"/>
                </a:ext>
              </a:extLst>
            </p:cNvPr>
            <p:cNvSpPr/>
            <p:nvPr/>
          </p:nvSpPr>
          <p:spPr>
            <a:xfrm>
              <a:off x="806832" y="3316922"/>
              <a:ext cx="1447578" cy="360024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請寫一個程式，讓使用者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輸入任</a:t>
            </a:r>
            <a:r>
              <a:rPr lang="zh-TW" altLang="en-US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一整數</a:t>
            </a:r>
            <a:r>
              <a:rPr lang="en-US" altLang="zh-TW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endParaRPr lang="en-US" altLang="zh-TW" dirty="0">
              <a:highlight>
                <a:srgbClr val="EAD1E7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再將運算後的結果列印螢幕上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sum = 0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 sum = sum +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print(sum)</a:t>
            </a:r>
          </a:p>
          <a:p>
            <a:pPr>
              <a:lnSpc>
                <a:spcPct val="150000"/>
              </a:lnSpc>
            </a:pP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5029201" y="1057727"/>
            <a:ext cx="1672890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使用一個整數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變數表示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7401205" y="1042778"/>
            <a:ext cx="3840480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range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整數串列，指定遞增值為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8313841" y="1797018"/>
            <a:ext cx="270005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在每次迭代中，印出迴圈變數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當前的值。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BFD7D9EA-FDB5-46F4-BE1E-04E1AFA0DDB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0"/>
          <a:ext cx="1572170" cy="1864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248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400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95E4F6C4-BD17-4B03-8483-CE8FD3B4AE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8"/>
          <a:ext cx="1623397" cy="184238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3995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40" name="箭號: 向右 39">
            <a:extLst>
              <a:ext uri="{FF2B5EF4-FFF2-40B4-BE49-F238E27FC236}">
                <a16:creationId xmlns:a16="http://schemas.microsoft.com/office/drawing/2014/main" id="{AAA16EFD-787D-4C6C-9934-BB94ECDDB9B2}"/>
              </a:ext>
            </a:extLst>
          </p:cNvPr>
          <p:cNvSpPr/>
          <p:nvPr/>
        </p:nvSpPr>
        <p:spPr>
          <a:xfrm>
            <a:off x="304800" y="2697198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BC205E5F-BCFC-40D7-9A1B-151582AD11B6}"/>
              </a:ext>
            </a:extLst>
          </p:cNvPr>
          <p:cNvGrpSpPr/>
          <p:nvPr/>
        </p:nvGrpSpPr>
        <p:grpSpPr>
          <a:xfrm>
            <a:off x="8561271" y="3264368"/>
            <a:ext cx="1505594" cy="538468"/>
            <a:chOff x="10178406" y="3264368"/>
            <a:chExt cx="1505594" cy="538468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175D2139-E4CB-406A-B247-8A49D344B6FB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5" name="箭號: 五邊形 44">
                <a:extLst>
                  <a:ext uri="{FF2B5EF4-FFF2-40B4-BE49-F238E27FC236}">
                    <a16:creationId xmlns:a16="http://schemas.microsoft.com/office/drawing/2014/main" id="{1A11FEA2-87C1-4DBC-8095-A9C92ED22909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E672975E-7C92-49D5-BEFD-70F223EA792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E163BB37-38A8-4C3D-A25C-A27A50051087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FF77F7C-38D7-4603-9146-56912606E047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DE630D36-7BDC-4387-BA83-F9140F737424}"/>
              </a:ext>
            </a:extLst>
          </p:cNvPr>
          <p:cNvGrpSpPr/>
          <p:nvPr/>
        </p:nvGrpSpPr>
        <p:grpSpPr>
          <a:xfrm>
            <a:off x="6566293" y="3143234"/>
            <a:ext cx="1572170" cy="614723"/>
            <a:chOff x="6922902" y="3154462"/>
            <a:chExt cx="1572170" cy="614723"/>
          </a:xfrm>
        </p:grpSpPr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F940795-00C2-41A3-8496-0F319654735E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2B8AC245-330C-43B0-988A-1B198DEFD6E6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175495D3-9839-4A4F-9864-7D4D59E37A3F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E40DCDE8-C667-480C-B8E0-B1A4CBC407C4}"/>
              </a:ext>
            </a:extLst>
          </p:cNvPr>
          <p:cNvGrpSpPr/>
          <p:nvPr/>
        </p:nvGrpSpPr>
        <p:grpSpPr>
          <a:xfrm flipV="1">
            <a:off x="7514779" y="3140306"/>
            <a:ext cx="1110488" cy="671106"/>
            <a:chOff x="7535897" y="3243687"/>
            <a:chExt cx="1030649" cy="750280"/>
          </a:xfrm>
        </p:grpSpPr>
        <p:pic>
          <p:nvPicPr>
            <p:cNvPr id="53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52C31906-3DEA-4DF3-8C4A-FA1A393F31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8F498395-3929-4537-9F63-F927E29152F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A714E10F-2239-41D4-9599-FD39FF4AEBFA}"/>
              </a:ext>
            </a:extLst>
          </p:cNvPr>
          <p:cNvGrpSpPr/>
          <p:nvPr/>
        </p:nvGrpSpPr>
        <p:grpSpPr>
          <a:xfrm>
            <a:off x="8569461" y="3901422"/>
            <a:ext cx="1505594" cy="538468"/>
            <a:chOff x="10178406" y="3264368"/>
            <a:chExt cx="1505594" cy="538468"/>
          </a:xfrm>
        </p:grpSpPr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80EE563B-1F76-43F5-9789-D46E91EE553B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9" name="箭號: 五邊形 58">
                <a:extLst>
                  <a:ext uri="{FF2B5EF4-FFF2-40B4-BE49-F238E27FC236}">
                    <a16:creationId xmlns:a16="http://schemas.microsoft.com/office/drawing/2014/main" id="{AC03362A-2ADC-4394-B1C5-83EB965721A5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97F0F07E-7770-4F78-BBD1-4F05B9FA0B7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6D7CA712-4A79-40C6-9329-488DFD576CEC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DC58B1DE-3376-481A-8557-AA1F827D4B1D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C0703F35-95DD-42FE-B5C9-086C6DD8626A}"/>
              </a:ext>
            </a:extLst>
          </p:cNvPr>
          <p:cNvGrpSpPr/>
          <p:nvPr/>
        </p:nvGrpSpPr>
        <p:grpSpPr>
          <a:xfrm>
            <a:off x="6566293" y="3771668"/>
            <a:ext cx="1572170" cy="614723"/>
            <a:chOff x="6922902" y="3154462"/>
            <a:chExt cx="1572170" cy="614723"/>
          </a:xfrm>
        </p:grpSpPr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E4158CA2-73DD-4AEB-A947-C3E75F3B3A78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00819D27-05B4-4075-A831-ED599C775080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9F2A8336-ECFF-474D-B0AD-51D6382801B4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540925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210205-AB68-41D1-A78F-8DE2D9BD87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以下畫面需同時呈現在程式邏輯分析區塊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2133156-F5B8-4909-A984-A074CE987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124299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0CD8A8-A21B-4C2F-B534-48A28E129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651050"/>
              </p:ext>
            </p:extLst>
          </p:nvPr>
        </p:nvGraphicFramePr>
        <p:xfrm>
          <a:off x="6541460" y="260460"/>
          <a:ext cx="1572170" cy="24827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82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8191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E54ADF1-8E5D-4D2C-87EF-C1E46BF8E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801556"/>
              </p:ext>
            </p:extLst>
          </p:nvPr>
        </p:nvGraphicFramePr>
        <p:xfrm>
          <a:off x="4340053" y="282978"/>
          <a:ext cx="1623397" cy="246022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173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4421F280-240C-45CD-AE94-EF0CE561CB00}"/>
              </a:ext>
            </a:extLst>
          </p:cNvPr>
          <p:cNvGrpSpPr/>
          <p:nvPr/>
        </p:nvGrpSpPr>
        <p:grpSpPr>
          <a:xfrm>
            <a:off x="6567371" y="864068"/>
            <a:ext cx="1505594" cy="538468"/>
            <a:chOff x="10178406" y="3264368"/>
            <a:chExt cx="1505594" cy="538468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47EC3099-8E0F-44D3-8021-2D4B9667F09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" name="箭號: 五邊形 6">
                <a:extLst>
                  <a:ext uri="{FF2B5EF4-FFF2-40B4-BE49-F238E27FC236}">
                    <a16:creationId xmlns:a16="http://schemas.microsoft.com/office/drawing/2014/main" id="{93AC1B8C-1C09-4F45-9665-818CD71E0DD0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79F92B5-AF40-4491-AB4B-91D4CC5A480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E234736-BBE2-4E80-BBF7-2862604B56E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90B582C-1DF3-4F99-8221-5251388523F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CB076CE-A360-403D-9FDC-91E7C25830FB}"/>
              </a:ext>
            </a:extLst>
          </p:cNvPr>
          <p:cNvGrpSpPr/>
          <p:nvPr/>
        </p:nvGrpSpPr>
        <p:grpSpPr>
          <a:xfrm>
            <a:off x="4572393" y="742934"/>
            <a:ext cx="1572170" cy="614723"/>
            <a:chOff x="6922902" y="3154462"/>
            <a:chExt cx="1572170" cy="614723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4710E64-EEEB-4593-A5BA-CA3DDF348994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EF16FA5-64EA-4D33-8630-475A1879168E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08A0B392-77DF-4FAF-96DD-2F5B5CBCDDF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9517A48-AB7A-44BE-AAF2-E26A22D2E1BA}"/>
              </a:ext>
            </a:extLst>
          </p:cNvPr>
          <p:cNvGrpSpPr/>
          <p:nvPr/>
        </p:nvGrpSpPr>
        <p:grpSpPr>
          <a:xfrm flipV="1">
            <a:off x="5520879" y="740006"/>
            <a:ext cx="1110488" cy="671106"/>
            <a:chOff x="7535897" y="3243687"/>
            <a:chExt cx="1030649" cy="750280"/>
          </a:xfrm>
        </p:grpSpPr>
        <p:pic>
          <p:nvPicPr>
            <p:cNvPr id="1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83C8F5E3-A4A6-4194-90DA-E3B1F844BE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B8440ED-33D1-4295-904A-D8D9E2A2E58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98A9DA1-6A51-4E99-8299-B191BD9EAFEB}"/>
              </a:ext>
            </a:extLst>
          </p:cNvPr>
          <p:cNvGrpSpPr/>
          <p:nvPr/>
        </p:nvGrpSpPr>
        <p:grpSpPr>
          <a:xfrm>
            <a:off x="6575561" y="1501122"/>
            <a:ext cx="1505594" cy="538468"/>
            <a:chOff x="10178406" y="3264368"/>
            <a:chExt cx="1505594" cy="53846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228CBD3C-D421-4F64-9364-E4D0DFF2B2AC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0" name="箭號: 五邊形 19">
                <a:extLst>
                  <a:ext uri="{FF2B5EF4-FFF2-40B4-BE49-F238E27FC236}">
                    <a16:creationId xmlns:a16="http://schemas.microsoft.com/office/drawing/2014/main" id="{EE82B511-7124-4B7C-8E18-72980B442E5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7623E50-6781-4559-B502-222AFA84BC15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B207BB38-E0C8-4D1E-8091-F10167CB5C37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391830B-B38D-44A6-8FF5-18AFBFF8A376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EE2E32B2-9DAD-4879-85AD-018A376C315F}"/>
              </a:ext>
            </a:extLst>
          </p:cNvPr>
          <p:cNvGrpSpPr/>
          <p:nvPr/>
        </p:nvGrpSpPr>
        <p:grpSpPr>
          <a:xfrm>
            <a:off x="4572393" y="1371368"/>
            <a:ext cx="1572170" cy="614723"/>
            <a:chOff x="6922902" y="3154462"/>
            <a:chExt cx="1572170" cy="614723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AED8BEA-F6BA-40BC-9F49-207F2BE036AF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2BC69BD-82B7-4797-9288-C53BE72B4059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BBD66957-0263-43F8-A3A1-BF1ED6712CB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4783097D-1F7F-4B97-BC8F-930B5A47CA48}"/>
              </a:ext>
            </a:extLst>
          </p:cNvPr>
          <p:cNvGrpSpPr/>
          <p:nvPr/>
        </p:nvGrpSpPr>
        <p:grpSpPr>
          <a:xfrm flipV="1">
            <a:off x="5520879" y="1368440"/>
            <a:ext cx="1110488" cy="671106"/>
            <a:chOff x="7535897" y="3243687"/>
            <a:chExt cx="1030649" cy="750280"/>
          </a:xfrm>
        </p:grpSpPr>
        <p:pic>
          <p:nvPicPr>
            <p:cNvPr id="2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C311F96-CE9C-47EA-8F02-08B01D5353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48A0B40-2EAA-4420-9053-F1C0F99A6A76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8CD0822B-01F6-432D-968F-4C768A8355C6}"/>
              </a:ext>
            </a:extLst>
          </p:cNvPr>
          <p:cNvSpPr txBox="1"/>
          <p:nvPr/>
        </p:nvSpPr>
        <p:spPr>
          <a:xfrm>
            <a:off x="4289285" y="3048766"/>
            <a:ext cx="1985248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結束值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(1,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10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1):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07140899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0CD8A8-A21B-4C2F-B534-48A28E1293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41460" y="260460"/>
          <a:ext cx="1572170" cy="24827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82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8191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E54ADF1-8E5D-4D2C-87EF-C1E46BF8E2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40053" y="282978"/>
          <a:ext cx="1623397" cy="246022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173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4421F280-240C-45CD-AE94-EF0CE561CB00}"/>
              </a:ext>
            </a:extLst>
          </p:cNvPr>
          <p:cNvGrpSpPr/>
          <p:nvPr/>
        </p:nvGrpSpPr>
        <p:grpSpPr>
          <a:xfrm>
            <a:off x="6567371" y="864068"/>
            <a:ext cx="1505594" cy="538468"/>
            <a:chOff x="10178406" y="3264368"/>
            <a:chExt cx="1505594" cy="538468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47EC3099-8E0F-44D3-8021-2D4B9667F09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" name="箭號: 五邊形 6">
                <a:extLst>
                  <a:ext uri="{FF2B5EF4-FFF2-40B4-BE49-F238E27FC236}">
                    <a16:creationId xmlns:a16="http://schemas.microsoft.com/office/drawing/2014/main" id="{93AC1B8C-1C09-4F45-9665-818CD71E0DD0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79F92B5-AF40-4491-AB4B-91D4CC5A480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E234736-BBE2-4E80-BBF7-2862604B56E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90B582C-1DF3-4F99-8221-5251388523F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CB076CE-A360-403D-9FDC-91E7C25830FB}"/>
              </a:ext>
            </a:extLst>
          </p:cNvPr>
          <p:cNvGrpSpPr/>
          <p:nvPr/>
        </p:nvGrpSpPr>
        <p:grpSpPr>
          <a:xfrm>
            <a:off x="4572393" y="742934"/>
            <a:ext cx="1572170" cy="614723"/>
            <a:chOff x="6922902" y="3154462"/>
            <a:chExt cx="1572170" cy="614723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4710E64-EEEB-4593-A5BA-CA3DDF348994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EF16FA5-64EA-4D33-8630-475A1879168E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08A0B392-77DF-4FAF-96DD-2F5B5CBCDDF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9517A48-AB7A-44BE-AAF2-E26A22D2E1BA}"/>
              </a:ext>
            </a:extLst>
          </p:cNvPr>
          <p:cNvGrpSpPr/>
          <p:nvPr/>
        </p:nvGrpSpPr>
        <p:grpSpPr>
          <a:xfrm flipV="1">
            <a:off x="5520879" y="740006"/>
            <a:ext cx="1110488" cy="671106"/>
            <a:chOff x="7535897" y="3243687"/>
            <a:chExt cx="1030649" cy="750280"/>
          </a:xfrm>
        </p:grpSpPr>
        <p:pic>
          <p:nvPicPr>
            <p:cNvPr id="1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83C8F5E3-A4A6-4194-90DA-E3B1F844BE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B8440ED-33D1-4295-904A-D8D9E2A2E58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98A9DA1-6A51-4E99-8299-B191BD9EAFEB}"/>
              </a:ext>
            </a:extLst>
          </p:cNvPr>
          <p:cNvGrpSpPr/>
          <p:nvPr/>
        </p:nvGrpSpPr>
        <p:grpSpPr>
          <a:xfrm>
            <a:off x="6575561" y="1501122"/>
            <a:ext cx="1505594" cy="538468"/>
            <a:chOff x="10178406" y="3264368"/>
            <a:chExt cx="1505594" cy="53846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228CBD3C-D421-4F64-9364-E4D0DFF2B2AC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0" name="箭號: 五邊形 19">
                <a:extLst>
                  <a:ext uri="{FF2B5EF4-FFF2-40B4-BE49-F238E27FC236}">
                    <a16:creationId xmlns:a16="http://schemas.microsoft.com/office/drawing/2014/main" id="{EE82B511-7124-4B7C-8E18-72980B442E5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7623E50-6781-4559-B502-222AFA84BC15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B207BB38-E0C8-4D1E-8091-F10167CB5C37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391830B-B38D-44A6-8FF5-18AFBFF8A376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EE2E32B2-9DAD-4879-85AD-018A376C315F}"/>
              </a:ext>
            </a:extLst>
          </p:cNvPr>
          <p:cNvGrpSpPr/>
          <p:nvPr/>
        </p:nvGrpSpPr>
        <p:grpSpPr>
          <a:xfrm>
            <a:off x="4572393" y="1371368"/>
            <a:ext cx="1572170" cy="614723"/>
            <a:chOff x="6922902" y="3154462"/>
            <a:chExt cx="1572170" cy="614723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AED8BEA-F6BA-40BC-9F49-207F2BE036AF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2BC69BD-82B7-4797-9288-C53BE72B4059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BBD66957-0263-43F8-A3A1-BF1ED6712CB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4783097D-1F7F-4B97-BC8F-930B5A47CA48}"/>
              </a:ext>
            </a:extLst>
          </p:cNvPr>
          <p:cNvGrpSpPr/>
          <p:nvPr/>
        </p:nvGrpSpPr>
        <p:grpSpPr>
          <a:xfrm flipV="1">
            <a:off x="5520879" y="1368440"/>
            <a:ext cx="1110488" cy="671106"/>
            <a:chOff x="7535897" y="3243687"/>
            <a:chExt cx="1030649" cy="750280"/>
          </a:xfrm>
        </p:grpSpPr>
        <p:pic>
          <p:nvPicPr>
            <p:cNvPr id="2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C311F96-CE9C-47EA-8F02-08B01D5353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48A0B40-2EAA-4420-9053-F1C0F99A6A76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79BF3B9E-E44E-465F-9300-640C5683D23E}"/>
              </a:ext>
            </a:extLst>
          </p:cNvPr>
          <p:cNvGrpSpPr/>
          <p:nvPr/>
        </p:nvGrpSpPr>
        <p:grpSpPr>
          <a:xfrm>
            <a:off x="6274533" y="3152657"/>
            <a:ext cx="3329969" cy="808114"/>
            <a:chOff x="3446020" y="1878439"/>
            <a:chExt cx="3329969" cy="808114"/>
          </a:xfrm>
        </p:grpSpPr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8D0D996C-B8EC-4A19-B9AC-1D3EBA1DB55E}"/>
                </a:ext>
              </a:extLst>
            </p:cNvPr>
            <p:cNvGrpSpPr/>
            <p:nvPr/>
          </p:nvGrpSpPr>
          <p:grpSpPr>
            <a:xfrm>
              <a:off x="3446021" y="2317223"/>
              <a:ext cx="3329968" cy="369330"/>
              <a:chOff x="2437923" y="3083635"/>
              <a:chExt cx="5232806" cy="285749"/>
            </a:xfrm>
          </p:grpSpPr>
          <p:sp>
            <p:nvSpPr>
              <p:cNvPr id="54" name="矩形: 圓角 53">
                <a:extLst>
                  <a:ext uri="{FF2B5EF4-FFF2-40B4-BE49-F238E27FC236}">
                    <a16:creationId xmlns:a16="http://schemas.microsoft.com/office/drawing/2014/main" id="{48A04B8D-4C51-4689-88D8-63006905B2E8}"/>
                  </a:ext>
                </a:extLst>
              </p:cNvPr>
              <p:cNvSpPr/>
              <p:nvPr/>
            </p:nvSpPr>
            <p:spPr>
              <a:xfrm>
                <a:off x="2437923" y="3083635"/>
                <a:ext cx="5232806" cy="285749"/>
              </a:xfrm>
              <a:prstGeom prst="roundRect">
                <a:avLst>
                  <a:gd name="adj" fmla="val 50000"/>
                </a:avLst>
              </a:prstGeom>
              <a:solidFill>
                <a:srgbClr val="B6E2A1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cxnSp>
            <p:nvCxnSpPr>
              <p:cNvPr id="55" name="直線接點 54">
                <a:extLst>
                  <a:ext uri="{FF2B5EF4-FFF2-40B4-BE49-F238E27FC236}">
                    <a16:creationId xmlns:a16="http://schemas.microsoft.com/office/drawing/2014/main" id="{DABB23FA-CC41-4D40-BED8-49CB79B6C8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46779" y="3229011"/>
                <a:ext cx="4901693" cy="4157"/>
              </a:xfrm>
              <a:prstGeom prst="line">
                <a:avLst/>
              </a:prstGeom>
              <a:solidFill>
                <a:srgbClr val="B6E2A1"/>
              </a:solidFill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7116B9EE-7360-41BC-98F9-6DBCD0378866}"/>
                </a:ext>
              </a:extLst>
            </p:cNvPr>
            <p:cNvSpPr/>
            <p:nvPr/>
          </p:nvSpPr>
          <p:spPr>
            <a:xfrm>
              <a:off x="3587061" y="2420493"/>
              <a:ext cx="180000" cy="180000"/>
            </a:xfrm>
            <a:prstGeom prst="ellipse">
              <a:avLst/>
            </a:prstGeom>
            <a:solidFill>
              <a:srgbClr val="80BFFF"/>
            </a:solidFill>
            <a:ln>
              <a:solidFill>
                <a:srgbClr val="80B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err="1">
                  <a:solidFill>
                    <a:schemeClr val="tx1"/>
                  </a:solidFill>
                </a:rPr>
                <a:t>i</a:t>
              </a:r>
              <a:endParaRPr lang="zh-TW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E44419AD-C966-49CB-9EB1-98AB0AE5D157}"/>
                </a:ext>
              </a:extLst>
            </p:cNvPr>
            <p:cNvSpPr txBox="1"/>
            <p:nvPr/>
          </p:nvSpPr>
          <p:spPr>
            <a:xfrm>
              <a:off x="3446020" y="1878439"/>
              <a:ext cx="3329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dirty="0"/>
                <a:t>[1, 2, 3, 4, 5, 6, 7, 8, 9, 10]</a:t>
              </a:r>
              <a:endParaRPr lang="zh-TW" altLang="en-US" dirty="0"/>
            </a:p>
          </p:txBody>
        </p: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C362B0CE-DA32-4100-B5F1-2E5A1757A24C}"/>
              </a:ext>
            </a:extLst>
          </p:cNvPr>
          <p:cNvGrpSpPr/>
          <p:nvPr/>
        </p:nvGrpSpPr>
        <p:grpSpPr>
          <a:xfrm>
            <a:off x="6567371" y="2118807"/>
            <a:ext cx="1505594" cy="538468"/>
            <a:chOff x="10178406" y="3264368"/>
            <a:chExt cx="1505594" cy="538468"/>
          </a:xfrm>
        </p:grpSpPr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A2F1C8ED-1943-43ED-BB06-5B68922DDD4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9" name="箭號: 五邊形 58">
                <a:extLst>
                  <a:ext uri="{FF2B5EF4-FFF2-40B4-BE49-F238E27FC236}">
                    <a16:creationId xmlns:a16="http://schemas.microsoft.com/office/drawing/2014/main" id="{89F7BF03-62E5-4656-B9B8-A1E05BB3719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2E359BE1-8486-4053-8F68-C03C88AA4FA5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669BF420-8790-47AB-8363-BF3A342F7361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E43C41D5-328C-4F82-850E-589BC0CEA2B9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A215C7AE-3F2D-4162-86FB-F2A0916C1F17}"/>
              </a:ext>
            </a:extLst>
          </p:cNvPr>
          <p:cNvGrpSpPr/>
          <p:nvPr/>
        </p:nvGrpSpPr>
        <p:grpSpPr>
          <a:xfrm>
            <a:off x="4564203" y="1989053"/>
            <a:ext cx="1572170" cy="614723"/>
            <a:chOff x="6922902" y="3154462"/>
            <a:chExt cx="1572170" cy="614723"/>
          </a:xfrm>
        </p:grpSpPr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809877A1-52A9-4E42-8672-B2A6BA78740C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9C4B63DA-A0F2-45D0-BEDB-25DF176FD980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err="1">
                  <a:solidFill>
                    <a:schemeClr val="tx1"/>
                  </a:solidFill>
                </a:rPr>
                <a:t>i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E35515A8-F777-4F4C-9644-DD99E6228F4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5A4BC5A7-51F1-4A8C-83CB-BEB5451D58DD}"/>
              </a:ext>
            </a:extLst>
          </p:cNvPr>
          <p:cNvGrpSpPr/>
          <p:nvPr/>
        </p:nvGrpSpPr>
        <p:grpSpPr>
          <a:xfrm flipV="1">
            <a:off x="5512689" y="1986125"/>
            <a:ext cx="1110488" cy="671106"/>
            <a:chOff x="7535897" y="3243687"/>
            <a:chExt cx="1030649" cy="750280"/>
          </a:xfrm>
        </p:grpSpPr>
        <p:pic>
          <p:nvPicPr>
            <p:cNvPr id="67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C6DCC4E4-D29B-49EA-A0FF-2A1C8B7EF2F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EF7BCE9D-0038-426A-BE02-962FE1645AF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B018852D-B66C-416E-8D65-F25549990AB8}"/>
              </a:ext>
            </a:extLst>
          </p:cNvPr>
          <p:cNvSpPr txBox="1"/>
          <p:nvPr/>
        </p:nvSpPr>
        <p:spPr>
          <a:xfrm>
            <a:off x="4289285" y="3048766"/>
            <a:ext cx="1985248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結束值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(1,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10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1):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1982269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>
            <a:extLst>
              <a:ext uri="{FF2B5EF4-FFF2-40B4-BE49-F238E27FC236}">
                <a16:creationId xmlns:a16="http://schemas.microsoft.com/office/drawing/2014/main" id="{8BA85129-B35D-4009-94A8-B26FF85C8F9D}"/>
              </a:ext>
            </a:extLst>
          </p:cNvPr>
          <p:cNvGrpSpPr/>
          <p:nvPr/>
        </p:nvGrpSpPr>
        <p:grpSpPr>
          <a:xfrm>
            <a:off x="6274533" y="3152899"/>
            <a:ext cx="3329969" cy="1690427"/>
            <a:chOff x="3446020" y="1878439"/>
            <a:chExt cx="3329969" cy="1690427"/>
          </a:xfrm>
        </p:grpSpPr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9FACFB34-DA27-4A8B-8135-2317D7A2453D}"/>
                </a:ext>
              </a:extLst>
            </p:cNvPr>
            <p:cNvSpPr txBox="1"/>
            <p:nvPr/>
          </p:nvSpPr>
          <p:spPr>
            <a:xfrm>
              <a:off x="3849559" y="2976396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sum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sum                   </a:t>
              </a:r>
              <a:r>
                <a:rPr lang="en-US" altLang="zh-TW" sz="105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endPara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55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xx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3220E524-A2E7-4FCF-BCFC-8046CDB4832F}"/>
                </a:ext>
              </a:extLst>
            </p:cNvPr>
            <p:cNvGrpSpPr/>
            <p:nvPr/>
          </p:nvGrpSpPr>
          <p:grpSpPr>
            <a:xfrm>
              <a:off x="3446020" y="1878439"/>
              <a:ext cx="3329969" cy="1394193"/>
              <a:chOff x="3446020" y="1878439"/>
              <a:chExt cx="3329969" cy="1394193"/>
            </a:xfrm>
          </p:grpSpPr>
          <p:grpSp>
            <p:nvGrpSpPr>
              <p:cNvPr id="41" name="群組 40">
                <a:extLst>
                  <a:ext uri="{FF2B5EF4-FFF2-40B4-BE49-F238E27FC236}">
                    <a16:creationId xmlns:a16="http://schemas.microsoft.com/office/drawing/2014/main" id="{2A0B3904-5DE5-45B9-BEE9-0782D4E18D38}"/>
                  </a:ext>
                </a:extLst>
              </p:cNvPr>
              <p:cNvGrpSpPr/>
              <p:nvPr/>
            </p:nvGrpSpPr>
            <p:grpSpPr>
              <a:xfrm>
                <a:off x="3446021" y="2317223"/>
                <a:ext cx="3329968" cy="369330"/>
                <a:chOff x="2437923" y="3083635"/>
                <a:chExt cx="5232806" cy="285749"/>
              </a:xfrm>
            </p:grpSpPr>
            <p:sp>
              <p:nvSpPr>
                <p:cNvPr id="47" name="矩形: 圓角 46">
                  <a:extLst>
                    <a:ext uri="{FF2B5EF4-FFF2-40B4-BE49-F238E27FC236}">
                      <a16:creationId xmlns:a16="http://schemas.microsoft.com/office/drawing/2014/main" id="{02823807-55A8-41F8-9206-B88B8CE93739}"/>
                    </a:ext>
                  </a:extLst>
                </p:cNvPr>
                <p:cNvSpPr/>
                <p:nvPr/>
              </p:nvSpPr>
              <p:spPr>
                <a:xfrm>
                  <a:off x="2437923" y="3083635"/>
                  <a:ext cx="5232806" cy="2857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6E2A1"/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cxnSp>
              <p:nvCxnSpPr>
                <p:cNvPr id="48" name="直線接點 47">
                  <a:extLst>
                    <a:ext uri="{FF2B5EF4-FFF2-40B4-BE49-F238E27FC236}">
                      <a16:creationId xmlns:a16="http://schemas.microsoft.com/office/drawing/2014/main" id="{FE0D6E65-6A61-4739-959B-852033BE5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46779" y="3229011"/>
                  <a:ext cx="4901693" cy="4157"/>
                </a:xfrm>
                <a:prstGeom prst="line">
                  <a:avLst/>
                </a:prstGeom>
                <a:solidFill>
                  <a:srgbClr val="B6E2A1"/>
                </a:solidFill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橢圓 41">
                <a:extLst>
                  <a:ext uri="{FF2B5EF4-FFF2-40B4-BE49-F238E27FC236}">
                    <a16:creationId xmlns:a16="http://schemas.microsoft.com/office/drawing/2014/main" id="{853D6E1C-A837-4E9A-9840-27B6FE525360}"/>
                  </a:ext>
                </a:extLst>
              </p:cNvPr>
              <p:cNvSpPr/>
              <p:nvPr/>
            </p:nvSpPr>
            <p:spPr>
              <a:xfrm>
                <a:off x="3587061" y="2420493"/>
                <a:ext cx="180000" cy="180000"/>
              </a:xfrm>
              <a:prstGeom prst="ellipse">
                <a:avLst/>
              </a:prstGeom>
              <a:solidFill>
                <a:srgbClr val="80BFFF"/>
              </a:solidFill>
              <a:ln>
                <a:solidFill>
                  <a:srgbClr val="80B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 err="1">
                    <a:solidFill>
                      <a:schemeClr val="tx1"/>
                    </a:solidFill>
                  </a:rPr>
                  <a:t>i</a:t>
                </a:r>
                <a:endParaRPr lang="zh-TW" alt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接點: 肘形 43">
                <a:extLst>
                  <a:ext uri="{FF2B5EF4-FFF2-40B4-BE49-F238E27FC236}">
                    <a16:creationId xmlns:a16="http://schemas.microsoft.com/office/drawing/2014/main" id="{F82FFF09-6C97-4BB4-AF54-901D56981B8B}"/>
                  </a:ext>
                </a:extLst>
              </p:cNvPr>
              <p:cNvCxnSpPr>
                <a:cxnSpLocks/>
                <a:stCxn id="39" idx="1"/>
                <a:endCxn id="47" idx="1"/>
              </p:cNvCxnSpPr>
              <p:nvPr/>
            </p:nvCxnSpPr>
            <p:spPr>
              <a:xfrm rot="10800000">
                <a:off x="3446021" y="2501889"/>
                <a:ext cx="403538" cy="770743"/>
              </a:xfrm>
              <a:prstGeom prst="bentConnector3">
                <a:avLst>
                  <a:gd name="adj1" fmla="val 156649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5" name="接點: 肘形 44">
                <a:extLst>
                  <a:ext uri="{FF2B5EF4-FFF2-40B4-BE49-F238E27FC236}">
                    <a16:creationId xmlns:a16="http://schemas.microsoft.com/office/drawing/2014/main" id="{C444722D-EFB8-4D1A-BD93-46A6ED958A32}"/>
                  </a:ext>
                </a:extLst>
              </p:cNvPr>
              <p:cNvCxnSpPr>
                <a:cxnSpLocks/>
                <a:stCxn id="47" idx="3"/>
                <a:endCxn id="39" idx="3"/>
              </p:cNvCxnSpPr>
              <p:nvPr/>
            </p:nvCxnSpPr>
            <p:spPr>
              <a:xfrm flipH="1">
                <a:off x="6229043" y="2501888"/>
                <a:ext cx="546946" cy="770743"/>
              </a:xfrm>
              <a:prstGeom prst="bentConnector3">
                <a:avLst>
                  <a:gd name="adj1" fmla="val -41796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ECA37472-9116-434B-A30C-91EA38014DC6}"/>
                  </a:ext>
                </a:extLst>
              </p:cNvPr>
              <p:cNvSpPr txBox="1"/>
              <p:nvPr/>
            </p:nvSpPr>
            <p:spPr>
              <a:xfrm>
                <a:off x="3446020" y="1878439"/>
                <a:ext cx="3329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dirty="0"/>
                  <a:t>[1, 2, 3, 4, 5, 6, 7, 8, 9, 10]</a:t>
                </a:r>
                <a:endParaRPr lang="zh-TW" altLang="en-US" dirty="0"/>
              </a:p>
            </p:txBody>
          </p:sp>
        </p:grp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0CD8A8-A21B-4C2F-B534-48A28E1293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41460" y="260460"/>
          <a:ext cx="1572170" cy="24827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82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8191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E54ADF1-8E5D-4D2C-87EF-C1E46BF8E2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40053" y="282978"/>
          <a:ext cx="1623397" cy="246022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173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4421F280-240C-45CD-AE94-EF0CE561CB00}"/>
              </a:ext>
            </a:extLst>
          </p:cNvPr>
          <p:cNvGrpSpPr/>
          <p:nvPr/>
        </p:nvGrpSpPr>
        <p:grpSpPr>
          <a:xfrm>
            <a:off x="6567371" y="864068"/>
            <a:ext cx="1505594" cy="538468"/>
            <a:chOff x="10178406" y="3264368"/>
            <a:chExt cx="1505594" cy="538468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47EC3099-8E0F-44D3-8021-2D4B9667F09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" name="箭號: 五邊形 6">
                <a:extLst>
                  <a:ext uri="{FF2B5EF4-FFF2-40B4-BE49-F238E27FC236}">
                    <a16:creationId xmlns:a16="http://schemas.microsoft.com/office/drawing/2014/main" id="{93AC1B8C-1C09-4F45-9665-818CD71E0DD0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79F92B5-AF40-4491-AB4B-91D4CC5A480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E234736-BBE2-4E80-BBF7-2862604B56E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90B582C-1DF3-4F99-8221-5251388523F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CB076CE-A360-403D-9FDC-91E7C25830FB}"/>
              </a:ext>
            </a:extLst>
          </p:cNvPr>
          <p:cNvGrpSpPr/>
          <p:nvPr/>
        </p:nvGrpSpPr>
        <p:grpSpPr>
          <a:xfrm>
            <a:off x="4572393" y="742934"/>
            <a:ext cx="1572170" cy="614723"/>
            <a:chOff x="6922902" y="3154462"/>
            <a:chExt cx="1572170" cy="614723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4710E64-EEEB-4593-A5BA-CA3DDF348994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EF16FA5-64EA-4D33-8630-475A1879168E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08A0B392-77DF-4FAF-96DD-2F5B5CBCDDF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9517A48-AB7A-44BE-AAF2-E26A22D2E1BA}"/>
              </a:ext>
            </a:extLst>
          </p:cNvPr>
          <p:cNvGrpSpPr/>
          <p:nvPr/>
        </p:nvGrpSpPr>
        <p:grpSpPr>
          <a:xfrm flipV="1">
            <a:off x="5520879" y="740006"/>
            <a:ext cx="1110488" cy="671106"/>
            <a:chOff x="7535897" y="3243687"/>
            <a:chExt cx="1030649" cy="750280"/>
          </a:xfrm>
        </p:grpSpPr>
        <p:pic>
          <p:nvPicPr>
            <p:cNvPr id="1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83C8F5E3-A4A6-4194-90DA-E3B1F844BE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B8440ED-33D1-4295-904A-D8D9E2A2E58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98A9DA1-6A51-4E99-8299-B191BD9EAFEB}"/>
              </a:ext>
            </a:extLst>
          </p:cNvPr>
          <p:cNvGrpSpPr/>
          <p:nvPr/>
        </p:nvGrpSpPr>
        <p:grpSpPr>
          <a:xfrm>
            <a:off x="6575561" y="1501122"/>
            <a:ext cx="1505594" cy="538468"/>
            <a:chOff x="10178406" y="3264368"/>
            <a:chExt cx="1505594" cy="53846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228CBD3C-D421-4F64-9364-E4D0DFF2B2AC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0" name="箭號: 五邊形 19">
                <a:extLst>
                  <a:ext uri="{FF2B5EF4-FFF2-40B4-BE49-F238E27FC236}">
                    <a16:creationId xmlns:a16="http://schemas.microsoft.com/office/drawing/2014/main" id="{EE82B511-7124-4B7C-8E18-72980B442E5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7623E50-6781-4559-B502-222AFA84BC15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B207BB38-E0C8-4D1E-8091-F10167CB5C37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391830B-B38D-44A6-8FF5-18AFBFF8A376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EE2E32B2-9DAD-4879-85AD-018A376C315F}"/>
              </a:ext>
            </a:extLst>
          </p:cNvPr>
          <p:cNvGrpSpPr/>
          <p:nvPr/>
        </p:nvGrpSpPr>
        <p:grpSpPr>
          <a:xfrm>
            <a:off x="4572393" y="1371368"/>
            <a:ext cx="1572170" cy="614723"/>
            <a:chOff x="6922902" y="3154462"/>
            <a:chExt cx="1572170" cy="614723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AED8BEA-F6BA-40BC-9F49-207F2BE036AF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2BC69BD-82B7-4797-9288-C53BE72B4059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BBD66957-0263-43F8-A3A1-BF1ED6712CB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4783097D-1F7F-4B97-BC8F-930B5A47CA48}"/>
              </a:ext>
            </a:extLst>
          </p:cNvPr>
          <p:cNvGrpSpPr/>
          <p:nvPr/>
        </p:nvGrpSpPr>
        <p:grpSpPr>
          <a:xfrm flipV="1">
            <a:off x="5520879" y="1368440"/>
            <a:ext cx="1110488" cy="671106"/>
            <a:chOff x="7535897" y="3243687"/>
            <a:chExt cx="1030649" cy="750280"/>
          </a:xfrm>
        </p:grpSpPr>
        <p:pic>
          <p:nvPicPr>
            <p:cNvPr id="2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C311F96-CE9C-47EA-8F02-08B01D5353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48A0B40-2EAA-4420-9053-F1C0F99A6A76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6C0F20A2-B17D-4C66-9C00-FEDFCDF0D24F}"/>
              </a:ext>
            </a:extLst>
          </p:cNvPr>
          <p:cNvGrpSpPr/>
          <p:nvPr/>
        </p:nvGrpSpPr>
        <p:grpSpPr>
          <a:xfrm>
            <a:off x="6567371" y="2118807"/>
            <a:ext cx="1505594" cy="538468"/>
            <a:chOff x="10178406" y="3264368"/>
            <a:chExt cx="1505594" cy="538468"/>
          </a:xfrm>
        </p:grpSpPr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AE690BA1-F555-4A3B-AD3D-A7BF2FE9464D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2" name="箭號: 五邊形 51">
                <a:extLst>
                  <a:ext uri="{FF2B5EF4-FFF2-40B4-BE49-F238E27FC236}">
                    <a16:creationId xmlns:a16="http://schemas.microsoft.com/office/drawing/2014/main" id="{5162D2A5-4F1F-4D66-8A9A-96485A1DC44F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06E802A5-D673-4F41-AE6D-ED4A76DE5962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4D2ABA47-FCE5-46C0-B289-C67555EF8649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26FD616A-7A96-4C92-99E6-27240E00767A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90D582C3-674D-4BFF-8027-C2F86B0BA74E}"/>
              </a:ext>
            </a:extLst>
          </p:cNvPr>
          <p:cNvGrpSpPr/>
          <p:nvPr/>
        </p:nvGrpSpPr>
        <p:grpSpPr>
          <a:xfrm>
            <a:off x="4564203" y="1989053"/>
            <a:ext cx="1572170" cy="614723"/>
            <a:chOff x="6922902" y="3154462"/>
            <a:chExt cx="1572170" cy="614723"/>
          </a:xfrm>
        </p:grpSpPr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DCAA0DC7-F3C4-40EB-A855-D835A04B8E73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0533498-4E94-4D9C-A68D-E39EAC49860C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err="1">
                  <a:solidFill>
                    <a:schemeClr val="tx1"/>
                  </a:solidFill>
                </a:rPr>
                <a:t>i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DC8767DB-0C02-4E98-8DC2-F2D3A90364B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5A67376B-F6D9-4A04-A7A2-2A94B59AB2A7}"/>
              </a:ext>
            </a:extLst>
          </p:cNvPr>
          <p:cNvGrpSpPr/>
          <p:nvPr/>
        </p:nvGrpSpPr>
        <p:grpSpPr>
          <a:xfrm flipV="1">
            <a:off x="5512689" y="1986125"/>
            <a:ext cx="1110488" cy="671106"/>
            <a:chOff x="7535897" y="3243687"/>
            <a:chExt cx="1030649" cy="750280"/>
          </a:xfrm>
        </p:grpSpPr>
        <p:pic>
          <p:nvPicPr>
            <p:cNvPr id="6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5058262F-EF8F-49D4-8113-9DE53501A6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759C80EE-726A-456D-8B43-C3A2146CDF9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E3EED4AD-4778-4D72-915B-B81E2C55CA06}"/>
              </a:ext>
            </a:extLst>
          </p:cNvPr>
          <p:cNvSpPr txBox="1"/>
          <p:nvPr/>
        </p:nvSpPr>
        <p:spPr>
          <a:xfrm>
            <a:off x="4289285" y="3048766"/>
            <a:ext cx="1985248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結束值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(1,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10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1):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07026620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>
            <a:extLst>
              <a:ext uri="{FF2B5EF4-FFF2-40B4-BE49-F238E27FC236}">
                <a16:creationId xmlns:a16="http://schemas.microsoft.com/office/drawing/2014/main" id="{8BA85129-B35D-4009-94A8-B26FF85C8F9D}"/>
              </a:ext>
            </a:extLst>
          </p:cNvPr>
          <p:cNvGrpSpPr/>
          <p:nvPr/>
        </p:nvGrpSpPr>
        <p:grpSpPr>
          <a:xfrm>
            <a:off x="6274533" y="3152899"/>
            <a:ext cx="3329969" cy="1690427"/>
            <a:chOff x="3446020" y="1878439"/>
            <a:chExt cx="3329969" cy="1690427"/>
          </a:xfrm>
        </p:grpSpPr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9FACFB34-DA27-4A8B-8135-2317D7A2453D}"/>
                </a:ext>
              </a:extLst>
            </p:cNvPr>
            <p:cNvSpPr txBox="1"/>
            <p:nvPr/>
          </p:nvSpPr>
          <p:spPr>
            <a:xfrm>
              <a:off x="3849559" y="2976396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sum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sum                   </a:t>
              </a:r>
              <a:r>
                <a:rPr lang="en-US" altLang="zh-TW" sz="105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endPara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55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0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1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3220E524-A2E7-4FCF-BCFC-8046CDB4832F}"/>
                </a:ext>
              </a:extLst>
            </p:cNvPr>
            <p:cNvGrpSpPr/>
            <p:nvPr/>
          </p:nvGrpSpPr>
          <p:grpSpPr>
            <a:xfrm>
              <a:off x="3446020" y="1878439"/>
              <a:ext cx="3329969" cy="1394193"/>
              <a:chOff x="3446020" y="1878439"/>
              <a:chExt cx="3329969" cy="1394193"/>
            </a:xfrm>
          </p:grpSpPr>
          <p:grpSp>
            <p:nvGrpSpPr>
              <p:cNvPr id="41" name="群組 40">
                <a:extLst>
                  <a:ext uri="{FF2B5EF4-FFF2-40B4-BE49-F238E27FC236}">
                    <a16:creationId xmlns:a16="http://schemas.microsoft.com/office/drawing/2014/main" id="{2A0B3904-5DE5-45B9-BEE9-0782D4E18D38}"/>
                  </a:ext>
                </a:extLst>
              </p:cNvPr>
              <p:cNvGrpSpPr/>
              <p:nvPr/>
            </p:nvGrpSpPr>
            <p:grpSpPr>
              <a:xfrm>
                <a:off x="3446021" y="2317223"/>
                <a:ext cx="3329968" cy="369330"/>
                <a:chOff x="2437923" y="3083635"/>
                <a:chExt cx="5232806" cy="285749"/>
              </a:xfrm>
            </p:grpSpPr>
            <p:sp>
              <p:nvSpPr>
                <p:cNvPr id="47" name="矩形: 圓角 46">
                  <a:extLst>
                    <a:ext uri="{FF2B5EF4-FFF2-40B4-BE49-F238E27FC236}">
                      <a16:creationId xmlns:a16="http://schemas.microsoft.com/office/drawing/2014/main" id="{02823807-55A8-41F8-9206-B88B8CE93739}"/>
                    </a:ext>
                  </a:extLst>
                </p:cNvPr>
                <p:cNvSpPr/>
                <p:nvPr/>
              </p:nvSpPr>
              <p:spPr>
                <a:xfrm>
                  <a:off x="2437923" y="3083635"/>
                  <a:ext cx="5232806" cy="2857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6E2A1"/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cxnSp>
              <p:nvCxnSpPr>
                <p:cNvPr id="48" name="直線接點 47">
                  <a:extLst>
                    <a:ext uri="{FF2B5EF4-FFF2-40B4-BE49-F238E27FC236}">
                      <a16:creationId xmlns:a16="http://schemas.microsoft.com/office/drawing/2014/main" id="{FE0D6E65-6A61-4739-959B-852033BE5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46779" y="3229011"/>
                  <a:ext cx="4901693" cy="4157"/>
                </a:xfrm>
                <a:prstGeom prst="line">
                  <a:avLst/>
                </a:prstGeom>
                <a:solidFill>
                  <a:srgbClr val="B6E2A1"/>
                </a:solidFill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橢圓 41">
                <a:extLst>
                  <a:ext uri="{FF2B5EF4-FFF2-40B4-BE49-F238E27FC236}">
                    <a16:creationId xmlns:a16="http://schemas.microsoft.com/office/drawing/2014/main" id="{853D6E1C-A837-4E9A-9840-27B6FE525360}"/>
                  </a:ext>
                </a:extLst>
              </p:cNvPr>
              <p:cNvSpPr/>
              <p:nvPr/>
            </p:nvSpPr>
            <p:spPr>
              <a:xfrm>
                <a:off x="3587061" y="2420493"/>
                <a:ext cx="180000" cy="180000"/>
              </a:xfrm>
              <a:prstGeom prst="ellipse">
                <a:avLst/>
              </a:prstGeom>
              <a:solidFill>
                <a:srgbClr val="80BFFF"/>
              </a:solidFill>
              <a:ln>
                <a:solidFill>
                  <a:srgbClr val="80B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 err="1">
                    <a:solidFill>
                      <a:schemeClr val="tx1"/>
                    </a:solidFill>
                  </a:rPr>
                  <a:t>i</a:t>
                </a:r>
                <a:endParaRPr lang="zh-TW" alt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接點: 肘形 43">
                <a:extLst>
                  <a:ext uri="{FF2B5EF4-FFF2-40B4-BE49-F238E27FC236}">
                    <a16:creationId xmlns:a16="http://schemas.microsoft.com/office/drawing/2014/main" id="{F82FFF09-6C97-4BB4-AF54-901D56981B8B}"/>
                  </a:ext>
                </a:extLst>
              </p:cNvPr>
              <p:cNvCxnSpPr>
                <a:cxnSpLocks/>
                <a:stCxn id="39" idx="1"/>
                <a:endCxn id="47" idx="1"/>
              </p:cNvCxnSpPr>
              <p:nvPr/>
            </p:nvCxnSpPr>
            <p:spPr>
              <a:xfrm rot="10800000">
                <a:off x="3446021" y="2501889"/>
                <a:ext cx="403538" cy="770743"/>
              </a:xfrm>
              <a:prstGeom prst="bentConnector3">
                <a:avLst>
                  <a:gd name="adj1" fmla="val 156649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5" name="接點: 肘形 44">
                <a:extLst>
                  <a:ext uri="{FF2B5EF4-FFF2-40B4-BE49-F238E27FC236}">
                    <a16:creationId xmlns:a16="http://schemas.microsoft.com/office/drawing/2014/main" id="{C444722D-EFB8-4D1A-BD93-46A6ED958A32}"/>
                  </a:ext>
                </a:extLst>
              </p:cNvPr>
              <p:cNvCxnSpPr>
                <a:cxnSpLocks/>
                <a:stCxn id="47" idx="3"/>
                <a:endCxn id="39" idx="3"/>
              </p:cNvCxnSpPr>
              <p:nvPr/>
            </p:nvCxnSpPr>
            <p:spPr>
              <a:xfrm flipH="1">
                <a:off x="6229043" y="2501888"/>
                <a:ext cx="546946" cy="770743"/>
              </a:xfrm>
              <a:prstGeom prst="bentConnector3">
                <a:avLst>
                  <a:gd name="adj1" fmla="val -41796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ECA37472-9116-434B-A30C-91EA38014DC6}"/>
                  </a:ext>
                </a:extLst>
              </p:cNvPr>
              <p:cNvSpPr txBox="1"/>
              <p:nvPr/>
            </p:nvSpPr>
            <p:spPr>
              <a:xfrm>
                <a:off x="3446020" y="1878439"/>
                <a:ext cx="3329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dirty="0"/>
                  <a:t>[1, 2, 3, 4, 5, 6, 7, 8, 9, 10]</a:t>
                </a:r>
                <a:endParaRPr lang="zh-TW" altLang="en-US" dirty="0"/>
              </a:p>
            </p:txBody>
          </p:sp>
        </p:grp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0CD8A8-A21B-4C2F-B534-48A28E1293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41460" y="260460"/>
          <a:ext cx="1572170" cy="24827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82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8191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E54ADF1-8E5D-4D2C-87EF-C1E46BF8E2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40053" y="282978"/>
          <a:ext cx="1623397" cy="246022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173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4421F280-240C-45CD-AE94-EF0CE561CB00}"/>
              </a:ext>
            </a:extLst>
          </p:cNvPr>
          <p:cNvGrpSpPr/>
          <p:nvPr/>
        </p:nvGrpSpPr>
        <p:grpSpPr>
          <a:xfrm>
            <a:off x="6567371" y="864068"/>
            <a:ext cx="1505594" cy="538468"/>
            <a:chOff x="10178406" y="3264368"/>
            <a:chExt cx="1505594" cy="538468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47EC3099-8E0F-44D3-8021-2D4B9667F09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" name="箭號: 五邊形 6">
                <a:extLst>
                  <a:ext uri="{FF2B5EF4-FFF2-40B4-BE49-F238E27FC236}">
                    <a16:creationId xmlns:a16="http://schemas.microsoft.com/office/drawing/2014/main" id="{93AC1B8C-1C09-4F45-9665-818CD71E0DD0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79F92B5-AF40-4491-AB4B-91D4CC5A480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E234736-BBE2-4E80-BBF7-2862604B56E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90B582C-1DF3-4F99-8221-5251388523F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CB076CE-A360-403D-9FDC-91E7C25830FB}"/>
              </a:ext>
            </a:extLst>
          </p:cNvPr>
          <p:cNvGrpSpPr/>
          <p:nvPr/>
        </p:nvGrpSpPr>
        <p:grpSpPr>
          <a:xfrm>
            <a:off x="4572393" y="742934"/>
            <a:ext cx="1572170" cy="614723"/>
            <a:chOff x="6922902" y="3154462"/>
            <a:chExt cx="1572170" cy="614723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4710E64-EEEB-4593-A5BA-CA3DDF348994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EF16FA5-64EA-4D33-8630-475A1879168E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08A0B392-77DF-4FAF-96DD-2F5B5CBCDDF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9517A48-AB7A-44BE-AAF2-E26A22D2E1BA}"/>
              </a:ext>
            </a:extLst>
          </p:cNvPr>
          <p:cNvGrpSpPr/>
          <p:nvPr/>
        </p:nvGrpSpPr>
        <p:grpSpPr>
          <a:xfrm flipV="1">
            <a:off x="5520879" y="740006"/>
            <a:ext cx="1110488" cy="671106"/>
            <a:chOff x="7535897" y="3243687"/>
            <a:chExt cx="1030649" cy="750280"/>
          </a:xfrm>
        </p:grpSpPr>
        <p:pic>
          <p:nvPicPr>
            <p:cNvPr id="1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83C8F5E3-A4A6-4194-90DA-E3B1F844BE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B8440ED-33D1-4295-904A-D8D9E2A2E58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98A9DA1-6A51-4E99-8299-B191BD9EAFEB}"/>
              </a:ext>
            </a:extLst>
          </p:cNvPr>
          <p:cNvGrpSpPr/>
          <p:nvPr/>
        </p:nvGrpSpPr>
        <p:grpSpPr>
          <a:xfrm>
            <a:off x="6575561" y="1501122"/>
            <a:ext cx="1505594" cy="538468"/>
            <a:chOff x="10178406" y="3264368"/>
            <a:chExt cx="1505594" cy="53846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228CBD3C-D421-4F64-9364-E4D0DFF2B2AC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0" name="箭號: 五邊形 19">
                <a:extLst>
                  <a:ext uri="{FF2B5EF4-FFF2-40B4-BE49-F238E27FC236}">
                    <a16:creationId xmlns:a16="http://schemas.microsoft.com/office/drawing/2014/main" id="{EE82B511-7124-4B7C-8E18-72980B442E5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7623E50-6781-4559-B502-222AFA84BC15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B207BB38-E0C8-4D1E-8091-F10167CB5C37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391830B-B38D-44A6-8FF5-18AFBFF8A376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EE2E32B2-9DAD-4879-85AD-018A376C315F}"/>
              </a:ext>
            </a:extLst>
          </p:cNvPr>
          <p:cNvGrpSpPr/>
          <p:nvPr/>
        </p:nvGrpSpPr>
        <p:grpSpPr>
          <a:xfrm>
            <a:off x="4572393" y="1371368"/>
            <a:ext cx="1572170" cy="614723"/>
            <a:chOff x="6922902" y="3154462"/>
            <a:chExt cx="1572170" cy="614723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AED8BEA-F6BA-40BC-9F49-207F2BE036AF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2BC69BD-82B7-4797-9288-C53BE72B4059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BBD66957-0263-43F8-A3A1-BF1ED6712CB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4783097D-1F7F-4B97-BC8F-930B5A47CA48}"/>
              </a:ext>
            </a:extLst>
          </p:cNvPr>
          <p:cNvGrpSpPr/>
          <p:nvPr/>
        </p:nvGrpSpPr>
        <p:grpSpPr>
          <a:xfrm flipV="1">
            <a:off x="5520879" y="1368440"/>
            <a:ext cx="1110488" cy="671106"/>
            <a:chOff x="7535897" y="3243687"/>
            <a:chExt cx="1030649" cy="750280"/>
          </a:xfrm>
        </p:grpSpPr>
        <p:pic>
          <p:nvPicPr>
            <p:cNvPr id="2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C311F96-CE9C-47EA-8F02-08B01D5353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48A0B40-2EAA-4420-9053-F1C0F99A6A76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6C0F20A2-B17D-4C66-9C00-FEDFCDF0D24F}"/>
              </a:ext>
            </a:extLst>
          </p:cNvPr>
          <p:cNvGrpSpPr/>
          <p:nvPr/>
        </p:nvGrpSpPr>
        <p:grpSpPr>
          <a:xfrm>
            <a:off x="6567371" y="2118807"/>
            <a:ext cx="1505594" cy="538468"/>
            <a:chOff x="10178406" y="3264368"/>
            <a:chExt cx="1505594" cy="538468"/>
          </a:xfrm>
        </p:grpSpPr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AE690BA1-F555-4A3B-AD3D-A7BF2FE9464D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2" name="箭號: 五邊形 51">
                <a:extLst>
                  <a:ext uri="{FF2B5EF4-FFF2-40B4-BE49-F238E27FC236}">
                    <a16:creationId xmlns:a16="http://schemas.microsoft.com/office/drawing/2014/main" id="{5162D2A5-4F1F-4D66-8A9A-96485A1DC44F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06E802A5-D673-4F41-AE6D-ED4A76DE5962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4D2ABA47-FCE5-46C0-B289-C67555EF8649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26FD616A-7A96-4C92-99E6-27240E00767A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90D582C3-674D-4BFF-8027-C2F86B0BA74E}"/>
              </a:ext>
            </a:extLst>
          </p:cNvPr>
          <p:cNvGrpSpPr/>
          <p:nvPr/>
        </p:nvGrpSpPr>
        <p:grpSpPr>
          <a:xfrm>
            <a:off x="4564203" y="1989053"/>
            <a:ext cx="1572170" cy="614723"/>
            <a:chOff x="6922902" y="3154462"/>
            <a:chExt cx="1572170" cy="614723"/>
          </a:xfrm>
        </p:grpSpPr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DCAA0DC7-F3C4-40EB-A855-D835A04B8E73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0533498-4E94-4D9C-A68D-E39EAC49860C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err="1">
                  <a:solidFill>
                    <a:schemeClr val="tx1"/>
                  </a:solidFill>
                </a:rPr>
                <a:t>i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DC8767DB-0C02-4E98-8DC2-F2D3A90364B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5A67376B-F6D9-4A04-A7A2-2A94B59AB2A7}"/>
              </a:ext>
            </a:extLst>
          </p:cNvPr>
          <p:cNvGrpSpPr/>
          <p:nvPr/>
        </p:nvGrpSpPr>
        <p:grpSpPr>
          <a:xfrm flipV="1">
            <a:off x="5512689" y="1986125"/>
            <a:ext cx="1110488" cy="671106"/>
            <a:chOff x="7535897" y="3243687"/>
            <a:chExt cx="1030649" cy="750280"/>
          </a:xfrm>
        </p:grpSpPr>
        <p:pic>
          <p:nvPicPr>
            <p:cNvPr id="6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5058262F-EF8F-49D4-8113-9DE53501A6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759C80EE-726A-456D-8B43-C3A2146CDF9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83B08FB7-C0CD-4478-BF1F-3205412DFC60}"/>
              </a:ext>
            </a:extLst>
          </p:cNvPr>
          <p:cNvSpPr txBox="1"/>
          <p:nvPr/>
        </p:nvSpPr>
        <p:spPr>
          <a:xfrm>
            <a:off x="4289285" y="3048766"/>
            <a:ext cx="1985248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結束值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(1,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10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1):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62411041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>
            <a:extLst>
              <a:ext uri="{FF2B5EF4-FFF2-40B4-BE49-F238E27FC236}">
                <a16:creationId xmlns:a16="http://schemas.microsoft.com/office/drawing/2014/main" id="{8BA85129-B35D-4009-94A8-B26FF85C8F9D}"/>
              </a:ext>
            </a:extLst>
          </p:cNvPr>
          <p:cNvGrpSpPr/>
          <p:nvPr/>
        </p:nvGrpSpPr>
        <p:grpSpPr>
          <a:xfrm>
            <a:off x="6274533" y="3152899"/>
            <a:ext cx="3329969" cy="1690427"/>
            <a:chOff x="3446020" y="1878439"/>
            <a:chExt cx="3329969" cy="1690427"/>
          </a:xfrm>
        </p:grpSpPr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9FACFB34-DA27-4A8B-8135-2317D7A2453D}"/>
                </a:ext>
              </a:extLst>
            </p:cNvPr>
            <p:cNvSpPr txBox="1"/>
            <p:nvPr/>
          </p:nvSpPr>
          <p:spPr>
            <a:xfrm>
              <a:off x="3849559" y="2976396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sum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sum                   </a:t>
              </a:r>
              <a:r>
                <a:rPr lang="en-US" altLang="zh-TW" sz="105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endPara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 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0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1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3220E524-A2E7-4FCF-BCFC-8046CDB4832F}"/>
                </a:ext>
              </a:extLst>
            </p:cNvPr>
            <p:cNvGrpSpPr/>
            <p:nvPr/>
          </p:nvGrpSpPr>
          <p:grpSpPr>
            <a:xfrm>
              <a:off x="3446020" y="1878439"/>
              <a:ext cx="3329969" cy="1394193"/>
              <a:chOff x="3446020" y="1878439"/>
              <a:chExt cx="3329969" cy="1394193"/>
            </a:xfrm>
          </p:grpSpPr>
          <p:grpSp>
            <p:nvGrpSpPr>
              <p:cNvPr id="41" name="群組 40">
                <a:extLst>
                  <a:ext uri="{FF2B5EF4-FFF2-40B4-BE49-F238E27FC236}">
                    <a16:creationId xmlns:a16="http://schemas.microsoft.com/office/drawing/2014/main" id="{2A0B3904-5DE5-45B9-BEE9-0782D4E18D38}"/>
                  </a:ext>
                </a:extLst>
              </p:cNvPr>
              <p:cNvGrpSpPr/>
              <p:nvPr/>
            </p:nvGrpSpPr>
            <p:grpSpPr>
              <a:xfrm>
                <a:off x="3446021" y="2317223"/>
                <a:ext cx="3329968" cy="369330"/>
                <a:chOff x="2437923" y="3083635"/>
                <a:chExt cx="5232806" cy="285749"/>
              </a:xfrm>
            </p:grpSpPr>
            <p:sp>
              <p:nvSpPr>
                <p:cNvPr id="47" name="矩形: 圓角 46">
                  <a:extLst>
                    <a:ext uri="{FF2B5EF4-FFF2-40B4-BE49-F238E27FC236}">
                      <a16:creationId xmlns:a16="http://schemas.microsoft.com/office/drawing/2014/main" id="{02823807-55A8-41F8-9206-B88B8CE93739}"/>
                    </a:ext>
                  </a:extLst>
                </p:cNvPr>
                <p:cNvSpPr/>
                <p:nvPr/>
              </p:nvSpPr>
              <p:spPr>
                <a:xfrm>
                  <a:off x="2437923" y="3083635"/>
                  <a:ext cx="5232806" cy="2857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6E2A1"/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cxnSp>
              <p:nvCxnSpPr>
                <p:cNvPr id="48" name="直線接點 47">
                  <a:extLst>
                    <a:ext uri="{FF2B5EF4-FFF2-40B4-BE49-F238E27FC236}">
                      <a16:creationId xmlns:a16="http://schemas.microsoft.com/office/drawing/2014/main" id="{FE0D6E65-6A61-4739-959B-852033BE5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46779" y="3229011"/>
                  <a:ext cx="4901693" cy="4157"/>
                </a:xfrm>
                <a:prstGeom prst="line">
                  <a:avLst/>
                </a:prstGeom>
                <a:solidFill>
                  <a:srgbClr val="B6E2A1"/>
                </a:solidFill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橢圓 41">
                <a:extLst>
                  <a:ext uri="{FF2B5EF4-FFF2-40B4-BE49-F238E27FC236}">
                    <a16:creationId xmlns:a16="http://schemas.microsoft.com/office/drawing/2014/main" id="{853D6E1C-A837-4E9A-9840-27B6FE525360}"/>
                  </a:ext>
                </a:extLst>
              </p:cNvPr>
              <p:cNvSpPr/>
              <p:nvPr/>
            </p:nvSpPr>
            <p:spPr>
              <a:xfrm>
                <a:off x="3587061" y="2420493"/>
                <a:ext cx="180000" cy="180000"/>
              </a:xfrm>
              <a:prstGeom prst="ellipse">
                <a:avLst/>
              </a:prstGeom>
              <a:solidFill>
                <a:srgbClr val="80BFFF"/>
              </a:solidFill>
              <a:ln>
                <a:solidFill>
                  <a:srgbClr val="80B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 err="1">
                    <a:solidFill>
                      <a:schemeClr val="tx1"/>
                    </a:solidFill>
                  </a:rPr>
                  <a:t>i</a:t>
                </a:r>
                <a:endParaRPr lang="zh-TW" alt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接點: 肘形 43">
                <a:extLst>
                  <a:ext uri="{FF2B5EF4-FFF2-40B4-BE49-F238E27FC236}">
                    <a16:creationId xmlns:a16="http://schemas.microsoft.com/office/drawing/2014/main" id="{F82FFF09-6C97-4BB4-AF54-901D56981B8B}"/>
                  </a:ext>
                </a:extLst>
              </p:cNvPr>
              <p:cNvCxnSpPr>
                <a:cxnSpLocks/>
                <a:stCxn id="39" idx="1"/>
                <a:endCxn id="47" idx="1"/>
              </p:cNvCxnSpPr>
              <p:nvPr/>
            </p:nvCxnSpPr>
            <p:spPr>
              <a:xfrm rot="10800000">
                <a:off x="3446021" y="2501889"/>
                <a:ext cx="403538" cy="770743"/>
              </a:xfrm>
              <a:prstGeom prst="bentConnector3">
                <a:avLst>
                  <a:gd name="adj1" fmla="val 156649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5" name="接點: 肘形 44">
                <a:extLst>
                  <a:ext uri="{FF2B5EF4-FFF2-40B4-BE49-F238E27FC236}">
                    <a16:creationId xmlns:a16="http://schemas.microsoft.com/office/drawing/2014/main" id="{C444722D-EFB8-4D1A-BD93-46A6ED958A32}"/>
                  </a:ext>
                </a:extLst>
              </p:cNvPr>
              <p:cNvCxnSpPr>
                <a:cxnSpLocks/>
                <a:stCxn id="47" idx="3"/>
                <a:endCxn id="39" idx="3"/>
              </p:cNvCxnSpPr>
              <p:nvPr/>
            </p:nvCxnSpPr>
            <p:spPr>
              <a:xfrm flipH="1">
                <a:off x="6229043" y="2501888"/>
                <a:ext cx="546946" cy="770743"/>
              </a:xfrm>
              <a:prstGeom prst="bentConnector3">
                <a:avLst>
                  <a:gd name="adj1" fmla="val -41796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ECA37472-9116-434B-A30C-91EA38014DC6}"/>
                  </a:ext>
                </a:extLst>
              </p:cNvPr>
              <p:cNvSpPr txBox="1"/>
              <p:nvPr/>
            </p:nvSpPr>
            <p:spPr>
              <a:xfrm>
                <a:off x="3446020" y="1878439"/>
                <a:ext cx="3329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dirty="0"/>
                  <a:t>[1, 2, 3, 4, 5, 6, 7, 8, 9, 10]</a:t>
                </a:r>
                <a:endParaRPr lang="zh-TW" altLang="en-US" dirty="0"/>
              </a:p>
            </p:txBody>
          </p:sp>
        </p:grp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0CD8A8-A21B-4C2F-B534-48A28E1293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41460" y="260460"/>
          <a:ext cx="1572170" cy="24827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82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8191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E54ADF1-8E5D-4D2C-87EF-C1E46BF8E2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40053" y="282978"/>
          <a:ext cx="1623397" cy="246022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173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4421F280-240C-45CD-AE94-EF0CE561CB00}"/>
              </a:ext>
            </a:extLst>
          </p:cNvPr>
          <p:cNvGrpSpPr/>
          <p:nvPr/>
        </p:nvGrpSpPr>
        <p:grpSpPr>
          <a:xfrm>
            <a:off x="6567371" y="864068"/>
            <a:ext cx="1505594" cy="538468"/>
            <a:chOff x="10178406" y="3264368"/>
            <a:chExt cx="1505594" cy="538468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47EC3099-8E0F-44D3-8021-2D4B9667F09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" name="箭號: 五邊形 6">
                <a:extLst>
                  <a:ext uri="{FF2B5EF4-FFF2-40B4-BE49-F238E27FC236}">
                    <a16:creationId xmlns:a16="http://schemas.microsoft.com/office/drawing/2014/main" id="{93AC1B8C-1C09-4F45-9665-818CD71E0DD0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79F92B5-AF40-4491-AB4B-91D4CC5A480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E234736-BBE2-4E80-BBF7-2862604B56E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90B582C-1DF3-4F99-8221-5251388523F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CB076CE-A360-403D-9FDC-91E7C25830FB}"/>
              </a:ext>
            </a:extLst>
          </p:cNvPr>
          <p:cNvGrpSpPr/>
          <p:nvPr/>
        </p:nvGrpSpPr>
        <p:grpSpPr>
          <a:xfrm>
            <a:off x="4572393" y="742934"/>
            <a:ext cx="1572170" cy="614723"/>
            <a:chOff x="6922902" y="3154462"/>
            <a:chExt cx="1572170" cy="614723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4710E64-EEEB-4593-A5BA-CA3DDF348994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EF16FA5-64EA-4D33-8630-475A1879168E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08A0B392-77DF-4FAF-96DD-2F5B5CBCDDF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9517A48-AB7A-44BE-AAF2-E26A22D2E1BA}"/>
              </a:ext>
            </a:extLst>
          </p:cNvPr>
          <p:cNvGrpSpPr/>
          <p:nvPr/>
        </p:nvGrpSpPr>
        <p:grpSpPr>
          <a:xfrm flipV="1">
            <a:off x="5520879" y="740006"/>
            <a:ext cx="1110488" cy="671106"/>
            <a:chOff x="7535897" y="3243687"/>
            <a:chExt cx="1030649" cy="750280"/>
          </a:xfrm>
        </p:grpSpPr>
        <p:pic>
          <p:nvPicPr>
            <p:cNvPr id="1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83C8F5E3-A4A6-4194-90DA-E3B1F844BE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B8440ED-33D1-4295-904A-D8D9E2A2E58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98A9DA1-6A51-4E99-8299-B191BD9EAFEB}"/>
              </a:ext>
            </a:extLst>
          </p:cNvPr>
          <p:cNvGrpSpPr/>
          <p:nvPr/>
        </p:nvGrpSpPr>
        <p:grpSpPr>
          <a:xfrm>
            <a:off x="6575561" y="1501122"/>
            <a:ext cx="1505594" cy="538468"/>
            <a:chOff x="10178406" y="3264368"/>
            <a:chExt cx="1505594" cy="53846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228CBD3C-D421-4F64-9364-E4D0DFF2B2AC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0" name="箭號: 五邊形 19">
                <a:extLst>
                  <a:ext uri="{FF2B5EF4-FFF2-40B4-BE49-F238E27FC236}">
                    <a16:creationId xmlns:a16="http://schemas.microsoft.com/office/drawing/2014/main" id="{EE82B511-7124-4B7C-8E18-72980B442E5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7623E50-6781-4559-B502-222AFA84BC15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B207BB38-E0C8-4D1E-8091-F10167CB5C37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391830B-B38D-44A6-8FF5-18AFBFF8A376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EE2E32B2-9DAD-4879-85AD-018A376C315F}"/>
              </a:ext>
            </a:extLst>
          </p:cNvPr>
          <p:cNvGrpSpPr/>
          <p:nvPr/>
        </p:nvGrpSpPr>
        <p:grpSpPr>
          <a:xfrm>
            <a:off x="4572393" y="1371368"/>
            <a:ext cx="1572170" cy="614723"/>
            <a:chOff x="6922902" y="3154462"/>
            <a:chExt cx="1572170" cy="614723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AED8BEA-F6BA-40BC-9F49-207F2BE036AF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2BC69BD-82B7-4797-9288-C53BE72B4059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BBD66957-0263-43F8-A3A1-BF1ED6712CB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4783097D-1F7F-4B97-BC8F-930B5A47CA48}"/>
              </a:ext>
            </a:extLst>
          </p:cNvPr>
          <p:cNvGrpSpPr/>
          <p:nvPr/>
        </p:nvGrpSpPr>
        <p:grpSpPr>
          <a:xfrm flipV="1">
            <a:off x="5520879" y="1368440"/>
            <a:ext cx="1110488" cy="671106"/>
            <a:chOff x="7535897" y="3243687"/>
            <a:chExt cx="1030649" cy="750280"/>
          </a:xfrm>
        </p:grpSpPr>
        <p:pic>
          <p:nvPicPr>
            <p:cNvPr id="2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C311F96-CE9C-47EA-8F02-08B01D5353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48A0B40-2EAA-4420-9053-F1C0F99A6A76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6C0F20A2-B17D-4C66-9C00-FEDFCDF0D24F}"/>
              </a:ext>
            </a:extLst>
          </p:cNvPr>
          <p:cNvGrpSpPr/>
          <p:nvPr/>
        </p:nvGrpSpPr>
        <p:grpSpPr>
          <a:xfrm>
            <a:off x="6567371" y="2118807"/>
            <a:ext cx="1505594" cy="538468"/>
            <a:chOff x="10178406" y="3264368"/>
            <a:chExt cx="1505594" cy="538468"/>
          </a:xfrm>
        </p:grpSpPr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AE690BA1-F555-4A3B-AD3D-A7BF2FE9464D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2" name="箭號: 五邊形 51">
                <a:extLst>
                  <a:ext uri="{FF2B5EF4-FFF2-40B4-BE49-F238E27FC236}">
                    <a16:creationId xmlns:a16="http://schemas.microsoft.com/office/drawing/2014/main" id="{5162D2A5-4F1F-4D66-8A9A-96485A1DC44F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06E802A5-D673-4F41-AE6D-ED4A76DE5962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4D2ABA47-FCE5-46C0-B289-C67555EF8649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26FD616A-7A96-4C92-99E6-27240E00767A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90D582C3-674D-4BFF-8027-C2F86B0BA74E}"/>
              </a:ext>
            </a:extLst>
          </p:cNvPr>
          <p:cNvGrpSpPr/>
          <p:nvPr/>
        </p:nvGrpSpPr>
        <p:grpSpPr>
          <a:xfrm>
            <a:off x="4564203" y="1989053"/>
            <a:ext cx="1572170" cy="614723"/>
            <a:chOff x="6922902" y="3154462"/>
            <a:chExt cx="1572170" cy="614723"/>
          </a:xfrm>
        </p:grpSpPr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DCAA0DC7-F3C4-40EB-A855-D835A04B8E73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0533498-4E94-4D9C-A68D-E39EAC49860C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err="1">
                  <a:solidFill>
                    <a:schemeClr val="tx1"/>
                  </a:solidFill>
                </a:rPr>
                <a:t>i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DC8767DB-0C02-4E98-8DC2-F2D3A90364B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5A67376B-F6D9-4A04-A7A2-2A94B59AB2A7}"/>
              </a:ext>
            </a:extLst>
          </p:cNvPr>
          <p:cNvGrpSpPr/>
          <p:nvPr/>
        </p:nvGrpSpPr>
        <p:grpSpPr>
          <a:xfrm flipV="1">
            <a:off x="5512689" y="1986125"/>
            <a:ext cx="1110488" cy="671106"/>
            <a:chOff x="7535897" y="3243687"/>
            <a:chExt cx="1030649" cy="750280"/>
          </a:xfrm>
        </p:grpSpPr>
        <p:pic>
          <p:nvPicPr>
            <p:cNvPr id="6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5058262F-EF8F-49D4-8113-9DE53501A6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759C80EE-726A-456D-8B43-C3A2146CDF9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08C5893B-9936-4E8D-9A8D-5E106618461F}"/>
              </a:ext>
            </a:extLst>
          </p:cNvPr>
          <p:cNvSpPr txBox="1"/>
          <p:nvPr/>
        </p:nvSpPr>
        <p:spPr>
          <a:xfrm>
            <a:off x="4289285" y="3048766"/>
            <a:ext cx="1985248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結束值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(1,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10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1):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55638990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>
            <a:extLst>
              <a:ext uri="{FF2B5EF4-FFF2-40B4-BE49-F238E27FC236}">
                <a16:creationId xmlns:a16="http://schemas.microsoft.com/office/drawing/2014/main" id="{8BA85129-B35D-4009-94A8-B26FF85C8F9D}"/>
              </a:ext>
            </a:extLst>
          </p:cNvPr>
          <p:cNvGrpSpPr/>
          <p:nvPr/>
        </p:nvGrpSpPr>
        <p:grpSpPr>
          <a:xfrm>
            <a:off x="6274533" y="3152899"/>
            <a:ext cx="3329969" cy="1690427"/>
            <a:chOff x="3446020" y="1878439"/>
            <a:chExt cx="3329969" cy="1690427"/>
          </a:xfrm>
        </p:grpSpPr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9FACFB34-DA27-4A8B-8135-2317D7A2453D}"/>
                </a:ext>
              </a:extLst>
            </p:cNvPr>
            <p:cNvSpPr txBox="1"/>
            <p:nvPr/>
          </p:nvSpPr>
          <p:spPr>
            <a:xfrm>
              <a:off x="3849559" y="2976396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sum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sum                   </a:t>
              </a:r>
              <a:r>
                <a:rPr lang="en-US" altLang="zh-TW" sz="105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endPara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55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xx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3220E524-A2E7-4FCF-BCFC-8046CDB4832F}"/>
                </a:ext>
              </a:extLst>
            </p:cNvPr>
            <p:cNvGrpSpPr/>
            <p:nvPr/>
          </p:nvGrpSpPr>
          <p:grpSpPr>
            <a:xfrm>
              <a:off x="3446020" y="1878439"/>
              <a:ext cx="3329969" cy="1394193"/>
              <a:chOff x="3446020" y="1878439"/>
              <a:chExt cx="3329969" cy="1394193"/>
            </a:xfrm>
          </p:grpSpPr>
          <p:grpSp>
            <p:nvGrpSpPr>
              <p:cNvPr id="41" name="群組 40">
                <a:extLst>
                  <a:ext uri="{FF2B5EF4-FFF2-40B4-BE49-F238E27FC236}">
                    <a16:creationId xmlns:a16="http://schemas.microsoft.com/office/drawing/2014/main" id="{2A0B3904-5DE5-45B9-BEE9-0782D4E18D38}"/>
                  </a:ext>
                </a:extLst>
              </p:cNvPr>
              <p:cNvGrpSpPr/>
              <p:nvPr/>
            </p:nvGrpSpPr>
            <p:grpSpPr>
              <a:xfrm>
                <a:off x="3446021" y="2317223"/>
                <a:ext cx="3329968" cy="369330"/>
                <a:chOff x="2437923" y="3083635"/>
                <a:chExt cx="5232806" cy="285749"/>
              </a:xfrm>
            </p:grpSpPr>
            <p:sp>
              <p:nvSpPr>
                <p:cNvPr id="47" name="矩形: 圓角 46">
                  <a:extLst>
                    <a:ext uri="{FF2B5EF4-FFF2-40B4-BE49-F238E27FC236}">
                      <a16:creationId xmlns:a16="http://schemas.microsoft.com/office/drawing/2014/main" id="{02823807-55A8-41F8-9206-B88B8CE93739}"/>
                    </a:ext>
                  </a:extLst>
                </p:cNvPr>
                <p:cNvSpPr/>
                <p:nvPr/>
              </p:nvSpPr>
              <p:spPr>
                <a:xfrm>
                  <a:off x="2437923" y="3083635"/>
                  <a:ext cx="5232806" cy="2857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6E2A1"/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cxnSp>
              <p:nvCxnSpPr>
                <p:cNvPr id="48" name="直線接點 47">
                  <a:extLst>
                    <a:ext uri="{FF2B5EF4-FFF2-40B4-BE49-F238E27FC236}">
                      <a16:creationId xmlns:a16="http://schemas.microsoft.com/office/drawing/2014/main" id="{FE0D6E65-6A61-4739-959B-852033BE5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46779" y="3229011"/>
                  <a:ext cx="4901693" cy="4157"/>
                </a:xfrm>
                <a:prstGeom prst="line">
                  <a:avLst/>
                </a:prstGeom>
                <a:solidFill>
                  <a:srgbClr val="B6E2A1"/>
                </a:solidFill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橢圓 41">
                <a:extLst>
                  <a:ext uri="{FF2B5EF4-FFF2-40B4-BE49-F238E27FC236}">
                    <a16:creationId xmlns:a16="http://schemas.microsoft.com/office/drawing/2014/main" id="{853D6E1C-A837-4E9A-9840-27B6FE525360}"/>
                  </a:ext>
                </a:extLst>
              </p:cNvPr>
              <p:cNvSpPr/>
              <p:nvPr/>
            </p:nvSpPr>
            <p:spPr>
              <a:xfrm>
                <a:off x="3875819" y="2420493"/>
                <a:ext cx="180000" cy="180000"/>
              </a:xfrm>
              <a:prstGeom prst="ellipse">
                <a:avLst/>
              </a:prstGeom>
              <a:solidFill>
                <a:srgbClr val="80BFFF"/>
              </a:solidFill>
              <a:ln>
                <a:solidFill>
                  <a:srgbClr val="80B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 err="1">
                    <a:solidFill>
                      <a:schemeClr val="tx1"/>
                    </a:solidFill>
                  </a:rPr>
                  <a:t>i</a:t>
                </a:r>
                <a:endParaRPr lang="zh-TW" alt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接點: 肘形 43">
                <a:extLst>
                  <a:ext uri="{FF2B5EF4-FFF2-40B4-BE49-F238E27FC236}">
                    <a16:creationId xmlns:a16="http://schemas.microsoft.com/office/drawing/2014/main" id="{F82FFF09-6C97-4BB4-AF54-901D56981B8B}"/>
                  </a:ext>
                </a:extLst>
              </p:cNvPr>
              <p:cNvCxnSpPr>
                <a:cxnSpLocks/>
                <a:stCxn id="39" idx="1"/>
                <a:endCxn id="47" idx="1"/>
              </p:cNvCxnSpPr>
              <p:nvPr/>
            </p:nvCxnSpPr>
            <p:spPr>
              <a:xfrm rot="10800000">
                <a:off x="3446021" y="2501889"/>
                <a:ext cx="403538" cy="770743"/>
              </a:xfrm>
              <a:prstGeom prst="bentConnector3">
                <a:avLst>
                  <a:gd name="adj1" fmla="val 156649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5" name="接點: 肘形 44">
                <a:extLst>
                  <a:ext uri="{FF2B5EF4-FFF2-40B4-BE49-F238E27FC236}">
                    <a16:creationId xmlns:a16="http://schemas.microsoft.com/office/drawing/2014/main" id="{C444722D-EFB8-4D1A-BD93-46A6ED958A32}"/>
                  </a:ext>
                </a:extLst>
              </p:cNvPr>
              <p:cNvCxnSpPr>
                <a:cxnSpLocks/>
                <a:stCxn id="47" idx="3"/>
                <a:endCxn id="39" idx="3"/>
              </p:cNvCxnSpPr>
              <p:nvPr/>
            </p:nvCxnSpPr>
            <p:spPr>
              <a:xfrm flipH="1">
                <a:off x="6229043" y="2501888"/>
                <a:ext cx="546946" cy="770743"/>
              </a:xfrm>
              <a:prstGeom prst="bentConnector3">
                <a:avLst>
                  <a:gd name="adj1" fmla="val -41796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ECA37472-9116-434B-A30C-91EA38014DC6}"/>
                  </a:ext>
                </a:extLst>
              </p:cNvPr>
              <p:cNvSpPr txBox="1"/>
              <p:nvPr/>
            </p:nvSpPr>
            <p:spPr>
              <a:xfrm>
                <a:off x="3446020" y="1878439"/>
                <a:ext cx="3329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dirty="0"/>
                  <a:t>[1, 2, 3, 4, 5, 6, 7, 8, 9, 10]</a:t>
                </a:r>
                <a:endParaRPr lang="zh-TW" altLang="en-US" dirty="0"/>
              </a:p>
            </p:txBody>
          </p:sp>
        </p:grp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0CD8A8-A21B-4C2F-B534-48A28E1293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41460" y="260460"/>
          <a:ext cx="1572170" cy="24827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82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8191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E54ADF1-8E5D-4D2C-87EF-C1E46BF8E2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40053" y="282978"/>
          <a:ext cx="1623397" cy="246022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173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4421F280-240C-45CD-AE94-EF0CE561CB00}"/>
              </a:ext>
            </a:extLst>
          </p:cNvPr>
          <p:cNvGrpSpPr/>
          <p:nvPr/>
        </p:nvGrpSpPr>
        <p:grpSpPr>
          <a:xfrm>
            <a:off x="6567371" y="864068"/>
            <a:ext cx="1505594" cy="538468"/>
            <a:chOff x="10178406" y="3264368"/>
            <a:chExt cx="1505594" cy="538468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47EC3099-8E0F-44D3-8021-2D4B9667F09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" name="箭號: 五邊形 6">
                <a:extLst>
                  <a:ext uri="{FF2B5EF4-FFF2-40B4-BE49-F238E27FC236}">
                    <a16:creationId xmlns:a16="http://schemas.microsoft.com/office/drawing/2014/main" id="{93AC1B8C-1C09-4F45-9665-818CD71E0DD0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79F92B5-AF40-4491-AB4B-91D4CC5A480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E234736-BBE2-4E80-BBF7-2862604B56E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90B582C-1DF3-4F99-8221-5251388523F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CB076CE-A360-403D-9FDC-91E7C25830FB}"/>
              </a:ext>
            </a:extLst>
          </p:cNvPr>
          <p:cNvGrpSpPr/>
          <p:nvPr/>
        </p:nvGrpSpPr>
        <p:grpSpPr>
          <a:xfrm>
            <a:off x="4572393" y="742934"/>
            <a:ext cx="1572170" cy="614723"/>
            <a:chOff x="6922902" y="3154462"/>
            <a:chExt cx="1572170" cy="614723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4710E64-EEEB-4593-A5BA-CA3DDF348994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EF16FA5-64EA-4D33-8630-475A1879168E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08A0B392-77DF-4FAF-96DD-2F5B5CBCDDF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9517A48-AB7A-44BE-AAF2-E26A22D2E1BA}"/>
              </a:ext>
            </a:extLst>
          </p:cNvPr>
          <p:cNvGrpSpPr/>
          <p:nvPr/>
        </p:nvGrpSpPr>
        <p:grpSpPr>
          <a:xfrm flipV="1">
            <a:off x="5520879" y="740006"/>
            <a:ext cx="1110488" cy="671106"/>
            <a:chOff x="7535897" y="3243687"/>
            <a:chExt cx="1030649" cy="750280"/>
          </a:xfrm>
        </p:grpSpPr>
        <p:pic>
          <p:nvPicPr>
            <p:cNvPr id="1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83C8F5E3-A4A6-4194-90DA-E3B1F844BE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B8440ED-33D1-4295-904A-D8D9E2A2E58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98A9DA1-6A51-4E99-8299-B191BD9EAFEB}"/>
              </a:ext>
            </a:extLst>
          </p:cNvPr>
          <p:cNvGrpSpPr/>
          <p:nvPr/>
        </p:nvGrpSpPr>
        <p:grpSpPr>
          <a:xfrm>
            <a:off x="6575561" y="1501122"/>
            <a:ext cx="1505594" cy="538468"/>
            <a:chOff x="10178406" y="3264368"/>
            <a:chExt cx="1505594" cy="53846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228CBD3C-D421-4F64-9364-E4D0DFF2B2AC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0" name="箭號: 五邊形 19">
                <a:extLst>
                  <a:ext uri="{FF2B5EF4-FFF2-40B4-BE49-F238E27FC236}">
                    <a16:creationId xmlns:a16="http://schemas.microsoft.com/office/drawing/2014/main" id="{EE82B511-7124-4B7C-8E18-72980B442E5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7623E50-6781-4559-B502-222AFA84BC15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B207BB38-E0C8-4D1E-8091-F10167CB5C37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391830B-B38D-44A6-8FF5-18AFBFF8A376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EE2E32B2-9DAD-4879-85AD-018A376C315F}"/>
              </a:ext>
            </a:extLst>
          </p:cNvPr>
          <p:cNvGrpSpPr/>
          <p:nvPr/>
        </p:nvGrpSpPr>
        <p:grpSpPr>
          <a:xfrm>
            <a:off x="4572393" y="1371368"/>
            <a:ext cx="1572170" cy="614723"/>
            <a:chOff x="6922902" y="3154462"/>
            <a:chExt cx="1572170" cy="614723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AED8BEA-F6BA-40BC-9F49-207F2BE036AF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2BC69BD-82B7-4797-9288-C53BE72B4059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BBD66957-0263-43F8-A3A1-BF1ED6712CB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4783097D-1F7F-4B97-BC8F-930B5A47CA48}"/>
              </a:ext>
            </a:extLst>
          </p:cNvPr>
          <p:cNvGrpSpPr/>
          <p:nvPr/>
        </p:nvGrpSpPr>
        <p:grpSpPr>
          <a:xfrm flipV="1">
            <a:off x="5520879" y="1368440"/>
            <a:ext cx="1110488" cy="671106"/>
            <a:chOff x="7535897" y="3243687"/>
            <a:chExt cx="1030649" cy="750280"/>
          </a:xfrm>
        </p:grpSpPr>
        <p:pic>
          <p:nvPicPr>
            <p:cNvPr id="2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C311F96-CE9C-47EA-8F02-08B01D5353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48A0B40-2EAA-4420-9053-F1C0F99A6A76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6C0F20A2-B17D-4C66-9C00-FEDFCDF0D24F}"/>
              </a:ext>
            </a:extLst>
          </p:cNvPr>
          <p:cNvGrpSpPr/>
          <p:nvPr/>
        </p:nvGrpSpPr>
        <p:grpSpPr>
          <a:xfrm>
            <a:off x="6567371" y="2118807"/>
            <a:ext cx="1505594" cy="538468"/>
            <a:chOff x="10178406" y="3264368"/>
            <a:chExt cx="1505594" cy="538468"/>
          </a:xfrm>
        </p:grpSpPr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AE690BA1-F555-4A3B-AD3D-A7BF2FE9464D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2" name="箭號: 五邊形 51">
                <a:extLst>
                  <a:ext uri="{FF2B5EF4-FFF2-40B4-BE49-F238E27FC236}">
                    <a16:creationId xmlns:a16="http://schemas.microsoft.com/office/drawing/2014/main" id="{5162D2A5-4F1F-4D66-8A9A-96485A1DC44F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2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06E802A5-D673-4F41-AE6D-ED4A76DE5962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4D2ABA47-FCE5-46C0-B289-C67555EF8649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26FD616A-7A96-4C92-99E6-27240E00767A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90D582C3-674D-4BFF-8027-C2F86B0BA74E}"/>
              </a:ext>
            </a:extLst>
          </p:cNvPr>
          <p:cNvGrpSpPr/>
          <p:nvPr/>
        </p:nvGrpSpPr>
        <p:grpSpPr>
          <a:xfrm>
            <a:off x="4564203" y="1989053"/>
            <a:ext cx="1572170" cy="614723"/>
            <a:chOff x="6922902" y="3154462"/>
            <a:chExt cx="1572170" cy="614723"/>
          </a:xfrm>
        </p:grpSpPr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DCAA0DC7-F3C4-40EB-A855-D835A04B8E73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0533498-4E94-4D9C-A68D-E39EAC49860C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err="1">
                  <a:solidFill>
                    <a:schemeClr val="tx1"/>
                  </a:solidFill>
                </a:rPr>
                <a:t>i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DC8767DB-0C02-4E98-8DC2-F2D3A90364B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5A67376B-F6D9-4A04-A7A2-2A94B59AB2A7}"/>
              </a:ext>
            </a:extLst>
          </p:cNvPr>
          <p:cNvGrpSpPr/>
          <p:nvPr/>
        </p:nvGrpSpPr>
        <p:grpSpPr>
          <a:xfrm flipV="1">
            <a:off x="5512689" y="1986125"/>
            <a:ext cx="1110488" cy="671106"/>
            <a:chOff x="7535897" y="3243687"/>
            <a:chExt cx="1030649" cy="750280"/>
          </a:xfrm>
        </p:grpSpPr>
        <p:pic>
          <p:nvPicPr>
            <p:cNvPr id="6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5058262F-EF8F-49D4-8113-9DE53501A6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759C80EE-726A-456D-8B43-C3A2146CDF9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2D12F1F2-1617-4F35-BBD1-EE0C2AF14E50}"/>
              </a:ext>
            </a:extLst>
          </p:cNvPr>
          <p:cNvSpPr txBox="1"/>
          <p:nvPr/>
        </p:nvSpPr>
        <p:spPr>
          <a:xfrm>
            <a:off x="4289285" y="3048766"/>
            <a:ext cx="1985248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結束值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(1,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10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1):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137486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2187BDF3-143E-45D9-8530-7F3B24584110}"/>
              </a:ext>
            </a:extLst>
          </p:cNvPr>
          <p:cNvGrpSpPr/>
          <p:nvPr/>
        </p:nvGrpSpPr>
        <p:grpSpPr>
          <a:xfrm>
            <a:off x="517828" y="2534636"/>
            <a:ext cx="3586812" cy="1135987"/>
            <a:chOff x="517828" y="2534636"/>
            <a:chExt cx="3586812" cy="1135987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24D1CA4-EF1C-4FD2-B067-FDDF5823D71F}"/>
                </a:ext>
              </a:extLst>
            </p:cNvPr>
            <p:cNvSpPr/>
            <p:nvPr/>
          </p:nvSpPr>
          <p:spPr>
            <a:xfrm>
              <a:off x="517828" y="2977443"/>
              <a:ext cx="3586812" cy="693180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DA7DBA15-EAB6-427A-A63F-AE4A9DBC6759}"/>
                </a:ext>
              </a:extLst>
            </p:cNvPr>
            <p:cNvGrpSpPr/>
            <p:nvPr/>
          </p:nvGrpSpPr>
          <p:grpSpPr>
            <a:xfrm>
              <a:off x="517828" y="2534636"/>
              <a:ext cx="3586812" cy="1135987"/>
              <a:chOff x="517828" y="2508722"/>
              <a:chExt cx="3586812" cy="917810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EA5FF0-329C-4EAF-BCB1-88676B9D4B5B}"/>
                  </a:ext>
                </a:extLst>
              </p:cNvPr>
              <p:cNvSpPr/>
              <p:nvPr/>
            </p:nvSpPr>
            <p:spPr>
              <a:xfrm>
                <a:off x="517828" y="2508722"/>
                <a:ext cx="3586812" cy="357762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3801983-D706-460D-8857-1F219B4F415A}"/>
                  </a:ext>
                </a:extLst>
              </p:cNvPr>
              <p:cNvSpPr/>
              <p:nvPr/>
            </p:nvSpPr>
            <p:spPr>
              <a:xfrm>
                <a:off x="767444" y="3164737"/>
                <a:ext cx="1159328" cy="261795"/>
              </a:xfrm>
              <a:prstGeom prst="rect">
                <a:avLst/>
              </a:prstGeom>
              <a:solidFill>
                <a:srgbClr val="F6C4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 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請寫一個程式，讓使用者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迴圈從</a:t>
            </a:r>
            <a:r>
              <a:rPr lang="en-US" altLang="zh-TW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印到</a:t>
            </a:r>
            <a:r>
              <a:rPr lang="en-US" altLang="zh-TW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4905F201-4E87-3150-45A0-0CE864262CF8}"/>
              </a:ext>
            </a:extLst>
          </p:cNvPr>
          <p:cNvSpPr/>
          <p:nvPr/>
        </p:nvSpPr>
        <p:spPr>
          <a:xfrm>
            <a:off x="304800" y="3053333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4929377" y="1134430"/>
            <a:ext cx="140457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一個整數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變數表示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6665667" y="1128521"/>
            <a:ext cx="3699649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range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105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整數串列，指定遞增值為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graphicFrame>
        <p:nvGraphicFramePr>
          <p:cNvPr id="61" name="表格 60">
            <a:extLst>
              <a:ext uri="{FF2B5EF4-FFF2-40B4-BE49-F238E27FC236}">
                <a16:creationId xmlns:a16="http://schemas.microsoft.com/office/drawing/2014/main" id="{3A45647B-9145-4620-9D62-3879CE4EE14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0"/>
          <a:ext cx="1572170" cy="1864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248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400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4ED6E084-B788-4433-8A7E-0AB2DF3FF1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8"/>
          <a:ext cx="1623397" cy="184238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3995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39A49A3C-CBB9-4FB7-AB27-6BD5BD920921}"/>
              </a:ext>
            </a:extLst>
          </p:cNvPr>
          <p:cNvGrpSpPr/>
          <p:nvPr/>
        </p:nvGrpSpPr>
        <p:grpSpPr>
          <a:xfrm>
            <a:off x="8552806" y="3264368"/>
            <a:ext cx="1505594" cy="538468"/>
            <a:chOff x="10178406" y="3264368"/>
            <a:chExt cx="1505594" cy="538468"/>
          </a:xfrm>
        </p:grpSpPr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03A6A57F-CF48-4575-96CD-800D9E5D0952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3" name="箭號: 五邊形 22">
                <a:extLst>
                  <a:ext uri="{FF2B5EF4-FFF2-40B4-BE49-F238E27FC236}">
                    <a16:creationId xmlns:a16="http://schemas.microsoft.com/office/drawing/2014/main" id="{5AEEB5D8-451E-4539-A5A9-D59AEB733814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7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E9892C8-C515-403A-A142-0121BBD0C42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D5741E49-8873-406F-B8FE-7F45FD7076EE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3669B406-5E04-4F2D-BDFE-1BE30892123A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8361216" y="1812106"/>
            <a:ext cx="2700056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在每次迭代中，印出迴圈變數</a:t>
            </a:r>
            <a:r>
              <a:rPr lang="en-US" altLang="zh-TW" sz="105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當前的值。</a:t>
            </a:r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A04F1AF3-24F9-4D10-8C36-61F75F6E35A0}"/>
              </a:ext>
            </a:extLst>
          </p:cNvPr>
          <p:cNvGrpSpPr/>
          <p:nvPr/>
        </p:nvGrpSpPr>
        <p:grpSpPr>
          <a:xfrm>
            <a:off x="6566293" y="3143234"/>
            <a:ext cx="1572170" cy="614723"/>
            <a:chOff x="6922902" y="3154462"/>
            <a:chExt cx="1572170" cy="614723"/>
          </a:xfrm>
        </p:grpSpPr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F04DB4F1-5F19-4917-9B05-F07741A94D1E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AFE2A52-1D71-4BE4-AC09-64C618F893D8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CE0C669C-48B0-4449-BCF5-366D9E17BF22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7D40146E-1D66-4267-8B8F-4A81F18922EE}"/>
              </a:ext>
            </a:extLst>
          </p:cNvPr>
          <p:cNvGrpSpPr/>
          <p:nvPr/>
        </p:nvGrpSpPr>
        <p:grpSpPr>
          <a:xfrm flipV="1">
            <a:off x="7514779" y="3140306"/>
            <a:ext cx="1110488" cy="671106"/>
            <a:chOff x="7535897" y="3243687"/>
            <a:chExt cx="1030649" cy="750280"/>
          </a:xfrm>
        </p:grpSpPr>
        <p:pic>
          <p:nvPicPr>
            <p:cNvPr id="4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1066674-B1C6-47CD-9A3A-E29464C178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236D0927-11BE-47CD-AAB7-77526E4E84A5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CD90517-C720-432E-9294-A5400D18C69F}"/>
              </a:ext>
            </a:extLst>
          </p:cNvPr>
          <p:cNvGrpSpPr/>
          <p:nvPr/>
        </p:nvGrpSpPr>
        <p:grpSpPr>
          <a:xfrm>
            <a:off x="8384511" y="4703475"/>
            <a:ext cx="2758644" cy="808114"/>
            <a:chOff x="3446021" y="1878439"/>
            <a:chExt cx="2758644" cy="808114"/>
          </a:xfrm>
        </p:grpSpPr>
        <p:grpSp>
          <p:nvGrpSpPr>
            <p:cNvPr id="51" name="群組 50">
              <a:extLst>
                <a:ext uri="{FF2B5EF4-FFF2-40B4-BE49-F238E27FC236}">
                  <a16:creationId xmlns:a16="http://schemas.microsoft.com/office/drawing/2014/main" id="{6E5B7A0E-197A-4604-9E42-533A9FA1BBEA}"/>
                </a:ext>
              </a:extLst>
            </p:cNvPr>
            <p:cNvGrpSpPr/>
            <p:nvPr/>
          </p:nvGrpSpPr>
          <p:grpSpPr>
            <a:xfrm>
              <a:off x="3446021" y="2317223"/>
              <a:ext cx="2690228" cy="369330"/>
              <a:chOff x="2437923" y="3083635"/>
              <a:chExt cx="4227500" cy="285749"/>
            </a:xfrm>
          </p:grpSpPr>
          <p:sp>
            <p:nvSpPr>
              <p:cNvPr id="60" name="矩形: 圓角 59">
                <a:extLst>
                  <a:ext uri="{FF2B5EF4-FFF2-40B4-BE49-F238E27FC236}">
                    <a16:creationId xmlns:a16="http://schemas.microsoft.com/office/drawing/2014/main" id="{295B88B2-C225-47B1-8FBF-B0153DA4EF42}"/>
                  </a:ext>
                </a:extLst>
              </p:cNvPr>
              <p:cNvSpPr/>
              <p:nvPr/>
            </p:nvSpPr>
            <p:spPr>
              <a:xfrm>
                <a:off x="2437923" y="3083635"/>
                <a:ext cx="4227500" cy="285749"/>
              </a:xfrm>
              <a:prstGeom prst="roundRect">
                <a:avLst>
                  <a:gd name="adj" fmla="val 50000"/>
                </a:avLst>
              </a:prstGeom>
              <a:solidFill>
                <a:srgbClr val="B6E2A1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cxnSp>
            <p:nvCxnSpPr>
              <p:cNvPr id="62" name="直線接點 61">
                <a:extLst>
                  <a:ext uri="{FF2B5EF4-FFF2-40B4-BE49-F238E27FC236}">
                    <a16:creationId xmlns:a16="http://schemas.microsoft.com/office/drawing/2014/main" id="{5EE65E7C-A808-4355-98C9-9BF92FBC3D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46779" y="3230404"/>
                <a:ext cx="3959999" cy="2764"/>
              </a:xfrm>
              <a:prstGeom prst="line">
                <a:avLst/>
              </a:prstGeom>
              <a:solidFill>
                <a:srgbClr val="B6E2A1"/>
              </a:solidFill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CEEBDD2C-4857-43E5-AA50-1E138F851768}"/>
                </a:ext>
              </a:extLst>
            </p:cNvPr>
            <p:cNvSpPr/>
            <p:nvPr/>
          </p:nvSpPr>
          <p:spPr>
            <a:xfrm>
              <a:off x="3613086" y="2420493"/>
              <a:ext cx="180000" cy="180000"/>
            </a:xfrm>
            <a:prstGeom prst="ellipse">
              <a:avLst/>
            </a:prstGeom>
            <a:solidFill>
              <a:srgbClr val="80BFFF"/>
            </a:solidFill>
            <a:ln>
              <a:solidFill>
                <a:srgbClr val="80B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err="1">
                  <a:solidFill>
                    <a:schemeClr val="tx1"/>
                  </a:solidFill>
                </a:rPr>
                <a:t>i</a:t>
              </a:r>
              <a:endParaRPr lang="zh-TW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DE808612-20FA-4DE4-A1DB-1EE588F5AD2E}"/>
                </a:ext>
              </a:extLst>
            </p:cNvPr>
            <p:cNvSpPr txBox="1"/>
            <p:nvPr/>
          </p:nvSpPr>
          <p:spPr>
            <a:xfrm>
              <a:off x="3446021" y="1878439"/>
              <a:ext cx="2758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dirty="0"/>
                <a:t>[1, 2, 3, 4, 5, 6, 7]</a:t>
              </a:r>
              <a:endParaRPr lang="zh-TW" altLang="en-US" dirty="0"/>
            </a:p>
          </p:txBody>
        </p:sp>
      </p:grpSp>
      <p:grpSp>
        <p:nvGrpSpPr>
          <p:cNvPr id="88" name="群組 87">
            <a:extLst>
              <a:ext uri="{FF2B5EF4-FFF2-40B4-BE49-F238E27FC236}">
                <a16:creationId xmlns:a16="http://schemas.microsoft.com/office/drawing/2014/main" id="{8B2E3C9F-CD4B-480A-8249-F7C71AE6DD85}"/>
              </a:ext>
            </a:extLst>
          </p:cNvPr>
          <p:cNvGrpSpPr/>
          <p:nvPr/>
        </p:nvGrpSpPr>
        <p:grpSpPr>
          <a:xfrm>
            <a:off x="8552806" y="3879925"/>
            <a:ext cx="1505594" cy="538468"/>
            <a:chOff x="10178406" y="3264368"/>
            <a:chExt cx="1505594" cy="538468"/>
          </a:xfrm>
        </p:grpSpPr>
        <p:grpSp>
          <p:nvGrpSpPr>
            <p:cNvPr id="89" name="群組 88">
              <a:extLst>
                <a:ext uri="{FF2B5EF4-FFF2-40B4-BE49-F238E27FC236}">
                  <a16:creationId xmlns:a16="http://schemas.microsoft.com/office/drawing/2014/main" id="{F4A49230-2140-45AA-8DA8-10DF87501773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91" name="箭號: 五邊形 90">
                <a:extLst>
                  <a:ext uri="{FF2B5EF4-FFF2-40B4-BE49-F238E27FC236}">
                    <a16:creationId xmlns:a16="http://schemas.microsoft.com/office/drawing/2014/main" id="{A2D7CC86-D7F9-4206-8AA8-451F68D7A75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6B1506A1-FD79-409C-9E6B-5BB0D366EB91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3" name="文字方塊 92">
                <a:extLst>
                  <a:ext uri="{FF2B5EF4-FFF2-40B4-BE49-F238E27FC236}">
                    <a16:creationId xmlns:a16="http://schemas.microsoft.com/office/drawing/2014/main" id="{D41F01C6-4BD9-4367-B7B1-08161C5E479B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CF1D5963-A7EF-4A18-81F4-6002EECCCF5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5802BB4A-7B3D-4A90-B000-CEBEA7C25FE3}"/>
              </a:ext>
            </a:extLst>
          </p:cNvPr>
          <p:cNvGrpSpPr/>
          <p:nvPr/>
        </p:nvGrpSpPr>
        <p:grpSpPr>
          <a:xfrm>
            <a:off x="6572465" y="3834635"/>
            <a:ext cx="1572170" cy="614723"/>
            <a:chOff x="6922902" y="3154462"/>
            <a:chExt cx="1572170" cy="614723"/>
          </a:xfrm>
        </p:grpSpPr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7E7E5798-88E9-4E2F-9F1F-D53684BB1CA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7B0B2BBA-98C7-4C74-A026-F0A72B5C064D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6C34BC30-78FA-460F-B811-7DA53289F378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28EE4855-733C-4156-AD55-0C165A13434A}"/>
              </a:ext>
            </a:extLst>
          </p:cNvPr>
          <p:cNvGrpSpPr/>
          <p:nvPr/>
        </p:nvGrpSpPr>
        <p:grpSpPr>
          <a:xfrm flipV="1">
            <a:off x="7520951" y="3831707"/>
            <a:ext cx="1110488" cy="671106"/>
            <a:chOff x="7535897" y="3243687"/>
            <a:chExt cx="1030649" cy="750280"/>
          </a:xfrm>
        </p:grpSpPr>
        <p:pic>
          <p:nvPicPr>
            <p:cNvPr id="6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31E8BEE0-EC30-4AF8-AF20-09C7BBEF6B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9F16C847-DA84-40EB-AA9F-F3CC3C41CCE3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FEDF925E-C868-4C29-B518-F10A94BAD717}"/>
              </a:ext>
            </a:extLst>
          </p:cNvPr>
          <p:cNvSpPr txBox="1"/>
          <p:nvPr/>
        </p:nvSpPr>
        <p:spPr>
          <a:xfrm>
            <a:off x="6395721" y="4613313"/>
            <a:ext cx="1985248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 結束值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(1, </a:t>
            </a:r>
            <a:r>
              <a:rPr lang="zh-TW" altLang="en-US" b="1" dirty="0">
                <a:highlight>
                  <a:srgbClr val="DEEBF7"/>
                </a:highlight>
              </a:rPr>
              <a:t>  </a:t>
            </a:r>
            <a:r>
              <a:rPr lang="en-US" altLang="zh-TW" b="1" dirty="0">
                <a:highlight>
                  <a:srgbClr val="DEEBF7"/>
                </a:highlight>
              </a:rPr>
              <a:t>7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1):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09986601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>
            <a:extLst>
              <a:ext uri="{FF2B5EF4-FFF2-40B4-BE49-F238E27FC236}">
                <a16:creationId xmlns:a16="http://schemas.microsoft.com/office/drawing/2014/main" id="{8BA85129-B35D-4009-94A8-B26FF85C8F9D}"/>
              </a:ext>
            </a:extLst>
          </p:cNvPr>
          <p:cNvGrpSpPr/>
          <p:nvPr/>
        </p:nvGrpSpPr>
        <p:grpSpPr>
          <a:xfrm>
            <a:off x="6274533" y="3152899"/>
            <a:ext cx="3329969" cy="1690427"/>
            <a:chOff x="3446020" y="1878439"/>
            <a:chExt cx="3329969" cy="1690427"/>
          </a:xfrm>
        </p:grpSpPr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9FACFB34-DA27-4A8B-8135-2317D7A2453D}"/>
                </a:ext>
              </a:extLst>
            </p:cNvPr>
            <p:cNvSpPr txBox="1"/>
            <p:nvPr/>
          </p:nvSpPr>
          <p:spPr>
            <a:xfrm>
              <a:off x="3849559" y="2976396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sum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sum                   </a:t>
              </a:r>
              <a:r>
                <a:rPr lang="en-US" altLang="zh-TW" sz="105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endPara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55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1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2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3220E524-A2E7-4FCF-BCFC-8046CDB4832F}"/>
                </a:ext>
              </a:extLst>
            </p:cNvPr>
            <p:cNvGrpSpPr/>
            <p:nvPr/>
          </p:nvGrpSpPr>
          <p:grpSpPr>
            <a:xfrm>
              <a:off x="3446020" y="1878439"/>
              <a:ext cx="3329969" cy="1394193"/>
              <a:chOff x="3446020" y="1878439"/>
              <a:chExt cx="3329969" cy="1394193"/>
            </a:xfrm>
          </p:grpSpPr>
          <p:grpSp>
            <p:nvGrpSpPr>
              <p:cNvPr id="41" name="群組 40">
                <a:extLst>
                  <a:ext uri="{FF2B5EF4-FFF2-40B4-BE49-F238E27FC236}">
                    <a16:creationId xmlns:a16="http://schemas.microsoft.com/office/drawing/2014/main" id="{2A0B3904-5DE5-45B9-BEE9-0782D4E18D38}"/>
                  </a:ext>
                </a:extLst>
              </p:cNvPr>
              <p:cNvGrpSpPr/>
              <p:nvPr/>
            </p:nvGrpSpPr>
            <p:grpSpPr>
              <a:xfrm>
                <a:off x="3446021" y="2317223"/>
                <a:ext cx="3329968" cy="369330"/>
                <a:chOff x="2437923" y="3083635"/>
                <a:chExt cx="5232806" cy="285749"/>
              </a:xfrm>
            </p:grpSpPr>
            <p:sp>
              <p:nvSpPr>
                <p:cNvPr id="47" name="矩形: 圓角 46">
                  <a:extLst>
                    <a:ext uri="{FF2B5EF4-FFF2-40B4-BE49-F238E27FC236}">
                      <a16:creationId xmlns:a16="http://schemas.microsoft.com/office/drawing/2014/main" id="{02823807-55A8-41F8-9206-B88B8CE93739}"/>
                    </a:ext>
                  </a:extLst>
                </p:cNvPr>
                <p:cNvSpPr/>
                <p:nvPr/>
              </p:nvSpPr>
              <p:spPr>
                <a:xfrm>
                  <a:off x="2437923" y="3083635"/>
                  <a:ext cx="5232806" cy="2857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6E2A1"/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cxnSp>
              <p:nvCxnSpPr>
                <p:cNvPr id="48" name="直線接點 47">
                  <a:extLst>
                    <a:ext uri="{FF2B5EF4-FFF2-40B4-BE49-F238E27FC236}">
                      <a16:creationId xmlns:a16="http://schemas.microsoft.com/office/drawing/2014/main" id="{FE0D6E65-6A61-4739-959B-852033BE5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46779" y="3229011"/>
                  <a:ext cx="4901693" cy="4157"/>
                </a:xfrm>
                <a:prstGeom prst="line">
                  <a:avLst/>
                </a:prstGeom>
                <a:solidFill>
                  <a:srgbClr val="B6E2A1"/>
                </a:solidFill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接點: 肘形 43">
                <a:extLst>
                  <a:ext uri="{FF2B5EF4-FFF2-40B4-BE49-F238E27FC236}">
                    <a16:creationId xmlns:a16="http://schemas.microsoft.com/office/drawing/2014/main" id="{F82FFF09-6C97-4BB4-AF54-901D56981B8B}"/>
                  </a:ext>
                </a:extLst>
              </p:cNvPr>
              <p:cNvCxnSpPr>
                <a:cxnSpLocks/>
                <a:stCxn id="39" idx="1"/>
                <a:endCxn id="47" idx="1"/>
              </p:cNvCxnSpPr>
              <p:nvPr/>
            </p:nvCxnSpPr>
            <p:spPr>
              <a:xfrm rot="10800000">
                <a:off x="3446021" y="2501889"/>
                <a:ext cx="403538" cy="770743"/>
              </a:xfrm>
              <a:prstGeom prst="bentConnector3">
                <a:avLst>
                  <a:gd name="adj1" fmla="val 156649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5" name="接點: 肘形 44">
                <a:extLst>
                  <a:ext uri="{FF2B5EF4-FFF2-40B4-BE49-F238E27FC236}">
                    <a16:creationId xmlns:a16="http://schemas.microsoft.com/office/drawing/2014/main" id="{C444722D-EFB8-4D1A-BD93-46A6ED958A32}"/>
                  </a:ext>
                </a:extLst>
              </p:cNvPr>
              <p:cNvCxnSpPr>
                <a:cxnSpLocks/>
                <a:stCxn id="47" idx="3"/>
                <a:endCxn id="39" idx="3"/>
              </p:cNvCxnSpPr>
              <p:nvPr/>
            </p:nvCxnSpPr>
            <p:spPr>
              <a:xfrm flipH="1">
                <a:off x="6229043" y="2501888"/>
                <a:ext cx="546946" cy="770743"/>
              </a:xfrm>
              <a:prstGeom prst="bentConnector3">
                <a:avLst>
                  <a:gd name="adj1" fmla="val -41796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ECA37472-9116-434B-A30C-91EA38014DC6}"/>
                  </a:ext>
                </a:extLst>
              </p:cNvPr>
              <p:cNvSpPr txBox="1"/>
              <p:nvPr/>
            </p:nvSpPr>
            <p:spPr>
              <a:xfrm>
                <a:off x="3446020" y="1878439"/>
                <a:ext cx="3329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dirty="0"/>
                  <a:t>[1, 2, 3, 4, 5, 6, 7, 8, 9, 10]</a:t>
                </a:r>
                <a:endParaRPr lang="zh-TW" altLang="en-US" dirty="0"/>
              </a:p>
            </p:txBody>
          </p:sp>
        </p:grp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0CD8A8-A21B-4C2F-B534-48A28E1293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41460" y="260460"/>
          <a:ext cx="1572170" cy="24827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82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8191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E54ADF1-8E5D-4D2C-87EF-C1E46BF8E2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40053" y="282978"/>
          <a:ext cx="1623397" cy="246022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173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4421F280-240C-45CD-AE94-EF0CE561CB00}"/>
              </a:ext>
            </a:extLst>
          </p:cNvPr>
          <p:cNvGrpSpPr/>
          <p:nvPr/>
        </p:nvGrpSpPr>
        <p:grpSpPr>
          <a:xfrm>
            <a:off x="6567371" y="864068"/>
            <a:ext cx="1505594" cy="538468"/>
            <a:chOff x="10178406" y="3264368"/>
            <a:chExt cx="1505594" cy="538468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47EC3099-8E0F-44D3-8021-2D4B9667F09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" name="箭號: 五邊形 6">
                <a:extLst>
                  <a:ext uri="{FF2B5EF4-FFF2-40B4-BE49-F238E27FC236}">
                    <a16:creationId xmlns:a16="http://schemas.microsoft.com/office/drawing/2014/main" id="{93AC1B8C-1C09-4F45-9665-818CD71E0DD0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79F92B5-AF40-4491-AB4B-91D4CC5A480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E234736-BBE2-4E80-BBF7-2862604B56E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90B582C-1DF3-4F99-8221-5251388523F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CB076CE-A360-403D-9FDC-91E7C25830FB}"/>
              </a:ext>
            </a:extLst>
          </p:cNvPr>
          <p:cNvGrpSpPr/>
          <p:nvPr/>
        </p:nvGrpSpPr>
        <p:grpSpPr>
          <a:xfrm>
            <a:off x="4572393" y="742934"/>
            <a:ext cx="1572170" cy="614723"/>
            <a:chOff x="6922902" y="3154462"/>
            <a:chExt cx="1572170" cy="614723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4710E64-EEEB-4593-A5BA-CA3DDF348994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EF16FA5-64EA-4D33-8630-475A1879168E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08A0B392-77DF-4FAF-96DD-2F5B5CBCDDF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9517A48-AB7A-44BE-AAF2-E26A22D2E1BA}"/>
              </a:ext>
            </a:extLst>
          </p:cNvPr>
          <p:cNvGrpSpPr/>
          <p:nvPr/>
        </p:nvGrpSpPr>
        <p:grpSpPr>
          <a:xfrm flipV="1">
            <a:off x="5520879" y="740006"/>
            <a:ext cx="1110488" cy="671106"/>
            <a:chOff x="7535897" y="3243687"/>
            <a:chExt cx="1030649" cy="750280"/>
          </a:xfrm>
        </p:grpSpPr>
        <p:pic>
          <p:nvPicPr>
            <p:cNvPr id="1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83C8F5E3-A4A6-4194-90DA-E3B1F844BE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B8440ED-33D1-4295-904A-D8D9E2A2E58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98A9DA1-6A51-4E99-8299-B191BD9EAFEB}"/>
              </a:ext>
            </a:extLst>
          </p:cNvPr>
          <p:cNvGrpSpPr/>
          <p:nvPr/>
        </p:nvGrpSpPr>
        <p:grpSpPr>
          <a:xfrm>
            <a:off x="6575561" y="1501122"/>
            <a:ext cx="1505594" cy="538468"/>
            <a:chOff x="10178406" y="3264368"/>
            <a:chExt cx="1505594" cy="53846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228CBD3C-D421-4F64-9364-E4D0DFF2B2AC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0" name="箭號: 五邊形 19">
                <a:extLst>
                  <a:ext uri="{FF2B5EF4-FFF2-40B4-BE49-F238E27FC236}">
                    <a16:creationId xmlns:a16="http://schemas.microsoft.com/office/drawing/2014/main" id="{EE82B511-7124-4B7C-8E18-72980B442E5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7623E50-6781-4559-B502-222AFA84BC15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B207BB38-E0C8-4D1E-8091-F10167CB5C37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391830B-B38D-44A6-8FF5-18AFBFF8A376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EE2E32B2-9DAD-4879-85AD-018A376C315F}"/>
              </a:ext>
            </a:extLst>
          </p:cNvPr>
          <p:cNvGrpSpPr/>
          <p:nvPr/>
        </p:nvGrpSpPr>
        <p:grpSpPr>
          <a:xfrm>
            <a:off x="4572393" y="1371368"/>
            <a:ext cx="1572170" cy="614723"/>
            <a:chOff x="6922902" y="3154462"/>
            <a:chExt cx="1572170" cy="614723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AED8BEA-F6BA-40BC-9F49-207F2BE036AF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2BC69BD-82B7-4797-9288-C53BE72B4059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BBD66957-0263-43F8-A3A1-BF1ED6712CB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4783097D-1F7F-4B97-BC8F-930B5A47CA48}"/>
              </a:ext>
            </a:extLst>
          </p:cNvPr>
          <p:cNvGrpSpPr/>
          <p:nvPr/>
        </p:nvGrpSpPr>
        <p:grpSpPr>
          <a:xfrm flipV="1">
            <a:off x="5520879" y="1368440"/>
            <a:ext cx="1110488" cy="671106"/>
            <a:chOff x="7535897" y="3243687"/>
            <a:chExt cx="1030649" cy="750280"/>
          </a:xfrm>
        </p:grpSpPr>
        <p:pic>
          <p:nvPicPr>
            <p:cNvPr id="2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C311F96-CE9C-47EA-8F02-08B01D5353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48A0B40-2EAA-4420-9053-F1C0F99A6A76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6C0F20A2-B17D-4C66-9C00-FEDFCDF0D24F}"/>
              </a:ext>
            </a:extLst>
          </p:cNvPr>
          <p:cNvGrpSpPr/>
          <p:nvPr/>
        </p:nvGrpSpPr>
        <p:grpSpPr>
          <a:xfrm>
            <a:off x="6567371" y="2118807"/>
            <a:ext cx="1505594" cy="538468"/>
            <a:chOff x="10178406" y="3264368"/>
            <a:chExt cx="1505594" cy="538468"/>
          </a:xfrm>
        </p:grpSpPr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AE690BA1-F555-4A3B-AD3D-A7BF2FE9464D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2" name="箭號: 五邊形 51">
                <a:extLst>
                  <a:ext uri="{FF2B5EF4-FFF2-40B4-BE49-F238E27FC236}">
                    <a16:creationId xmlns:a16="http://schemas.microsoft.com/office/drawing/2014/main" id="{5162D2A5-4F1F-4D66-8A9A-96485A1DC44F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2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06E802A5-D673-4F41-AE6D-ED4A76DE5962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4D2ABA47-FCE5-46C0-B289-C67555EF8649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26FD616A-7A96-4C92-99E6-27240E00767A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90D582C3-674D-4BFF-8027-C2F86B0BA74E}"/>
              </a:ext>
            </a:extLst>
          </p:cNvPr>
          <p:cNvGrpSpPr/>
          <p:nvPr/>
        </p:nvGrpSpPr>
        <p:grpSpPr>
          <a:xfrm>
            <a:off x="4564203" y="1989053"/>
            <a:ext cx="1572170" cy="614723"/>
            <a:chOff x="6922902" y="3154462"/>
            <a:chExt cx="1572170" cy="614723"/>
          </a:xfrm>
        </p:grpSpPr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DCAA0DC7-F3C4-40EB-A855-D835A04B8E73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0533498-4E94-4D9C-A68D-E39EAC49860C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err="1">
                  <a:solidFill>
                    <a:schemeClr val="tx1"/>
                  </a:solidFill>
                </a:rPr>
                <a:t>i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DC8767DB-0C02-4E98-8DC2-F2D3A90364B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5A67376B-F6D9-4A04-A7A2-2A94B59AB2A7}"/>
              </a:ext>
            </a:extLst>
          </p:cNvPr>
          <p:cNvGrpSpPr/>
          <p:nvPr/>
        </p:nvGrpSpPr>
        <p:grpSpPr>
          <a:xfrm flipV="1">
            <a:off x="5512689" y="1986125"/>
            <a:ext cx="1110488" cy="671106"/>
            <a:chOff x="7535897" y="3243687"/>
            <a:chExt cx="1030649" cy="750280"/>
          </a:xfrm>
        </p:grpSpPr>
        <p:pic>
          <p:nvPicPr>
            <p:cNvPr id="6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5058262F-EF8F-49D4-8113-9DE53501A6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759C80EE-726A-456D-8B43-C3A2146CDF9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62" name="橢圓 61">
            <a:extLst>
              <a:ext uri="{FF2B5EF4-FFF2-40B4-BE49-F238E27FC236}">
                <a16:creationId xmlns:a16="http://schemas.microsoft.com/office/drawing/2014/main" id="{4A66D099-2B73-47CF-92D6-77451776C678}"/>
              </a:ext>
            </a:extLst>
          </p:cNvPr>
          <p:cNvSpPr/>
          <p:nvPr/>
        </p:nvSpPr>
        <p:spPr>
          <a:xfrm>
            <a:off x="6704332" y="3694953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B14F38DB-5184-429D-B508-FF389FA6B729}"/>
              </a:ext>
            </a:extLst>
          </p:cNvPr>
          <p:cNvSpPr txBox="1"/>
          <p:nvPr/>
        </p:nvSpPr>
        <p:spPr>
          <a:xfrm>
            <a:off x="4289285" y="3048766"/>
            <a:ext cx="1985248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結束值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(1,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10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1):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3161905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>
            <a:extLst>
              <a:ext uri="{FF2B5EF4-FFF2-40B4-BE49-F238E27FC236}">
                <a16:creationId xmlns:a16="http://schemas.microsoft.com/office/drawing/2014/main" id="{8BA85129-B35D-4009-94A8-B26FF85C8F9D}"/>
              </a:ext>
            </a:extLst>
          </p:cNvPr>
          <p:cNvGrpSpPr/>
          <p:nvPr/>
        </p:nvGrpSpPr>
        <p:grpSpPr>
          <a:xfrm>
            <a:off x="6274533" y="3152899"/>
            <a:ext cx="3329969" cy="1690427"/>
            <a:chOff x="3446020" y="1878439"/>
            <a:chExt cx="3329969" cy="1690427"/>
          </a:xfrm>
        </p:grpSpPr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9FACFB34-DA27-4A8B-8135-2317D7A2453D}"/>
                </a:ext>
              </a:extLst>
            </p:cNvPr>
            <p:cNvSpPr txBox="1"/>
            <p:nvPr/>
          </p:nvSpPr>
          <p:spPr>
            <a:xfrm>
              <a:off x="3849559" y="2976396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sum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sum                   </a:t>
              </a:r>
              <a:r>
                <a:rPr lang="en-US" altLang="zh-TW" sz="105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endPara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 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1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2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3220E524-A2E7-4FCF-BCFC-8046CDB4832F}"/>
                </a:ext>
              </a:extLst>
            </p:cNvPr>
            <p:cNvGrpSpPr/>
            <p:nvPr/>
          </p:nvGrpSpPr>
          <p:grpSpPr>
            <a:xfrm>
              <a:off x="3446020" y="1878439"/>
              <a:ext cx="3329969" cy="1394193"/>
              <a:chOff x="3446020" y="1878439"/>
              <a:chExt cx="3329969" cy="1394193"/>
            </a:xfrm>
          </p:grpSpPr>
          <p:grpSp>
            <p:nvGrpSpPr>
              <p:cNvPr id="41" name="群組 40">
                <a:extLst>
                  <a:ext uri="{FF2B5EF4-FFF2-40B4-BE49-F238E27FC236}">
                    <a16:creationId xmlns:a16="http://schemas.microsoft.com/office/drawing/2014/main" id="{2A0B3904-5DE5-45B9-BEE9-0782D4E18D38}"/>
                  </a:ext>
                </a:extLst>
              </p:cNvPr>
              <p:cNvGrpSpPr/>
              <p:nvPr/>
            </p:nvGrpSpPr>
            <p:grpSpPr>
              <a:xfrm>
                <a:off x="3446021" y="2317223"/>
                <a:ext cx="3329968" cy="369330"/>
                <a:chOff x="2437923" y="3083635"/>
                <a:chExt cx="5232806" cy="285749"/>
              </a:xfrm>
            </p:grpSpPr>
            <p:sp>
              <p:nvSpPr>
                <p:cNvPr id="47" name="矩形: 圓角 46">
                  <a:extLst>
                    <a:ext uri="{FF2B5EF4-FFF2-40B4-BE49-F238E27FC236}">
                      <a16:creationId xmlns:a16="http://schemas.microsoft.com/office/drawing/2014/main" id="{02823807-55A8-41F8-9206-B88B8CE93739}"/>
                    </a:ext>
                  </a:extLst>
                </p:cNvPr>
                <p:cNvSpPr/>
                <p:nvPr/>
              </p:nvSpPr>
              <p:spPr>
                <a:xfrm>
                  <a:off x="2437923" y="3083635"/>
                  <a:ext cx="5232806" cy="2857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6E2A1"/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cxnSp>
              <p:nvCxnSpPr>
                <p:cNvPr id="48" name="直線接點 47">
                  <a:extLst>
                    <a:ext uri="{FF2B5EF4-FFF2-40B4-BE49-F238E27FC236}">
                      <a16:creationId xmlns:a16="http://schemas.microsoft.com/office/drawing/2014/main" id="{FE0D6E65-6A61-4739-959B-852033BE5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46779" y="3229011"/>
                  <a:ext cx="4901693" cy="4157"/>
                </a:xfrm>
                <a:prstGeom prst="line">
                  <a:avLst/>
                </a:prstGeom>
                <a:solidFill>
                  <a:srgbClr val="B6E2A1"/>
                </a:solidFill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接點: 肘形 43">
                <a:extLst>
                  <a:ext uri="{FF2B5EF4-FFF2-40B4-BE49-F238E27FC236}">
                    <a16:creationId xmlns:a16="http://schemas.microsoft.com/office/drawing/2014/main" id="{F82FFF09-6C97-4BB4-AF54-901D56981B8B}"/>
                  </a:ext>
                </a:extLst>
              </p:cNvPr>
              <p:cNvCxnSpPr>
                <a:cxnSpLocks/>
                <a:stCxn id="39" idx="1"/>
                <a:endCxn id="47" idx="1"/>
              </p:cNvCxnSpPr>
              <p:nvPr/>
            </p:nvCxnSpPr>
            <p:spPr>
              <a:xfrm rot="10800000">
                <a:off x="3446021" y="2501889"/>
                <a:ext cx="403538" cy="770743"/>
              </a:xfrm>
              <a:prstGeom prst="bentConnector3">
                <a:avLst>
                  <a:gd name="adj1" fmla="val 156649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5" name="接點: 肘形 44">
                <a:extLst>
                  <a:ext uri="{FF2B5EF4-FFF2-40B4-BE49-F238E27FC236}">
                    <a16:creationId xmlns:a16="http://schemas.microsoft.com/office/drawing/2014/main" id="{C444722D-EFB8-4D1A-BD93-46A6ED958A32}"/>
                  </a:ext>
                </a:extLst>
              </p:cNvPr>
              <p:cNvCxnSpPr>
                <a:cxnSpLocks/>
                <a:stCxn id="47" idx="3"/>
                <a:endCxn id="39" idx="3"/>
              </p:cNvCxnSpPr>
              <p:nvPr/>
            </p:nvCxnSpPr>
            <p:spPr>
              <a:xfrm flipH="1">
                <a:off x="6229043" y="2501888"/>
                <a:ext cx="546946" cy="770743"/>
              </a:xfrm>
              <a:prstGeom prst="bentConnector3">
                <a:avLst>
                  <a:gd name="adj1" fmla="val -41796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ECA37472-9116-434B-A30C-91EA38014DC6}"/>
                  </a:ext>
                </a:extLst>
              </p:cNvPr>
              <p:cNvSpPr txBox="1"/>
              <p:nvPr/>
            </p:nvSpPr>
            <p:spPr>
              <a:xfrm>
                <a:off x="3446020" y="1878439"/>
                <a:ext cx="3329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dirty="0"/>
                  <a:t>[1, 2, 3, 4, 5, 6, 7, 8, 9, 10]</a:t>
                </a:r>
                <a:endParaRPr lang="zh-TW" altLang="en-US" dirty="0"/>
              </a:p>
            </p:txBody>
          </p:sp>
        </p:grp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0CD8A8-A21B-4C2F-B534-48A28E1293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41460" y="260460"/>
          <a:ext cx="1572170" cy="24827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82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8191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E54ADF1-8E5D-4D2C-87EF-C1E46BF8E2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40053" y="282978"/>
          <a:ext cx="1623397" cy="246022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173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4421F280-240C-45CD-AE94-EF0CE561CB00}"/>
              </a:ext>
            </a:extLst>
          </p:cNvPr>
          <p:cNvGrpSpPr/>
          <p:nvPr/>
        </p:nvGrpSpPr>
        <p:grpSpPr>
          <a:xfrm>
            <a:off x="6567371" y="864068"/>
            <a:ext cx="1505594" cy="538468"/>
            <a:chOff x="10178406" y="3264368"/>
            <a:chExt cx="1505594" cy="538468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47EC3099-8E0F-44D3-8021-2D4B9667F09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" name="箭號: 五邊形 6">
                <a:extLst>
                  <a:ext uri="{FF2B5EF4-FFF2-40B4-BE49-F238E27FC236}">
                    <a16:creationId xmlns:a16="http://schemas.microsoft.com/office/drawing/2014/main" id="{93AC1B8C-1C09-4F45-9665-818CD71E0DD0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79F92B5-AF40-4491-AB4B-91D4CC5A480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E234736-BBE2-4E80-BBF7-2862604B56E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90B582C-1DF3-4F99-8221-5251388523F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CB076CE-A360-403D-9FDC-91E7C25830FB}"/>
              </a:ext>
            </a:extLst>
          </p:cNvPr>
          <p:cNvGrpSpPr/>
          <p:nvPr/>
        </p:nvGrpSpPr>
        <p:grpSpPr>
          <a:xfrm>
            <a:off x="4572393" y="742934"/>
            <a:ext cx="1572170" cy="614723"/>
            <a:chOff x="6922902" y="3154462"/>
            <a:chExt cx="1572170" cy="614723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4710E64-EEEB-4593-A5BA-CA3DDF348994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EF16FA5-64EA-4D33-8630-475A1879168E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08A0B392-77DF-4FAF-96DD-2F5B5CBCDDF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9517A48-AB7A-44BE-AAF2-E26A22D2E1BA}"/>
              </a:ext>
            </a:extLst>
          </p:cNvPr>
          <p:cNvGrpSpPr/>
          <p:nvPr/>
        </p:nvGrpSpPr>
        <p:grpSpPr>
          <a:xfrm flipV="1">
            <a:off x="5520879" y="740006"/>
            <a:ext cx="1110488" cy="671106"/>
            <a:chOff x="7535897" y="3243687"/>
            <a:chExt cx="1030649" cy="750280"/>
          </a:xfrm>
        </p:grpSpPr>
        <p:pic>
          <p:nvPicPr>
            <p:cNvPr id="1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83C8F5E3-A4A6-4194-90DA-E3B1F844BE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B8440ED-33D1-4295-904A-D8D9E2A2E58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98A9DA1-6A51-4E99-8299-B191BD9EAFEB}"/>
              </a:ext>
            </a:extLst>
          </p:cNvPr>
          <p:cNvGrpSpPr/>
          <p:nvPr/>
        </p:nvGrpSpPr>
        <p:grpSpPr>
          <a:xfrm>
            <a:off x="6575561" y="1501122"/>
            <a:ext cx="1505594" cy="538468"/>
            <a:chOff x="10178406" y="3264368"/>
            <a:chExt cx="1505594" cy="53846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228CBD3C-D421-4F64-9364-E4D0DFF2B2AC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0" name="箭號: 五邊形 19">
                <a:extLst>
                  <a:ext uri="{FF2B5EF4-FFF2-40B4-BE49-F238E27FC236}">
                    <a16:creationId xmlns:a16="http://schemas.microsoft.com/office/drawing/2014/main" id="{EE82B511-7124-4B7C-8E18-72980B442E5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7623E50-6781-4559-B502-222AFA84BC15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B207BB38-E0C8-4D1E-8091-F10167CB5C37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391830B-B38D-44A6-8FF5-18AFBFF8A376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EE2E32B2-9DAD-4879-85AD-018A376C315F}"/>
              </a:ext>
            </a:extLst>
          </p:cNvPr>
          <p:cNvGrpSpPr/>
          <p:nvPr/>
        </p:nvGrpSpPr>
        <p:grpSpPr>
          <a:xfrm>
            <a:off x="4572393" y="1371368"/>
            <a:ext cx="1572170" cy="614723"/>
            <a:chOff x="6922902" y="3154462"/>
            <a:chExt cx="1572170" cy="614723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AED8BEA-F6BA-40BC-9F49-207F2BE036AF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2BC69BD-82B7-4797-9288-C53BE72B4059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BBD66957-0263-43F8-A3A1-BF1ED6712CB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4783097D-1F7F-4B97-BC8F-930B5A47CA48}"/>
              </a:ext>
            </a:extLst>
          </p:cNvPr>
          <p:cNvGrpSpPr/>
          <p:nvPr/>
        </p:nvGrpSpPr>
        <p:grpSpPr>
          <a:xfrm flipV="1">
            <a:off x="5520879" y="1368440"/>
            <a:ext cx="1110488" cy="671106"/>
            <a:chOff x="7535897" y="3243687"/>
            <a:chExt cx="1030649" cy="750280"/>
          </a:xfrm>
        </p:grpSpPr>
        <p:pic>
          <p:nvPicPr>
            <p:cNvPr id="2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C311F96-CE9C-47EA-8F02-08B01D5353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48A0B40-2EAA-4420-9053-F1C0F99A6A76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6C0F20A2-B17D-4C66-9C00-FEDFCDF0D24F}"/>
              </a:ext>
            </a:extLst>
          </p:cNvPr>
          <p:cNvGrpSpPr/>
          <p:nvPr/>
        </p:nvGrpSpPr>
        <p:grpSpPr>
          <a:xfrm>
            <a:off x="6567371" y="2118807"/>
            <a:ext cx="1505594" cy="538468"/>
            <a:chOff x="10178406" y="3264368"/>
            <a:chExt cx="1505594" cy="538468"/>
          </a:xfrm>
        </p:grpSpPr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AE690BA1-F555-4A3B-AD3D-A7BF2FE9464D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2" name="箭號: 五邊形 51">
                <a:extLst>
                  <a:ext uri="{FF2B5EF4-FFF2-40B4-BE49-F238E27FC236}">
                    <a16:creationId xmlns:a16="http://schemas.microsoft.com/office/drawing/2014/main" id="{5162D2A5-4F1F-4D66-8A9A-96485A1DC44F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2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06E802A5-D673-4F41-AE6D-ED4A76DE5962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4D2ABA47-FCE5-46C0-B289-C67555EF8649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26FD616A-7A96-4C92-99E6-27240E00767A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90D582C3-674D-4BFF-8027-C2F86B0BA74E}"/>
              </a:ext>
            </a:extLst>
          </p:cNvPr>
          <p:cNvGrpSpPr/>
          <p:nvPr/>
        </p:nvGrpSpPr>
        <p:grpSpPr>
          <a:xfrm>
            <a:off x="4564203" y="1989053"/>
            <a:ext cx="1572170" cy="614723"/>
            <a:chOff x="6922902" y="3154462"/>
            <a:chExt cx="1572170" cy="614723"/>
          </a:xfrm>
        </p:grpSpPr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DCAA0DC7-F3C4-40EB-A855-D835A04B8E73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0533498-4E94-4D9C-A68D-E39EAC49860C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err="1">
                  <a:solidFill>
                    <a:schemeClr val="tx1"/>
                  </a:solidFill>
                </a:rPr>
                <a:t>i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DC8767DB-0C02-4E98-8DC2-F2D3A90364B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5A67376B-F6D9-4A04-A7A2-2A94B59AB2A7}"/>
              </a:ext>
            </a:extLst>
          </p:cNvPr>
          <p:cNvGrpSpPr/>
          <p:nvPr/>
        </p:nvGrpSpPr>
        <p:grpSpPr>
          <a:xfrm flipV="1">
            <a:off x="5512689" y="1986125"/>
            <a:ext cx="1110488" cy="671106"/>
            <a:chOff x="7535897" y="3243687"/>
            <a:chExt cx="1030649" cy="750280"/>
          </a:xfrm>
        </p:grpSpPr>
        <p:pic>
          <p:nvPicPr>
            <p:cNvPr id="6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5058262F-EF8F-49D4-8113-9DE53501A6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759C80EE-726A-456D-8B43-C3A2146CDF9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62" name="橢圓 61">
            <a:extLst>
              <a:ext uri="{FF2B5EF4-FFF2-40B4-BE49-F238E27FC236}">
                <a16:creationId xmlns:a16="http://schemas.microsoft.com/office/drawing/2014/main" id="{AE6D8A62-2393-4BC9-868E-A3F1DF00F9ED}"/>
              </a:ext>
            </a:extLst>
          </p:cNvPr>
          <p:cNvSpPr/>
          <p:nvPr/>
        </p:nvSpPr>
        <p:spPr>
          <a:xfrm>
            <a:off x="6704332" y="3694953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543FD710-2A63-452B-8EF7-F216B2D6AB24}"/>
              </a:ext>
            </a:extLst>
          </p:cNvPr>
          <p:cNvSpPr txBox="1"/>
          <p:nvPr/>
        </p:nvSpPr>
        <p:spPr>
          <a:xfrm>
            <a:off x="4289285" y="3048766"/>
            <a:ext cx="1985248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結束值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(1,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10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1):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65703805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>
            <a:extLst>
              <a:ext uri="{FF2B5EF4-FFF2-40B4-BE49-F238E27FC236}">
                <a16:creationId xmlns:a16="http://schemas.microsoft.com/office/drawing/2014/main" id="{8BA85129-B35D-4009-94A8-B26FF85C8F9D}"/>
              </a:ext>
            </a:extLst>
          </p:cNvPr>
          <p:cNvGrpSpPr/>
          <p:nvPr/>
        </p:nvGrpSpPr>
        <p:grpSpPr>
          <a:xfrm>
            <a:off x="6274533" y="3152899"/>
            <a:ext cx="3329969" cy="1690427"/>
            <a:chOff x="3446020" y="1878439"/>
            <a:chExt cx="3329969" cy="1690427"/>
          </a:xfrm>
        </p:grpSpPr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9FACFB34-DA27-4A8B-8135-2317D7A2453D}"/>
                </a:ext>
              </a:extLst>
            </p:cNvPr>
            <p:cNvSpPr txBox="1"/>
            <p:nvPr/>
          </p:nvSpPr>
          <p:spPr>
            <a:xfrm>
              <a:off x="3849559" y="2976396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sum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sum                   </a:t>
              </a:r>
              <a:r>
                <a:rPr lang="en-US" altLang="zh-TW" sz="105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endPara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55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xx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3220E524-A2E7-4FCF-BCFC-8046CDB4832F}"/>
                </a:ext>
              </a:extLst>
            </p:cNvPr>
            <p:cNvGrpSpPr/>
            <p:nvPr/>
          </p:nvGrpSpPr>
          <p:grpSpPr>
            <a:xfrm>
              <a:off x="3446020" y="1878439"/>
              <a:ext cx="3329969" cy="1394193"/>
              <a:chOff x="3446020" y="1878439"/>
              <a:chExt cx="3329969" cy="1394193"/>
            </a:xfrm>
          </p:grpSpPr>
          <p:grpSp>
            <p:nvGrpSpPr>
              <p:cNvPr id="41" name="群組 40">
                <a:extLst>
                  <a:ext uri="{FF2B5EF4-FFF2-40B4-BE49-F238E27FC236}">
                    <a16:creationId xmlns:a16="http://schemas.microsoft.com/office/drawing/2014/main" id="{2A0B3904-5DE5-45B9-BEE9-0782D4E18D38}"/>
                  </a:ext>
                </a:extLst>
              </p:cNvPr>
              <p:cNvGrpSpPr/>
              <p:nvPr/>
            </p:nvGrpSpPr>
            <p:grpSpPr>
              <a:xfrm>
                <a:off x="3446021" y="2317223"/>
                <a:ext cx="3329968" cy="369330"/>
                <a:chOff x="2437923" y="3083635"/>
                <a:chExt cx="5232806" cy="285749"/>
              </a:xfrm>
            </p:grpSpPr>
            <p:sp>
              <p:nvSpPr>
                <p:cNvPr id="47" name="矩形: 圓角 46">
                  <a:extLst>
                    <a:ext uri="{FF2B5EF4-FFF2-40B4-BE49-F238E27FC236}">
                      <a16:creationId xmlns:a16="http://schemas.microsoft.com/office/drawing/2014/main" id="{02823807-55A8-41F8-9206-B88B8CE93739}"/>
                    </a:ext>
                  </a:extLst>
                </p:cNvPr>
                <p:cNvSpPr/>
                <p:nvPr/>
              </p:nvSpPr>
              <p:spPr>
                <a:xfrm>
                  <a:off x="2437923" y="3083635"/>
                  <a:ext cx="5232806" cy="2857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6E2A1"/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cxnSp>
              <p:nvCxnSpPr>
                <p:cNvPr id="48" name="直線接點 47">
                  <a:extLst>
                    <a:ext uri="{FF2B5EF4-FFF2-40B4-BE49-F238E27FC236}">
                      <a16:creationId xmlns:a16="http://schemas.microsoft.com/office/drawing/2014/main" id="{FE0D6E65-6A61-4739-959B-852033BE5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46779" y="3229011"/>
                  <a:ext cx="4901693" cy="4157"/>
                </a:xfrm>
                <a:prstGeom prst="line">
                  <a:avLst/>
                </a:prstGeom>
                <a:solidFill>
                  <a:srgbClr val="B6E2A1"/>
                </a:solidFill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接點: 肘形 43">
                <a:extLst>
                  <a:ext uri="{FF2B5EF4-FFF2-40B4-BE49-F238E27FC236}">
                    <a16:creationId xmlns:a16="http://schemas.microsoft.com/office/drawing/2014/main" id="{F82FFF09-6C97-4BB4-AF54-901D56981B8B}"/>
                  </a:ext>
                </a:extLst>
              </p:cNvPr>
              <p:cNvCxnSpPr>
                <a:cxnSpLocks/>
                <a:stCxn id="39" idx="1"/>
                <a:endCxn id="47" idx="1"/>
              </p:cNvCxnSpPr>
              <p:nvPr/>
            </p:nvCxnSpPr>
            <p:spPr>
              <a:xfrm rot="10800000">
                <a:off x="3446021" y="2501889"/>
                <a:ext cx="403538" cy="770743"/>
              </a:xfrm>
              <a:prstGeom prst="bentConnector3">
                <a:avLst>
                  <a:gd name="adj1" fmla="val 156649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5" name="接點: 肘形 44">
                <a:extLst>
                  <a:ext uri="{FF2B5EF4-FFF2-40B4-BE49-F238E27FC236}">
                    <a16:creationId xmlns:a16="http://schemas.microsoft.com/office/drawing/2014/main" id="{C444722D-EFB8-4D1A-BD93-46A6ED958A32}"/>
                  </a:ext>
                </a:extLst>
              </p:cNvPr>
              <p:cNvCxnSpPr>
                <a:cxnSpLocks/>
                <a:stCxn id="47" idx="3"/>
                <a:endCxn id="39" idx="3"/>
              </p:cNvCxnSpPr>
              <p:nvPr/>
            </p:nvCxnSpPr>
            <p:spPr>
              <a:xfrm flipH="1">
                <a:off x="6229043" y="2501888"/>
                <a:ext cx="546946" cy="770743"/>
              </a:xfrm>
              <a:prstGeom prst="bentConnector3">
                <a:avLst>
                  <a:gd name="adj1" fmla="val -41796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ECA37472-9116-434B-A30C-91EA38014DC6}"/>
                  </a:ext>
                </a:extLst>
              </p:cNvPr>
              <p:cNvSpPr txBox="1"/>
              <p:nvPr/>
            </p:nvSpPr>
            <p:spPr>
              <a:xfrm>
                <a:off x="3446020" y="1878439"/>
                <a:ext cx="3329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dirty="0"/>
                  <a:t>[1, 2, 3, 4, 5, 6, 7, 8, 9, 10]</a:t>
                </a:r>
                <a:endParaRPr lang="zh-TW" altLang="en-US" dirty="0"/>
              </a:p>
            </p:txBody>
          </p:sp>
        </p:grp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0CD8A8-A21B-4C2F-B534-48A28E1293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41460" y="260460"/>
          <a:ext cx="1572170" cy="24827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82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8191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E54ADF1-8E5D-4D2C-87EF-C1E46BF8E2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40053" y="282978"/>
          <a:ext cx="1623397" cy="246022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173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4421F280-240C-45CD-AE94-EF0CE561CB00}"/>
              </a:ext>
            </a:extLst>
          </p:cNvPr>
          <p:cNvGrpSpPr/>
          <p:nvPr/>
        </p:nvGrpSpPr>
        <p:grpSpPr>
          <a:xfrm>
            <a:off x="6567371" y="864068"/>
            <a:ext cx="1505594" cy="538468"/>
            <a:chOff x="10178406" y="3264368"/>
            <a:chExt cx="1505594" cy="538468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47EC3099-8E0F-44D3-8021-2D4B9667F09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" name="箭號: 五邊形 6">
                <a:extLst>
                  <a:ext uri="{FF2B5EF4-FFF2-40B4-BE49-F238E27FC236}">
                    <a16:creationId xmlns:a16="http://schemas.microsoft.com/office/drawing/2014/main" id="{93AC1B8C-1C09-4F45-9665-818CD71E0DD0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79F92B5-AF40-4491-AB4B-91D4CC5A480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E234736-BBE2-4E80-BBF7-2862604B56E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90B582C-1DF3-4F99-8221-5251388523F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CB076CE-A360-403D-9FDC-91E7C25830FB}"/>
              </a:ext>
            </a:extLst>
          </p:cNvPr>
          <p:cNvGrpSpPr/>
          <p:nvPr/>
        </p:nvGrpSpPr>
        <p:grpSpPr>
          <a:xfrm>
            <a:off x="4572393" y="742934"/>
            <a:ext cx="1572170" cy="614723"/>
            <a:chOff x="6922902" y="3154462"/>
            <a:chExt cx="1572170" cy="614723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4710E64-EEEB-4593-A5BA-CA3DDF348994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EF16FA5-64EA-4D33-8630-475A1879168E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08A0B392-77DF-4FAF-96DD-2F5B5CBCDDF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9517A48-AB7A-44BE-AAF2-E26A22D2E1BA}"/>
              </a:ext>
            </a:extLst>
          </p:cNvPr>
          <p:cNvGrpSpPr/>
          <p:nvPr/>
        </p:nvGrpSpPr>
        <p:grpSpPr>
          <a:xfrm flipV="1">
            <a:off x="5520879" y="740006"/>
            <a:ext cx="1110488" cy="671106"/>
            <a:chOff x="7535897" y="3243687"/>
            <a:chExt cx="1030649" cy="750280"/>
          </a:xfrm>
        </p:grpSpPr>
        <p:pic>
          <p:nvPicPr>
            <p:cNvPr id="1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83C8F5E3-A4A6-4194-90DA-E3B1F844BE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B8440ED-33D1-4295-904A-D8D9E2A2E58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98A9DA1-6A51-4E99-8299-B191BD9EAFEB}"/>
              </a:ext>
            </a:extLst>
          </p:cNvPr>
          <p:cNvGrpSpPr/>
          <p:nvPr/>
        </p:nvGrpSpPr>
        <p:grpSpPr>
          <a:xfrm>
            <a:off x="6575561" y="1501122"/>
            <a:ext cx="1505594" cy="538468"/>
            <a:chOff x="10178406" y="3264368"/>
            <a:chExt cx="1505594" cy="53846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228CBD3C-D421-4F64-9364-E4D0DFF2B2AC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0" name="箭號: 五邊形 19">
                <a:extLst>
                  <a:ext uri="{FF2B5EF4-FFF2-40B4-BE49-F238E27FC236}">
                    <a16:creationId xmlns:a16="http://schemas.microsoft.com/office/drawing/2014/main" id="{EE82B511-7124-4B7C-8E18-72980B442E5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7623E50-6781-4559-B502-222AFA84BC15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B207BB38-E0C8-4D1E-8091-F10167CB5C37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391830B-B38D-44A6-8FF5-18AFBFF8A376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EE2E32B2-9DAD-4879-85AD-018A376C315F}"/>
              </a:ext>
            </a:extLst>
          </p:cNvPr>
          <p:cNvGrpSpPr/>
          <p:nvPr/>
        </p:nvGrpSpPr>
        <p:grpSpPr>
          <a:xfrm>
            <a:off x="4572393" y="1371368"/>
            <a:ext cx="1572170" cy="614723"/>
            <a:chOff x="6922902" y="3154462"/>
            <a:chExt cx="1572170" cy="614723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AED8BEA-F6BA-40BC-9F49-207F2BE036AF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2BC69BD-82B7-4797-9288-C53BE72B4059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BBD66957-0263-43F8-A3A1-BF1ED6712CB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4783097D-1F7F-4B97-BC8F-930B5A47CA48}"/>
              </a:ext>
            </a:extLst>
          </p:cNvPr>
          <p:cNvGrpSpPr/>
          <p:nvPr/>
        </p:nvGrpSpPr>
        <p:grpSpPr>
          <a:xfrm flipV="1">
            <a:off x="5520879" y="1368440"/>
            <a:ext cx="1110488" cy="671106"/>
            <a:chOff x="7535897" y="3243687"/>
            <a:chExt cx="1030649" cy="750280"/>
          </a:xfrm>
        </p:grpSpPr>
        <p:pic>
          <p:nvPicPr>
            <p:cNvPr id="2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C311F96-CE9C-47EA-8F02-08B01D5353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48A0B40-2EAA-4420-9053-F1C0F99A6A76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6C0F20A2-B17D-4C66-9C00-FEDFCDF0D24F}"/>
              </a:ext>
            </a:extLst>
          </p:cNvPr>
          <p:cNvGrpSpPr/>
          <p:nvPr/>
        </p:nvGrpSpPr>
        <p:grpSpPr>
          <a:xfrm>
            <a:off x="6567371" y="2118807"/>
            <a:ext cx="1505594" cy="538468"/>
            <a:chOff x="10178406" y="3264368"/>
            <a:chExt cx="1505594" cy="538468"/>
          </a:xfrm>
        </p:grpSpPr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AE690BA1-F555-4A3B-AD3D-A7BF2FE9464D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2" name="箭號: 五邊形 51">
                <a:extLst>
                  <a:ext uri="{FF2B5EF4-FFF2-40B4-BE49-F238E27FC236}">
                    <a16:creationId xmlns:a16="http://schemas.microsoft.com/office/drawing/2014/main" id="{5162D2A5-4F1F-4D66-8A9A-96485A1DC44F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06E802A5-D673-4F41-AE6D-ED4A76DE5962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4D2ABA47-FCE5-46C0-B289-C67555EF8649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26FD616A-7A96-4C92-99E6-27240E00767A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90D582C3-674D-4BFF-8027-C2F86B0BA74E}"/>
              </a:ext>
            </a:extLst>
          </p:cNvPr>
          <p:cNvGrpSpPr/>
          <p:nvPr/>
        </p:nvGrpSpPr>
        <p:grpSpPr>
          <a:xfrm>
            <a:off x="4564203" y="1989053"/>
            <a:ext cx="1572170" cy="614723"/>
            <a:chOff x="6922902" y="3154462"/>
            <a:chExt cx="1572170" cy="614723"/>
          </a:xfrm>
        </p:grpSpPr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DCAA0DC7-F3C4-40EB-A855-D835A04B8E73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0533498-4E94-4D9C-A68D-E39EAC49860C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err="1">
                  <a:solidFill>
                    <a:schemeClr val="tx1"/>
                  </a:solidFill>
                </a:rPr>
                <a:t>i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DC8767DB-0C02-4E98-8DC2-F2D3A90364B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5A67376B-F6D9-4A04-A7A2-2A94B59AB2A7}"/>
              </a:ext>
            </a:extLst>
          </p:cNvPr>
          <p:cNvGrpSpPr/>
          <p:nvPr/>
        </p:nvGrpSpPr>
        <p:grpSpPr>
          <a:xfrm flipV="1">
            <a:off x="5512689" y="1986125"/>
            <a:ext cx="1110488" cy="671106"/>
            <a:chOff x="7535897" y="3243687"/>
            <a:chExt cx="1030649" cy="750280"/>
          </a:xfrm>
        </p:grpSpPr>
        <p:pic>
          <p:nvPicPr>
            <p:cNvPr id="6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5058262F-EF8F-49D4-8113-9DE53501A6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759C80EE-726A-456D-8B43-C3A2146CDF9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62" name="橢圓 61">
            <a:extLst>
              <a:ext uri="{FF2B5EF4-FFF2-40B4-BE49-F238E27FC236}">
                <a16:creationId xmlns:a16="http://schemas.microsoft.com/office/drawing/2014/main" id="{30889E4B-829C-4E74-8C34-EE70DBF756D8}"/>
              </a:ext>
            </a:extLst>
          </p:cNvPr>
          <p:cNvSpPr/>
          <p:nvPr/>
        </p:nvSpPr>
        <p:spPr>
          <a:xfrm>
            <a:off x="7012340" y="3694953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8DBDE60A-8BAA-4A8F-BA03-7E47D3FCC2C0}"/>
              </a:ext>
            </a:extLst>
          </p:cNvPr>
          <p:cNvSpPr txBox="1"/>
          <p:nvPr/>
        </p:nvSpPr>
        <p:spPr>
          <a:xfrm>
            <a:off x="4289285" y="3048766"/>
            <a:ext cx="1985248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結束值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(1,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10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1):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83966206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>
            <a:extLst>
              <a:ext uri="{FF2B5EF4-FFF2-40B4-BE49-F238E27FC236}">
                <a16:creationId xmlns:a16="http://schemas.microsoft.com/office/drawing/2014/main" id="{8BA85129-B35D-4009-94A8-B26FF85C8F9D}"/>
              </a:ext>
            </a:extLst>
          </p:cNvPr>
          <p:cNvGrpSpPr/>
          <p:nvPr/>
        </p:nvGrpSpPr>
        <p:grpSpPr>
          <a:xfrm>
            <a:off x="6274533" y="3152899"/>
            <a:ext cx="3329969" cy="1690427"/>
            <a:chOff x="3446020" y="1878439"/>
            <a:chExt cx="3329969" cy="1690427"/>
          </a:xfrm>
        </p:grpSpPr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9FACFB34-DA27-4A8B-8135-2317D7A2453D}"/>
                </a:ext>
              </a:extLst>
            </p:cNvPr>
            <p:cNvSpPr txBox="1"/>
            <p:nvPr/>
          </p:nvSpPr>
          <p:spPr>
            <a:xfrm>
              <a:off x="3849559" y="2976396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sum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sum                   </a:t>
              </a:r>
              <a:r>
                <a:rPr lang="en-US" altLang="zh-TW" sz="105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endPara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55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3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3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3220E524-A2E7-4FCF-BCFC-8046CDB4832F}"/>
                </a:ext>
              </a:extLst>
            </p:cNvPr>
            <p:cNvGrpSpPr/>
            <p:nvPr/>
          </p:nvGrpSpPr>
          <p:grpSpPr>
            <a:xfrm>
              <a:off x="3446020" y="1878439"/>
              <a:ext cx="3329969" cy="1394193"/>
              <a:chOff x="3446020" y="1878439"/>
              <a:chExt cx="3329969" cy="1394193"/>
            </a:xfrm>
          </p:grpSpPr>
          <p:grpSp>
            <p:nvGrpSpPr>
              <p:cNvPr id="41" name="群組 40">
                <a:extLst>
                  <a:ext uri="{FF2B5EF4-FFF2-40B4-BE49-F238E27FC236}">
                    <a16:creationId xmlns:a16="http://schemas.microsoft.com/office/drawing/2014/main" id="{2A0B3904-5DE5-45B9-BEE9-0782D4E18D38}"/>
                  </a:ext>
                </a:extLst>
              </p:cNvPr>
              <p:cNvGrpSpPr/>
              <p:nvPr/>
            </p:nvGrpSpPr>
            <p:grpSpPr>
              <a:xfrm>
                <a:off x="3446021" y="2317223"/>
                <a:ext cx="3329968" cy="369330"/>
                <a:chOff x="2437923" y="3083635"/>
                <a:chExt cx="5232806" cy="285749"/>
              </a:xfrm>
            </p:grpSpPr>
            <p:sp>
              <p:nvSpPr>
                <p:cNvPr id="47" name="矩形: 圓角 46">
                  <a:extLst>
                    <a:ext uri="{FF2B5EF4-FFF2-40B4-BE49-F238E27FC236}">
                      <a16:creationId xmlns:a16="http://schemas.microsoft.com/office/drawing/2014/main" id="{02823807-55A8-41F8-9206-B88B8CE93739}"/>
                    </a:ext>
                  </a:extLst>
                </p:cNvPr>
                <p:cNvSpPr/>
                <p:nvPr/>
              </p:nvSpPr>
              <p:spPr>
                <a:xfrm>
                  <a:off x="2437923" y="3083635"/>
                  <a:ext cx="5232806" cy="2857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6E2A1"/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cxnSp>
              <p:nvCxnSpPr>
                <p:cNvPr id="48" name="直線接點 47">
                  <a:extLst>
                    <a:ext uri="{FF2B5EF4-FFF2-40B4-BE49-F238E27FC236}">
                      <a16:creationId xmlns:a16="http://schemas.microsoft.com/office/drawing/2014/main" id="{FE0D6E65-6A61-4739-959B-852033BE5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46779" y="3229011"/>
                  <a:ext cx="4901693" cy="4157"/>
                </a:xfrm>
                <a:prstGeom prst="line">
                  <a:avLst/>
                </a:prstGeom>
                <a:solidFill>
                  <a:srgbClr val="B6E2A1"/>
                </a:solidFill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接點: 肘形 43">
                <a:extLst>
                  <a:ext uri="{FF2B5EF4-FFF2-40B4-BE49-F238E27FC236}">
                    <a16:creationId xmlns:a16="http://schemas.microsoft.com/office/drawing/2014/main" id="{F82FFF09-6C97-4BB4-AF54-901D56981B8B}"/>
                  </a:ext>
                </a:extLst>
              </p:cNvPr>
              <p:cNvCxnSpPr>
                <a:cxnSpLocks/>
                <a:stCxn id="39" idx="1"/>
                <a:endCxn id="47" idx="1"/>
              </p:cNvCxnSpPr>
              <p:nvPr/>
            </p:nvCxnSpPr>
            <p:spPr>
              <a:xfrm rot="10800000">
                <a:off x="3446021" y="2501889"/>
                <a:ext cx="403538" cy="770743"/>
              </a:xfrm>
              <a:prstGeom prst="bentConnector3">
                <a:avLst>
                  <a:gd name="adj1" fmla="val 156649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5" name="接點: 肘形 44">
                <a:extLst>
                  <a:ext uri="{FF2B5EF4-FFF2-40B4-BE49-F238E27FC236}">
                    <a16:creationId xmlns:a16="http://schemas.microsoft.com/office/drawing/2014/main" id="{C444722D-EFB8-4D1A-BD93-46A6ED958A32}"/>
                  </a:ext>
                </a:extLst>
              </p:cNvPr>
              <p:cNvCxnSpPr>
                <a:cxnSpLocks/>
                <a:stCxn id="47" idx="3"/>
                <a:endCxn id="39" idx="3"/>
              </p:cNvCxnSpPr>
              <p:nvPr/>
            </p:nvCxnSpPr>
            <p:spPr>
              <a:xfrm flipH="1">
                <a:off x="6229043" y="2501888"/>
                <a:ext cx="546946" cy="770743"/>
              </a:xfrm>
              <a:prstGeom prst="bentConnector3">
                <a:avLst>
                  <a:gd name="adj1" fmla="val -41796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ECA37472-9116-434B-A30C-91EA38014DC6}"/>
                  </a:ext>
                </a:extLst>
              </p:cNvPr>
              <p:cNvSpPr txBox="1"/>
              <p:nvPr/>
            </p:nvSpPr>
            <p:spPr>
              <a:xfrm>
                <a:off x="3446020" y="1878439"/>
                <a:ext cx="3329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dirty="0"/>
                  <a:t>[1, 2, 3, 4, 5, 6, 7, 8, 9, 10]</a:t>
                </a:r>
                <a:endParaRPr lang="zh-TW" altLang="en-US" dirty="0"/>
              </a:p>
            </p:txBody>
          </p:sp>
        </p:grp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0CD8A8-A21B-4C2F-B534-48A28E1293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41460" y="260460"/>
          <a:ext cx="1572170" cy="24827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82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8191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E54ADF1-8E5D-4D2C-87EF-C1E46BF8E2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40053" y="282978"/>
          <a:ext cx="1623397" cy="246022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173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4421F280-240C-45CD-AE94-EF0CE561CB00}"/>
              </a:ext>
            </a:extLst>
          </p:cNvPr>
          <p:cNvGrpSpPr/>
          <p:nvPr/>
        </p:nvGrpSpPr>
        <p:grpSpPr>
          <a:xfrm>
            <a:off x="6567371" y="864068"/>
            <a:ext cx="1505594" cy="538468"/>
            <a:chOff x="10178406" y="3264368"/>
            <a:chExt cx="1505594" cy="538468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47EC3099-8E0F-44D3-8021-2D4B9667F09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" name="箭號: 五邊形 6">
                <a:extLst>
                  <a:ext uri="{FF2B5EF4-FFF2-40B4-BE49-F238E27FC236}">
                    <a16:creationId xmlns:a16="http://schemas.microsoft.com/office/drawing/2014/main" id="{93AC1B8C-1C09-4F45-9665-818CD71E0DD0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79F92B5-AF40-4491-AB4B-91D4CC5A480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E234736-BBE2-4E80-BBF7-2862604B56E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90B582C-1DF3-4F99-8221-5251388523F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CB076CE-A360-403D-9FDC-91E7C25830FB}"/>
              </a:ext>
            </a:extLst>
          </p:cNvPr>
          <p:cNvGrpSpPr/>
          <p:nvPr/>
        </p:nvGrpSpPr>
        <p:grpSpPr>
          <a:xfrm>
            <a:off x="4572393" y="742934"/>
            <a:ext cx="1572170" cy="614723"/>
            <a:chOff x="6922902" y="3154462"/>
            <a:chExt cx="1572170" cy="614723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4710E64-EEEB-4593-A5BA-CA3DDF348994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EF16FA5-64EA-4D33-8630-475A1879168E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08A0B392-77DF-4FAF-96DD-2F5B5CBCDDF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9517A48-AB7A-44BE-AAF2-E26A22D2E1BA}"/>
              </a:ext>
            </a:extLst>
          </p:cNvPr>
          <p:cNvGrpSpPr/>
          <p:nvPr/>
        </p:nvGrpSpPr>
        <p:grpSpPr>
          <a:xfrm flipV="1">
            <a:off x="5520879" y="740006"/>
            <a:ext cx="1110488" cy="671106"/>
            <a:chOff x="7535897" y="3243687"/>
            <a:chExt cx="1030649" cy="750280"/>
          </a:xfrm>
        </p:grpSpPr>
        <p:pic>
          <p:nvPicPr>
            <p:cNvPr id="1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83C8F5E3-A4A6-4194-90DA-E3B1F844BE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B8440ED-33D1-4295-904A-D8D9E2A2E58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98A9DA1-6A51-4E99-8299-B191BD9EAFEB}"/>
              </a:ext>
            </a:extLst>
          </p:cNvPr>
          <p:cNvGrpSpPr/>
          <p:nvPr/>
        </p:nvGrpSpPr>
        <p:grpSpPr>
          <a:xfrm>
            <a:off x="6575561" y="1501122"/>
            <a:ext cx="1505594" cy="538468"/>
            <a:chOff x="10178406" y="3264368"/>
            <a:chExt cx="1505594" cy="53846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228CBD3C-D421-4F64-9364-E4D0DFF2B2AC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0" name="箭號: 五邊形 19">
                <a:extLst>
                  <a:ext uri="{FF2B5EF4-FFF2-40B4-BE49-F238E27FC236}">
                    <a16:creationId xmlns:a16="http://schemas.microsoft.com/office/drawing/2014/main" id="{EE82B511-7124-4B7C-8E18-72980B442E5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7623E50-6781-4559-B502-222AFA84BC15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B207BB38-E0C8-4D1E-8091-F10167CB5C37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391830B-B38D-44A6-8FF5-18AFBFF8A376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EE2E32B2-9DAD-4879-85AD-018A376C315F}"/>
              </a:ext>
            </a:extLst>
          </p:cNvPr>
          <p:cNvGrpSpPr/>
          <p:nvPr/>
        </p:nvGrpSpPr>
        <p:grpSpPr>
          <a:xfrm>
            <a:off x="4572393" y="1371368"/>
            <a:ext cx="1572170" cy="614723"/>
            <a:chOff x="6922902" y="3154462"/>
            <a:chExt cx="1572170" cy="614723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AED8BEA-F6BA-40BC-9F49-207F2BE036AF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2BC69BD-82B7-4797-9288-C53BE72B4059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BBD66957-0263-43F8-A3A1-BF1ED6712CB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4783097D-1F7F-4B97-BC8F-930B5A47CA48}"/>
              </a:ext>
            </a:extLst>
          </p:cNvPr>
          <p:cNvGrpSpPr/>
          <p:nvPr/>
        </p:nvGrpSpPr>
        <p:grpSpPr>
          <a:xfrm flipV="1">
            <a:off x="5520879" y="1368440"/>
            <a:ext cx="1110488" cy="671106"/>
            <a:chOff x="7535897" y="3243687"/>
            <a:chExt cx="1030649" cy="750280"/>
          </a:xfrm>
        </p:grpSpPr>
        <p:pic>
          <p:nvPicPr>
            <p:cNvPr id="2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C311F96-CE9C-47EA-8F02-08B01D5353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48A0B40-2EAA-4420-9053-F1C0F99A6A76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6C0F20A2-B17D-4C66-9C00-FEDFCDF0D24F}"/>
              </a:ext>
            </a:extLst>
          </p:cNvPr>
          <p:cNvGrpSpPr/>
          <p:nvPr/>
        </p:nvGrpSpPr>
        <p:grpSpPr>
          <a:xfrm>
            <a:off x="6567371" y="2118807"/>
            <a:ext cx="1505594" cy="538468"/>
            <a:chOff x="10178406" y="3264368"/>
            <a:chExt cx="1505594" cy="538468"/>
          </a:xfrm>
        </p:grpSpPr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AE690BA1-F555-4A3B-AD3D-A7BF2FE9464D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2" name="箭號: 五邊形 51">
                <a:extLst>
                  <a:ext uri="{FF2B5EF4-FFF2-40B4-BE49-F238E27FC236}">
                    <a16:creationId xmlns:a16="http://schemas.microsoft.com/office/drawing/2014/main" id="{5162D2A5-4F1F-4D66-8A9A-96485A1DC44F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06E802A5-D673-4F41-AE6D-ED4A76DE5962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4D2ABA47-FCE5-46C0-B289-C67555EF8649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26FD616A-7A96-4C92-99E6-27240E00767A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90D582C3-674D-4BFF-8027-C2F86B0BA74E}"/>
              </a:ext>
            </a:extLst>
          </p:cNvPr>
          <p:cNvGrpSpPr/>
          <p:nvPr/>
        </p:nvGrpSpPr>
        <p:grpSpPr>
          <a:xfrm>
            <a:off x="4564203" y="1989053"/>
            <a:ext cx="1572170" cy="614723"/>
            <a:chOff x="6922902" y="3154462"/>
            <a:chExt cx="1572170" cy="614723"/>
          </a:xfrm>
        </p:grpSpPr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DCAA0DC7-F3C4-40EB-A855-D835A04B8E73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0533498-4E94-4D9C-A68D-E39EAC49860C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err="1">
                  <a:solidFill>
                    <a:schemeClr val="tx1"/>
                  </a:solidFill>
                </a:rPr>
                <a:t>i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DC8767DB-0C02-4E98-8DC2-F2D3A90364B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5A67376B-F6D9-4A04-A7A2-2A94B59AB2A7}"/>
              </a:ext>
            </a:extLst>
          </p:cNvPr>
          <p:cNvGrpSpPr/>
          <p:nvPr/>
        </p:nvGrpSpPr>
        <p:grpSpPr>
          <a:xfrm flipV="1">
            <a:off x="5512689" y="1986125"/>
            <a:ext cx="1110488" cy="671106"/>
            <a:chOff x="7535897" y="3243687"/>
            <a:chExt cx="1030649" cy="750280"/>
          </a:xfrm>
        </p:grpSpPr>
        <p:pic>
          <p:nvPicPr>
            <p:cNvPr id="6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5058262F-EF8F-49D4-8113-9DE53501A6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759C80EE-726A-456D-8B43-C3A2146CDF9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62" name="橢圓 61">
            <a:extLst>
              <a:ext uri="{FF2B5EF4-FFF2-40B4-BE49-F238E27FC236}">
                <a16:creationId xmlns:a16="http://schemas.microsoft.com/office/drawing/2014/main" id="{9FCD3BB5-84F5-44EB-85A6-341A7C51C4AE}"/>
              </a:ext>
            </a:extLst>
          </p:cNvPr>
          <p:cNvSpPr/>
          <p:nvPr/>
        </p:nvSpPr>
        <p:spPr>
          <a:xfrm>
            <a:off x="7012340" y="3694953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69916BF4-BC0D-4A79-903F-6BFE8D3FE366}"/>
              </a:ext>
            </a:extLst>
          </p:cNvPr>
          <p:cNvSpPr txBox="1"/>
          <p:nvPr/>
        </p:nvSpPr>
        <p:spPr>
          <a:xfrm>
            <a:off x="4289285" y="3048766"/>
            <a:ext cx="1985248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結束值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(1,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10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1):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43091927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>
            <a:extLst>
              <a:ext uri="{FF2B5EF4-FFF2-40B4-BE49-F238E27FC236}">
                <a16:creationId xmlns:a16="http://schemas.microsoft.com/office/drawing/2014/main" id="{8BA85129-B35D-4009-94A8-B26FF85C8F9D}"/>
              </a:ext>
            </a:extLst>
          </p:cNvPr>
          <p:cNvGrpSpPr/>
          <p:nvPr/>
        </p:nvGrpSpPr>
        <p:grpSpPr>
          <a:xfrm>
            <a:off x="6274533" y="3152899"/>
            <a:ext cx="3329969" cy="1690427"/>
            <a:chOff x="3446020" y="1878439"/>
            <a:chExt cx="3329969" cy="1690427"/>
          </a:xfrm>
        </p:grpSpPr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9FACFB34-DA27-4A8B-8135-2317D7A2453D}"/>
                </a:ext>
              </a:extLst>
            </p:cNvPr>
            <p:cNvSpPr txBox="1"/>
            <p:nvPr/>
          </p:nvSpPr>
          <p:spPr>
            <a:xfrm>
              <a:off x="3849559" y="2976396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sum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sum                   </a:t>
              </a:r>
              <a:r>
                <a:rPr lang="en-US" altLang="zh-TW" sz="105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endPara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 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3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3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3220E524-A2E7-4FCF-BCFC-8046CDB4832F}"/>
                </a:ext>
              </a:extLst>
            </p:cNvPr>
            <p:cNvGrpSpPr/>
            <p:nvPr/>
          </p:nvGrpSpPr>
          <p:grpSpPr>
            <a:xfrm>
              <a:off x="3446020" y="1878439"/>
              <a:ext cx="3329969" cy="1394193"/>
              <a:chOff x="3446020" y="1878439"/>
              <a:chExt cx="3329969" cy="1394193"/>
            </a:xfrm>
          </p:grpSpPr>
          <p:grpSp>
            <p:nvGrpSpPr>
              <p:cNvPr id="41" name="群組 40">
                <a:extLst>
                  <a:ext uri="{FF2B5EF4-FFF2-40B4-BE49-F238E27FC236}">
                    <a16:creationId xmlns:a16="http://schemas.microsoft.com/office/drawing/2014/main" id="{2A0B3904-5DE5-45B9-BEE9-0782D4E18D38}"/>
                  </a:ext>
                </a:extLst>
              </p:cNvPr>
              <p:cNvGrpSpPr/>
              <p:nvPr/>
            </p:nvGrpSpPr>
            <p:grpSpPr>
              <a:xfrm>
                <a:off x="3446021" y="2317223"/>
                <a:ext cx="3329968" cy="369330"/>
                <a:chOff x="2437923" y="3083635"/>
                <a:chExt cx="5232806" cy="285749"/>
              </a:xfrm>
            </p:grpSpPr>
            <p:sp>
              <p:nvSpPr>
                <p:cNvPr id="47" name="矩形: 圓角 46">
                  <a:extLst>
                    <a:ext uri="{FF2B5EF4-FFF2-40B4-BE49-F238E27FC236}">
                      <a16:creationId xmlns:a16="http://schemas.microsoft.com/office/drawing/2014/main" id="{02823807-55A8-41F8-9206-B88B8CE93739}"/>
                    </a:ext>
                  </a:extLst>
                </p:cNvPr>
                <p:cNvSpPr/>
                <p:nvPr/>
              </p:nvSpPr>
              <p:spPr>
                <a:xfrm>
                  <a:off x="2437923" y="3083635"/>
                  <a:ext cx="5232806" cy="2857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6E2A1"/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cxnSp>
              <p:nvCxnSpPr>
                <p:cNvPr id="48" name="直線接點 47">
                  <a:extLst>
                    <a:ext uri="{FF2B5EF4-FFF2-40B4-BE49-F238E27FC236}">
                      <a16:creationId xmlns:a16="http://schemas.microsoft.com/office/drawing/2014/main" id="{FE0D6E65-6A61-4739-959B-852033BE5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46779" y="3229011"/>
                  <a:ext cx="4901693" cy="4157"/>
                </a:xfrm>
                <a:prstGeom prst="line">
                  <a:avLst/>
                </a:prstGeom>
                <a:solidFill>
                  <a:srgbClr val="B6E2A1"/>
                </a:solidFill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接點: 肘形 43">
                <a:extLst>
                  <a:ext uri="{FF2B5EF4-FFF2-40B4-BE49-F238E27FC236}">
                    <a16:creationId xmlns:a16="http://schemas.microsoft.com/office/drawing/2014/main" id="{F82FFF09-6C97-4BB4-AF54-901D56981B8B}"/>
                  </a:ext>
                </a:extLst>
              </p:cNvPr>
              <p:cNvCxnSpPr>
                <a:cxnSpLocks/>
                <a:stCxn id="39" idx="1"/>
                <a:endCxn id="47" idx="1"/>
              </p:cNvCxnSpPr>
              <p:nvPr/>
            </p:nvCxnSpPr>
            <p:spPr>
              <a:xfrm rot="10800000">
                <a:off x="3446021" y="2501889"/>
                <a:ext cx="403538" cy="770743"/>
              </a:xfrm>
              <a:prstGeom prst="bentConnector3">
                <a:avLst>
                  <a:gd name="adj1" fmla="val 156649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5" name="接點: 肘形 44">
                <a:extLst>
                  <a:ext uri="{FF2B5EF4-FFF2-40B4-BE49-F238E27FC236}">
                    <a16:creationId xmlns:a16="http://schemas.microsoft.com/office/drawing/2014/main" id="{C444722D-EFB8-4D1A-BD93-46A6ED958A32}"/>
                  </a:ext>
                </a:extLst>
              </p:cNvPr>
              <p:cNvCxnSpPr>
                <a:cxnSpLocks/>
                <a:stCxn id="47" idx="3"/>
                <a:endCxn id="39" idx="3"/>
              </p:cNvCxnSpPr>
              <p:nvPr/>
            </p:nvCxnSpPr>
            <p:spPr>
              <a:xfrm flipH="1">
                <a:off x="6229043" y="2501888"/>
                <a:ext cx="546946" cy="770743"/>
              </a:xfrm>
              <a:prstGeom prst="bentConnector3">
                <a:avLst>
                  <a:gd name="adj1" fmla="val -41796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ECA37472-9116-434B-A30C-91EA38014DC6}"/>
                  </a:ext>
                </a:extLst>
              </p:cNvPr>
              <p:cNvSpPr txBox="1"/>
              <p:nvPr/>
            </p:nvSpPr>
            <p:spPr>
              <a:xfrm>
                <a:off x="3446020" y="1878439"/>
                <a:ext cx="3329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dirty="0"/>
                  <a:t>[1, 2, 3, 4, 5, 6, 7, 8, 9, 10]</a:t>
                </a:r>
                <a:endParaRPr lang="zh-TW" altLang="en-US" dirty="0"/>
              </a:p>
            </p:txBody>
          </p:sp>
        </p:grp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0CD8A8-A21B-4C2F-B534-48A28E1293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41460" y="260460"/>
          <a:ext cx="1572170" cy="24827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82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8191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E54ADF1-8E5D-4D2C-87EF-C1E46BF8E2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40053" y="282978"/>
          <a:ext cx="1623397" cy="246022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173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4421F280-240C-45CD-AE94-EF0CE561CB00}"/>
              </a:ext>
            </a:extLst>
          </p:cNvPr>
          <p:cNvGrpSpPr/>
          <p:nvPr/>
        </p:nvGrpSpPr>
        <p:grpSpPr>
          <a:xfrm>
            <a:off x="6567371" y="864068"/>
            <a:ext cx="1505594" cy="538468"/>
            <a:chOff x="10178406" y="3264368"/>
            <a:chExt cx="1505594" cy="538468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47EC3099-8E0F-44D3-8021-2D4B9667F09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" name="箭號: 五邊形 6">
                <a:extLst>
                  <a:ext uri="{FF2B5EF4-FFF2-40B4-BE49-F238E27FC236}">
                    <a16:creationId xmlns:a16="http://schemas.microsoft.com/office/drawing/2014/main" id="{93AC1B8C-1C09-4F45-9665-818CD71E0DD0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79F92B5-AF40-4491-AB4B-91D4CC5A480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E234736-BBE2-4E80-BBF7-2862604B56E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90B582C-1DF3-4F99-8221-5251388523F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CB076CE-A360-403D-9FDC-91E7C25830FB}"/>
              </a:ext>
            </a:extLst>
          </p:cNvPr>
          <p:cNvGrpSpPr/>
          <p:nvPr/>
        </p:nvGrpSpPr>
        <p:grpSpPr>
          <a:xfrm>
            <a:off x="4572393" y="742934"/>
            <a:ext cx="1572170" cy="614723"/>
            <a:chOff x="6922902" y="3154462"/>
            <a:chExt cx="1572170" cy="614723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4710E64-EEEB-4593-A5BA-CA3DDF348994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EF16FA5-64EA-4D33-8630-475A1879168E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08A0B392-77DF-4FAF-96DD-2F5B5CBCDDF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9517A48-AB7A-44BE-AAF2-E26A22D2E1BA}"/>
              </a:ext>
            </a:extLst>
          </p:cNvPr>
          <p:cNvGrpSpPr/>
          <p:nvPr/>
        </p:nvGrpSpPr>
        <p:grpSpPr>
          <a:xfrm flipV="1">
            <a:off x="5520879" y="740006"/>
            <a:ext cx="1110488" cy="671106"/>
            <a:chOff x="7535897" y="3243687"/>
            <a:chExt cx="1030649" cy="750280"/>
          </a:xfrm>
        </p:grpSpPr>
        <p:pic>
          <p:nvPicPr>
            <p:cNvPr id="1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83C8F5E3-A4A6-4194-90DA-E3B1F844BE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B8440ED-33D1-4295-904A-D8D9E2A2E58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98A9DA1-6A51-4E99-8299-B191BD9EAFEB}"/>
              </a:ext>
            </a:extLst>
          </p:cNvPr>
          <p:cNvGrpSpPr/>
          <p:nvPr/>
        </p:nvGrpSpPr>
        <p:grpSpPr>
          <a:xfrm>
            <a:off x="6575561" y="1501122"/>
            <a:ext cx="1505594" cy="538468"/>
            <a:chOff x="10178406" y="3264368"/>
            <a:chExt cx="1505594" cy="53846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228CBD3C-D421-4F64-9364-E4D0DFF2B2AC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0" name="箭號: 五邊形 19">
                <a:extLst>
                  <a:ext uri="{FF2B5EF4-FFF2-40B4-BE49-F238E27FC236}">
                    <a16:creationId xmlns:a16="http://schemas.microsoft.com/office/drawing/2014/main" id="{EE82B511-7124-4B7C-8E18-72980B442E5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6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7623E50-6781-4559-B502-222AFA84BC15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B207BB38-E0C8-4D1E-8091-F10167CB5C37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391830B-B38D-44A6-8FF5-18AFBFF8A376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EE2E32B2-9DAD-4879-85AD-018A376C315F}"/>
              </a:ext>
            </a:extLst>
          </p:cNvPr>
          <p:cNvGrpSpPr/>
          <p:nvPr/>
        </p:nvGrpSpPr>
        <p:grpSpPr>
          <a:xfrm>
            <a:off x="4572393" y="1371368"/>
            <a:ext cx="1572170" cy="614723"/>
            <a:chOff x="6922902" y="3154462"/>
            <a:chExt cx="1572170" cy="614723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AED8BEA-F6BA-40BC-9F49-207F2BE036AF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2BC69BD-82B7-4797-9288-C53BE72B4059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BBD66957-0263-43F8-A3A1-BF1ED6712CB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4783097D-1F7F-4B97-BC8F-930B5A47CA48}"/>
              </a:ext>
            </a:extLst>
          </p:cNvPr>
          <p:cNvGrpSpPr/>
          <p:nvPr/>
        </p:nvGrpSpPr>
        <p:grpSpPr>
          <a:xfrm flipV="1">
            <a:off x="5520879" y="1368440"/>
            <a:ext cx="1110488" cy="671106"/>
            <a:chOff x="7535897" y="3243687"/>
            <a:chExt cx="1030649" cy="750280"/>
          </a:xfrm>
        </p:grpSpPr>
        <p:pic>
          <p:nvPicPr>
            <p:cNvPr id="2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C311F96-CE9C-47EA-8F02-08B01D5353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48A0B40-2EAA-4420-9053-F1C0F99A6A76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6C0F20A2-B17D-4C66-9C00-FEDFCDF0D24F}"/>
              </a:ext>
            </a:extLst>
          </p:cNvPr>
          <p:cNvGrpSpPr/>
          <p:nvPr/>
        </p:nvGrpSpPr>
        <p:grpSpPr>
          <a:xfrm>
            <a:off x="6567371" y="2118807"/>
            <a:ext cx="1505594" cy="538468"/>
            <a:chOff x="10178406" y="3264368"/>
            <a:chExt cx="1505594" cy="538468"/>
          </a:xfrm>
        </p:grpSpPr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AE690BA1-F555-4A3B-AD3D-A7BF2FE9464D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2" name="箭號: 五邊形 51">
                <a:extLst>
                  <a:ext uri="{FF2B5EF4-FFF2-40B4-BE49-F238E27FC236}">
                    <a16:creationId xmlns:a16="http://schemas.microsoft.com/office/drawing/2014/main" id="{5162D2A5-4F1F-4D66-8A9A-96485A1DC44F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06E802A5-D673-4F41-AE6D-ED4A76DE5962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4D2ABA47-FCE5-46C0-B289-C67555EF8649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26FD616A-7A96-4C92-99E6-27240E00767A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90D582C3-674D-4BFF-8027-C2F86B0BA74E}"/>
              </a:ext>
            </a:extLst>
          </p:cNvPr>
          <p:cNvGrpSpPr/>
          <p:nvPr/>
        </p:nvGrpSpPr>
        <p:grpSpPr>
          <a:xfrm>
            <a:off x="4564203" y="1989053"/>
            <a:ext cx="1572170" cy="614723"/>
            <a:chOff x="6922902" y="3154462"/>
            <a:chExt cx="1572170" cy="614723"/>
          </a:xfrm>
        </p:grpSpPr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DCAA0DC7-F3C4-40EB-A855-D835A04B8E73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0533498-4E94-4D9C-A68D-E39EAC49860C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err="1">
                  <a:solidFill>
                    <a:schemeClr val="tx1"/>
                  </a:solidFill>
                </a:rPr>
                <a:t>i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DC8767DB-0C02-4E98-8DC2-F2D3A90364B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5A67376B-F6D9-4A04-A7A2-2A94B59AB2A7}"/>
              </a:ext>
            </a:extLst>
          </p:cNvPr>
          <p:cNvGrpSpPr/>
          <p:nvPr/>
        </p:nvGrpSpPr>
        <p:grpSpPr>
          <a:xfrm flipV="1">
            <a:off x="5512689" y="1986125"/>
            <a:ext cx="1110488" cy="671106"/>
            <a:chOff x="7535897" y="3243687"/>
            <a:chExt cx="1030649" cy="750280"/>
          </a:xfrm>
        </p:grpSpPr>
        <p:pic>
          <p:nvPicPr>
            <p:cNvPr id="6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5058262F-EF8F-49D4-8113-9DE53501A6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759C80EE-726A-456D-8B43-C3A2146CDF9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62" name="橢圓 61">
            <a:extLst>
              <a:ext uri="{FF2B5EF4-FFF2-40B4-BE49-F238E27FC236}">
                <a16:creationId xmlns:a16="http://schemas.microsoft.com/office/drawing/2014/main" id="{50715E64-5BAE-4251-9161-8F7850C61963}"/>
              </a:ext>
            </a:extLst>
          </p:cNvPr>
          <p:cNvSpPr/>
          <p:nvPr/>
        </p:nvSpPr>
        <p:spPr>
          <a:xfrm>
            <a:off x="7012340" y="3694953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ECEA2D00-E339-45F0-8C7C-9E4B93DFE6F5}"/>
              </a:ext>
            </a:extLst>
          </p:cNvPr>
          <p:cNvSpPr txBox="1"/>
          <p:nvPr/>
        </p:nvSpPr>
        <p:spPr>
          <a:xfrm>
            <a:off x="4289285" y="3048766"/>
            <a:ext cx="1985248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結束值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(1,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10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1):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99791516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>
            <a:extLst>
              <a:ext uri="{FF2B5EF4-FFF2-40B4-BE49-F238E27FC236}">
                <a16:creationId xmlns:a16="http://schemas.microsoft.com/office/drawing/2014/main" id="{8BA85129-B35D-4009-94A8-B26FF85C8F9D}"/>
              </a:ext>
            </a:extLst>
          </p:cNvPr>
          <p:cNvGrpSpPr/>
          <p:nvPr/>
        </p:nvGrpSpPr>
        <p:grpSpPr>
          <a:xfrm>
            <a:off x="6274533" y="3152899"/>
            <a:ext cx="3329969" cy="1690427"/>
            <a:chOff x="3446020" y="1878439"/>
            <a:chExt cx="3329969" cy="1690427"/>
          </a:xfrm>
        </p:grpSpPr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9FACFB34-DA27-4A8B-8135-2317D7A2453D}"/>
                </a:ext>
              </a:extLst>
            </p:cNvPr>
            <p:cNvSpPr txBox="1"/>
            <p:nvPr/>
          </p:nvSpPr>
          <p:spPr>
            <a:xfrm>
              <a:off x="3849559" y="2976396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sum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sum                   </a:t>
              </a:r>
              <a:r>
                <a:rPr lang="en-US" altLang="zh-TW" sz="105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endPara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55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xx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3220E524-A2E7-4FCF-BCFC-8046CDB4832F}"/>
                </a:ext>
              </a:extLst>
            </p:cNvPr>
            <p:cNvGrpSpPr/>
            <p:nvPr/>
          </p:nvGrpSpPr>
          <p:grpSpPr>
            <a:xfrm>
              <a:off x="3446020" y="1878439"/>
              <a:ext cx="3329969" cy="1394193"/>
              <a:chOff x="3446020" y="1878439"/>
              <a:chExt cx="3329969" cy="1394193"/>
            </a:xfrm>
          </p:grpSpPr>
          <p:grpSp>
            <p:nvGrpSpPr>
              <p:cNvPr id="41" name="群組 40">
                <a:extLst>
                  <a:ext uri="{FF2B5EF4-FFF2-40B4-BE49-F238E27FC236}">
                    <a16:creationId xmlns:a16="http://schemas.microsoft.com/office/drawing/2014/main" id="{2A0B3904-5DE5-45B9-BEE9-0782D4E18D38}"/>
                  </a:ext>
                </a:extLst>
              </p:cNvPr>
              <p:cNvGrpSpPr/>
              <p:nvPr/>
            </p:nvGrpSpPr>
            <p:grpSpPr>
              <a:xfrm>
                <a:off x="3446021" y="2317223"/>
                <a:ext cx="3329968" cy="369330"/>
                <a:chOff x="2437923" y="3083635"/>
                <a:chExt cx="5232806" cy="285749"/>
              </a:xfrm>
            </p:grpSpPr>
            <p:sp>
              <p:nvSpPr>
                <p:cNvPr id="47" name="矩形: 圓角 46">
                  <a:extLst>
                    <a:ext uri="{FF2B5EF4-FFF2-40B4-BE49-F238E27FC236}">
                      <a16:creationId xmlns:a16="http://schemas.microsoft.com/office/drawing/2014/main" id="{02823807-55A8-41F8-9206-B88B8CE93739}"/>
                    </a:ext>
                  </a:extLst>
                </p:cNvPr>
                <p:cNvSpPr/>
                <p:nvPr/>
              </p:nvSpPr>
              <p:spPr>
                <a:xfrm>
                  <a:off x="2437923" y="3083635"/>
                  <a:ext cx="5232806" cy="2857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6E2A1"/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cxnSp>
              <p:nvCxnSpPr>
                <p:cNvPr id="48" name="直線接點 47">
                  <a:extLst>
                    <a:ext uri="{FF2B5EF4-FFF2-40B4-BE49-F238E27FC236}">
                      <a16:creationId xmlns:a16="http://schemas.microsoft.com/office/drawing/2014/main" id="{FE0D6E65-6A61-4739-959B-852033BE5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46779" y="3229011"/>
                  <a:ext cx="4901693" cy="4157"/>
                </a:xfrm>
                <a:prstGeom prst="line">
                  <a:avLst/>
                </a:prstGeom>
                <a:solidFill>
                  <a:srgbClr val="B6E2A1"/>
                </a:solidFill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接點: 肘形 43">
                <a:extLst>
                  <a:ext uri="{FF2B5EF4-FFF2-40B4-BE49-F238E27FC236}">
                    <a16:creationId xmlns:a16="http://schemas.microsoft.com/office/drawing/2014/main" id="{F82FFF09-6C97-4BB4-AF54-901D56981B8B}"/>
                  </a:ext>
                </a:extLst>
              </p:cNvPr>
              <p:cNvCxnSpPr>
                <a:cxnSpLocks/>
                <a:stCxn id="39" idx="1"/>
                <a:endCxn id="47" idx="1"/>
              </p:cNvCxnSpPr>
              <p:nvPr/>
            </p:nvCxnSpPr>
            <p:spPr>
              <a:xfrm rot="10800000">
                <a:off x="3446021" y="2501889"/>
                <a:ext cx="403538" cy="770743"/>
              </a:xfrm>
              <a:prstGeom prst="bentConnector3">
                <a:avLst>
                  <a:gd name="adj1" fmla="val 156649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5" name="接點: 肘形 44">
                <a:extLst>
                  <a:ext uri="{FF2B5EF4-FFF2-40B4-BE49-F238E27FC236}">
                    <a16:creationId xmlns:a16="http://schemas.microsoft.com/office/drawing/2014/main" id="{C444722D-EFB8-4D1A-BD93-46A6ED958A32}"/>
                  </a:ext>
                </a:extLst>
              </p:cNvPr>
              <p:cNvCxnSpPr>
                <a:cxnSpLocks/>
                <a:stCxn id="47" idx="3"/>
                <a:endCxn id="39" idx="3"/>
              </p:cNvCxnSpPr>
              <p:nvPr/>
            </p:nvCxnSpPr>
            <p:spPr>
              <a:xfrm flipH="1">
                <a:off x="6229043" y="2501888"/>
                <a:ext cx="546946" cy="770743"/>
              </a:xfrm>
              <a:prstGeom prst="bentConnector3">
                <a:avLst>
                  <a:gd name="adj1" fmla="val -41796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ECA37472-9116-434B-A30C-91EA38014DC6}"/>
                  </a:ext>
                </a:extLst>
              </p:cNvPr>
              <p:cNvSpPr txBox="1"/>
              <p:nvPr/>
            </p:nvSpPr>
            <p:spPr>
              <a:xfrm>
                <a:off x="3446020" y="1878439"/>
                <a:ext cx="3329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dirty="0"/>
                  <a:t>[1, 2, 3, 4, 5, 6, 7, 8, 9, 10]</a:t>
                </a:r>
                <a:endParaRPr lang="zh-TW" altLang="en-US" dirty="0"/>
              </a:p>
            </p:txBody>
          </p:sp>
        </p:grp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0CD8A8-A21B-4C2F-B534-48A28E1293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41460" y="260460"/>
          <a:ext cx="1572170" cy="24827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82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8191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E54ADF1-8E5D-4D2C-87EF-C1E46BF8E2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40053" y="282978"/>
          <a:ext cx="1623397" cy="246022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173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4421F280-240C-45CD-AE94-EF0CE561CB00}"/>
              </a:ext>
            </a:extLst>
          </p:cNvPr>
          <p:cNvGrpSpPr/>
          <p:nvPr/>
        </p:nvGrpSpPr>
        <p:grpSpPr>
          <a:xfrm>
            <a:off x="6567371" y="864068"/>
            <a:ext cx="1505594" cy="538468"/>
            <a:chOff x="10178406" y="3264368"/>
            <a:chExt cx="1505594" cy="538468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47EC3099-8E0F-44D3-8021-2D4B9667F09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" name="箭號: 五邊形 6">
                <a:extLst>
                  <a:ext uri="{FF2B5EF4-FFF2-40B4-BE49-F238E27FC236}">
                    <a16:creationId xmlns:a16="http://schemas.microsoft.com/office/drawing/2014/main" id="{93AC1B8C-1C09-4F45-9665-818CD71E0DD0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79F92B5-AF40-4491-AB4B-91D4CC5A480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E234736-BBE2-4E80-BBF7-2862604B56E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90B582C-1DF3-4F99-8221-5251388523F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CB076CE-A360-403D-9FDC-91E7C25830FB}"/>
              </a:ext>
            </a:extLst>
          </p:cNvPr>
          <p:cNvGrpSpPr/>
          <p:nvPr/>
        </p:nvGrpSpPr>
        <p:grpSpPr>
          <a:xfrm>
            <a:off x="4572393" y="742934"/>
            <a:ext cx="1572170" cy="614723"/>
            <a:chOff x="6922902" y="3154462"/>
            <a:chExt cx="1572170" cy="614723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4710E64-EEEB-4593-A5BA-CA3DDF348994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EF16FA5-64EA-4D33-8630-475A1879168E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08A0B392-77DF-4FAF-96DD-2F5B5CBCDDF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9517A48-AB7A-44BE-AAF2-E26A22D2E1BA}"/>
              </a:ext>
            </a:extLst>
          </p:cNvPr>
          <p:cNvGrpSpPr/>
          <p:nvPr/>
        </p:nvGrpSpPr>
        <p:grpSpPr>
          <a:xfrm flipV="1">
            <a:off x="5520879" y="740006"/>
            <a:ext cx="1110488" cy="671106"/>
            <a:chOff x="7535897" y="3243687"/>
            <a:chExt cx="1030649" cy="750280"/>
          </a:xfrm>
        </p:grpSpPr>
        <p:pic>
          <p:nvPicPr>
            <p:cNvPr id="1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83C8F5E3-A4A6-4194-90DA-E3B1F844BE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B8440ED-33D1-4295-904A-D8D9E2A2E58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98A9DA1-6A51-4E99-8299-B191BD9EAFEB}"/>
              </a:ext>
            </a:extLst>
          </p:cNvPr>
          <p:cNvGrpSpPr/>
          <p:nvPr/>
        </p:nvGrpSpPr>
        <p:grpSpPr>
          <a:xfrm>
            <a:off x="6575561" y="1501122"/>
            <a:ext cx="1505594" cy="538468"/>
            <a:chOff x="10178406" y="3264368"/>
            <a:chExt cx="1505594" cy="53846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228CBD3C-D421-4F64-9364-E4D0DFF2B2AC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0" name="箭號: 五邊形 19">
                <a:extLst>
                  <a:ext uri="{FF2B5EF4-FFF2-40B4-BE49-F238E27FC236}">
                    <a16:creationId xmlns:a16="http://schemas.microsoft.com/office/drawing/2014/main" id="{EE82B511-7124-4B7C-8E18-72980B442E5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6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7623E50-6781-4559-B502-222AFA84BC15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B207BB38-E0C8-4D1E-8091-F10167CB5C37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391830B-B38D-44A6-8FF5-18AFBFF8A376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EE2E32B2-9DAD-4879-85AD-018A376C315F}"/>
              </a:ext>
            </a:extLst>
          </p:cNvPr>
          <p:cNvGrpSpPr/>
          <p:nvPr/>
        </p:nvGrpSpPr>
        <p:grpSpPr>
          <a:xfrm>
            <a:off x="4572393" y="1371368"/>
            <a:ext cx="1572170" cy="614723"/>
            <a:chOff x="6922902" y="3154462"/>
            <a:chExt cx="1572170" cy="614723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AED8BEA-F6BA-40BC-9F49-207F2BE036AF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2BC69BD-82B7-4797-9288-C53BE72B4059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BBD66957-0263-43F8-A3A1-BF1ED6712CB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4783097D-1F7F-4B97-BC8F-930B5A47CA48}"/>
              </a:ext>
            </a:extLst>
          </p:cNvPr>
          <p:cNvGrpSpPr/>
          <p:nvPr/>
        </p:nvGrpSpPr>
        <p:grpSpPr>
          <a:xfrm flipV="1">
            <a:off x="5520879" y="1368440"/>
            <a:ext cx="1110488" cy="671106"/>
            <a:chOff x="7535897" y="3243687"/>
            <a:chExt cx="1030649" cy="750280"/>
          </a:xfrm>
        </p:grpSpPr>
        <p:pic>
          <p:nvPicPr>
            <p:cNvPr id="2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C311F96-CE9C-47EA-8F02-08B01D5353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48A0B40-2EAA-4420-9053-F1C0F99A6A76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6C0F20A2-B17D-4C66-9C00-FEDFCDF0D24F}"/>
              </a:ext>
            </a:extLst>
          </p:cNvPr>
          <p:cNvGrpSpPr/>
          <p:nvPr/>
        </p:nvGrpSpPr>
        <p:grpSpPr>
          <a:xfrm>
            <a:off x="6567371" y="2118807"/>
            <a:ext cx="1505594" cy="538468"/>
            <a:chOff x="10178406" y="3264368"/>
            <a:chExt cx="1505594" cy="538468"/>
          </a:xfrm>
        </p:grpSpPr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AE690BA1-F555-4A3B-AD3D-A7BF2FE9464D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2" name="箭號: 五邊形 51">
                <a:extLst>
                  <a:ext uri="{FF2B5EF4-FFF2-40B4-BE49-F238E27FC236}">
                    <a16:creationId xmlns:a16="http://schemas.microsoft.com/office/drawing/2014/main" id="{5162D2A5-4F1F-4D66-8A9A-96485A1DC44F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4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06E802A5-D673-4F41-AE6D-ED4A76DE5962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4D2ABA47-FCE5-46C0-B289-C67555EF8649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26FD616A-7A96-4C92-99E6-27240E00767A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90D582C3-674D-4BFF-8027-C2F86B0BA74E}"/>
              </a:ext>
            </a:extLst>
          </p:cNvPr>
          <p:cNvGrpSpPr/>
          <p:nvPr/>
        </p:nvGrpSpPr>
        <p:grpSpPr>
          <a:xfrm>
            <a:off x="4564203" y="1989053"/>
            <a:ext cx="1572170" cy="614723"/>
            <a:chOff x="6922902" y="3154462"/>
            <a:chExt cx="1572170" cy="614723"/>
          </a:xfrm>
        </p:grpSpPr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DCAA0DC7-F3C4-40EB-A855-D835A04B8E73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0533498-4E94-4D9C-A68D-E39EAC49860C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err="1">
                  <a:solidFill>
                    <a:schemeClr val="tx1"/>
                  </a:solidFill>
                </a:rPr>
                <a:t>i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DC8767DB-0C02-4E98-8DC2-F2D3A90364B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5A67376B-F6D9-4A04-A7A2-2A94B59AB2A7}"/>
              </a:ext>
            </a:extLst>
          </p:cNvPr>
          <p:cNvGrpSpPr/>
          <p:nvPr/>
        </p:nvGrpSpPr>
        <p:grpSpPr>
          <a:xfrm flipV="1">
            <a:off x="5512689" y="1986125"/>
            <a:ext cx="1110488" cy="671106"/>
            <a:chOff x="7535897" y="3243687"/>
            <a:chExt cx="1030649" cy="750280"/>
          </a:xfrm>
        </p:grpSpPr>
        <p:pic>
          <p:nvPicPr>
            <p:cNvPr id="6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5058262F-EF8F-49D4-8113-9DE53501A6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759C80EE-726A-456D-8B43-C3A2146CDF9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62" name="橢圓 61">
            <a:extLst>
              <a:ext uri="{FF2B5EF4-FFF2-40B4-BE49-F238E27FC236}">
                <a16:creationId xmlns:a16="http://schemas.microsoft.com/office/drawing/2014/main" id="{AABFA93C-D4CB-4412-BD43-AAFD4CCB1018}"/>
              </a:ext>
            </a:extLst>
          </p:cNvPr>
          <p:cNvSpPr/>
          <p:nvPr/>
        </p:nvSpPr>
        <p:spPr>
          <a:xfrm>
            <a:off x="7329975" y="3694953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6008816F-A85E-49F5-97A4-A0E727C4D1DF}"/>
              </a:ext>
            </a:extLst>
          </p:cNvPr>
          <p:cNvSpPr txBox="1"/>
          <p:nvPr/>
        </p:nvSpPr>
        <p:spPr>
          <a:xfrm>
            <a:off x="4289285" y="3048766"/>
            <a:ext cx="1985248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結束值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(1,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10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1):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060943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>
            <a:extLst>
              <a:ext uri="{FF2B5EF4-FFF2-40B4-BE49-F238E27FC236}">
                <a16:creationId xmlns:a16="http://schemas.microsoft.com/office/drawing/2014/main" id="{8BA85129-B35D-4009-94A8-B26FF85C8F9D}"/>
              </a:ext>
            </a:extLst>
          </p:cNvPr>
          <p:cNvGrpSpPr/>
          <p:nvPr/>
        </p:nvGrpSpPr>
        <p:grpSpPr>
          <a:xfrm>
            <a:off x="6274533" y="3152899"/>
            <a:ext cx="3329969" cy="1690427"/>
            <a:chOff x="3446020" y="1878439"/>
            <a:chExt cx="3329969" cy="1690427"/>
          </a:xfrm>
        </p:grpSpPr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9FACFB34-DA27-4A8B-8135-2317D7A2453D}"/>
                </a:ext>
              </a:extLst>
            </p:cNvPr>
            <p:cNvSpPr txBox="1"/>
            <p:nvPr/>
          </p:nvSpPr>
          <p:spPr>
            <a:xfrm>
              <a:off x="3849559" y="2976396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sum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sum                   </a:t>
              </a:r>
              <a:r>
                <a:rPr lang="en-US" altLang="zh-TW" sz="105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endPara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55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6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4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3220E524-A2E7-4FCF-BCFC-8046CDB4832F}"/>
                </a:ext>
              </a:extLst>
            </p:cNvPr>
            <p:cNvGrpSpPr/>
            <p:nvPr/>
          </p:nvGrpSpPr>
          <p:grpSpPr>
            <a:xfrm>
              <a:off x="3446020" y="1878439"/>
              <a:ext cx="3329969" cy="1394193"/>
              <a:chOff x="3446020" y="1878439"/>
              <a:chExt cx="3329969" cy="1394193"/>
            </a:xfrm>
          </p:grpSpPr>
          <p:grpSp>
            <p:nvGrpSpPr>
              <p:cNvPr id="41" name="群組 40">
                <a:extLst>
                  <a:ext uri="{FF2B5EF4-FFF2-40B4-BE49-F238E27FC236}">
                    <a16:creationId xmlns:a16="http://schemas.microsoft.com/office/drawing/2014/main" id="{2A0B3904-5DE5-45B9-BEE9-0782D4E18D38}"/>
                  </a:ext>
                </a:extLst>
              </p:cNvPr>
              <p:cNvGrpSpPr/>
              <p:nvPr/>
            </p:nvGrpSpPr>
            <p:grpSpPr>
              <a:xfrm>
                <a:off x="3446021" y="2317223"/>
                <a:ext cx="3329968" cy="369330"/>
                <a:chOff x="2437923" y="3083635"/>
                <a:chExt cx="5232806" cy="285749"/>
              </a:xfrm>
            </p:grpSpPr>
            <p:sp>
              <p:nvSpPr>
                <p:cNvPr id="47" name="矩形: 圓角 46">
                  <a:extLst>
                    <a:ext uri="{FF2B5EF4-FFF2-40B4-BE49-F238E27FC236}">
                      <a16:creationId xmlns:a16="http://schemas.microsoft.com/office/drawing/2014/main" id="{02823807-55A8-41F8-9206-B88B8CE93739}"/>
                    </a:ext>
                  </a:extLst>
                </p:cNvPr>
                <p:cNvSpPr/>
                <p:nvPr/>
              </p:nvSpPr>
              <p:spPr>
                <a:xfrm>
                  <a:off x="2437923" y="3083635"/>
                  <a:ext cx="5232806" cy="2857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6E2A1"/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cxnSp>
              <p:nvCxnSpPr>
                <p:cNvPr id="48" name="直線接點 47">
                  <a:extLst>
                    <a:ext uri="{FF2B5EF4-FFF2-40B4-BE49-F238E27FC236}">
                      <a16:creationId xmlns:a16="http://schemas.microsoft.com/office/drawing/2014/main" id="{FE0D6E65-6A61-4739-959B-852033BE5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46779" y="3229011"/>
                  <a:ext cx="4901693" cy="4157"/>
                </a:xfrm>
                <a:prstGeom prst="line">
                  <a:avLst/>
                </a:prstGeom>
                <a:solidFill>
                  <a:srgbClr val="B6E2A1"/>
                </a:solidFill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接點: 肘形 43">
                <a:extLst>
                  <a:ext uri="{FF2B5EF4-FFF2-40B4-BE49-F238E27FC236}">
                    <a16:creationId xmlns:a16="http://schemas.microsoft.com/office/drawing/2014/main" id="{F82FFF09-6C97-4BB4-AF54-901D56981B8B}"/>
                  </a:ext>
                </a:extLst>
              </p:cNvPr>
              <p:cNvCxnSpPr>
                <a:cxnSpLocks/>
                <a:stCxn id="39" idx="1"/>
                <a:endCxn id="47" idx="1"/>
              </p:cNvCxnSpPr>
              <p:nvPr/>
            </p:nvCxnSpPr>
            <p:spPr>
              <a:xfrm rot="10800000">
                <a:off x="3446021" y="2501889"/>
                <a:ext cx="403538" cy="770743"/>
              </a:xfrm>
              <a:prstGeom prst="bentConnector3">
                <a:avLst>
                  <a:gd name="adj1" fmla="val 156649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5" name="接點: 肘形 44">
                <a:extLst>
                  <a:ext uri="{FF2B5EF4-FFF2-40B4-BE49-F238E27FC236}">
                    <a16:creationId xmlns:a16="http://schemas.microsoft.com/office/drawing/2014/main" id="{C444722D-EFB8-4D1A-BD93-46A6ED958A32}"/>
                  </a:ext>
                </a:extLst>
              </p:cNvPr>
              <p:cNvCxnSpPr>
                <a:cxnSpLocks/>
                <a:stCxn id="47" idx="3"/>
                <a:endCxn id="39" idx="3"/>
              </p:cNvCxnSpPr>
              <p:nvPr/>
            </p:nvCxnSpPr>
            <p:spPr>
              <a:xfrm flipH="1">
                <a:off x="6229043" y="2501888"/>
                <a:ext cx="546946" cy="770743"/>
              </a:xfrm>
              <a:prstGeom prst="bentConnector3">
                <a:avLst>
                  <a:gd name="adj1" fmla="val -41796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ECA37472-9116-434B-A30C-91EA38014DC6}"/>
                  </a:ext>
                </a:extLst>
              </p:cNvPr>
              <p:cNvSpPr txBox="1"/>
              <p:nvPr/>
            </p:nvSpPr>
            <p:spPr>
              <a:xfrm>
                <a:off x="3446020" y="1878439"/>
                <a:ext cx="3329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dirty="0"/>
                  <a:t>[1, 2, 3, 4, 5, 6, 7, 8, 9, 10]</a:t>
                </a:r>
                <a:endParaRPr lang="zh-TW" altLang="en-US" dirty="0"/>
              </a:p>
            </p:txBody>
          </p:sp>
        </p:grp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0CD8A8-A21B-4C2F-B534-48A28E1293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41460" y="260460"/>
          <a:ext cx="1572170" cy="24827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82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8191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E54ADF1-8E5D-4D2C-87EF-C1E46BF8E2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40053" y="282978"/>
          <a:ext cx="1623397" cy="246022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173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4421F280-240C-45CD-AE94-EF0CE561CB00}"/>
              </a:ext>
            </a:extLst>
          </p:cNvPr>
          <p:cNvGrpSpPr/>
          <p:nvPr/>
        </p:nvGrpSpPr>
        <p:grpSpPr>
          <a:xfrm>
            <a:off x="6567371" y="864068"/>
            <a:ext cx="1505594" cy="538468"/>
            <a:chOff x="10178406" y="3264368"/>
            <a:chExt cx="1505594" cy="538468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47EC3099-8E0F-44D3-8021-2D4B9667F09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" name="箭號: 五邊形 6">
                <a:extLst>
                  <a:ext uri="{FF2B5EF4-FFF2-40B4-BE49-F238E27FC236}">
                    <a16:creationId xmlns:a16="http://schemas.microsoft.com/office/drawing/2014/main" id="{93AC1B8C-1C09-4F45-9665-818CD71E0DD0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79F92B5-AF40-4491-AB4B-91D4CC5A480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E234736-BBE2-4E80-BBF7-2862604B56E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90B582C-1DF3-4F99-8221-5251388523F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CB076CE-A360-403D-9FDC-91E7C25830FB}"/>
              </a:ext>
            </a:extLst>
          </p:cNvPr>
          <p:cNvGrpSpPr/>
          <p:nvPr/>
        </p:nvGrpSpPr>
        <p:grpSpPr>
          <a:xfrm>
            <a:off x="4572393" y="742934"/>
            <a:ext cx="1572170" cy="614723"/>
            <a:chOff x="6922902" y="3154462"/>
            <a:chExt cx="1572170" cy="614723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4710E64-EEEB-4593-A5BA-CA3DDF348994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EF16FA5-64EA-4D33-8630-475A1879168E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08A0B392-77DF-4FAF-96DD-2F5B5CBCDDF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9517A48-AB7A-44BE-AAF2-E26A22D2E1BA}"/>
              </a:ext>
            </a:extLst>
          </p:cNvPr>
          <p:cNvGrpSpPr/>
          <p:nvPr/>
        </p:nvGrpSpPr>
        <p:grpSpPr>
          <a:xfrm flipV="1">
            <a:off x="5520879" y="740006"/>
            <a:ext cx="1110488" cy="671106"/>
            <a:chOff x="7535897" y="3243687"/>
            <a:chExt cx="1030649" cy="750280"/>
          </a:xfrm>
        </p:grpSpPr>
        <p:pic>
          <p:nvPicPr>
            <p:cNvPr id="1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83C8F5E3-A4A6-4194-90DA-E3B1F844BE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B8440ED-33D1-4295-904A-D8D9E2A2E58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98A9DA1-6A51-4E99-8299-B191BD9EAFEB}"/>
              </a:ext>
            </a:extLst>
          </p:cNvPr>
          <p:cNvGrpSpPr/>
          <p:nvPr/>
        </p:nvGrpSpPr>
        <p:grpSpPr>
          <a:xfrm>
            <a:off x="6575561" y="1501122"/>
            <a:ext cx="1505594" cy="538468"/>
            <a:chOff x="10178406" y="3264368"/>
            <a:chExt cx="1505594" cy="53846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228CBD3C-D421-4F64-9364-E4D0DFF2B2AC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0" name="箭號: 五邊形 19">
                <a:extLst>
                  <a:ext uri="{FF2B5EF4-FFF2-40B4-BE49-F238E27FC236}">
                    <a16:creationId xmlns:a16="http://schemas.microsoft.com/office/drawing/2014/main" id="{EE82B511-7124-4B7C-8E18-72980B442E5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6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7623E50-6781-4559-B502-222AFA84BC15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B207BB38-E0C8-4D1E-8091-F10167CB5C37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391830B-B38D-44A6-8FF5-18AFBFF8A376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EE2E32B2-9DAD-4879-85AD-018A376C315F}"/>
              </a:ext>
            </a:extLst>
          </p:cNvPr>
          <p:cNvGrpSpPr/>
          <p:nvPr/>
        </p:nvGrpSpPr>
        <p:grpSpPr>
          <a:xfrm>
            <a:off x="4572393" y="1371368"/>
            <a:ext cx="1572170" cy="614723"/>
            <a:chOff x="6922902" y="3154462"/>
            <a:chExt cx="1572170" cy="614723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AED8BEA-F6BA-40BC-9F49-207F2BE036AF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2BC69BD-82B7-4797-9288-C53BE72B4059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BBD66957-0263-43F8-A3A1-BF1ED6712CB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4783097D-1F7F-4B97-BC8F-930B5A47CA48}"/>
              </a:ext>
            </a:extLst>
          </p:cNvPr>
          <p:cNvGrpSpPr/>
          <p:nvPr/>
        </p:nvGrpSpPr>
        <p:grpSpPr>
          <a:xfrm flipV="1">
            <a:off x="5520879" y="1368440"/>
            <a:ext cx="1110488" cy="671106"/>
            <a:chOff x="7535897" y="3243687"/>
            <a:chExt cx="1030649" cy="750280"/>
          </a:xfrm>
        </p:grpSpPr>
        <p:pic>
          <p:nvPicPr>
            <p:cNvPr id="2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C311F96-CE9C-47EA-8F02-08B01D5353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48A0B40-2EAA-4420-9053-F1C0F99A6A76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6C0F20A2-B17D-4C66-9C00-FEDFCDF0D24F}"/>
              </a:ext>
            </a:extLst>
          </p:cNvPr>
          <p:cNvGrpSpPr/>
          <p:nvPr/>
        </p:nvGrpSpPr>
        <p:grpSpPr>
          <a:xfrm>
            <a:off x="6567371" y="2118807"/>
            <a:ext cx="1505594" cy="538468"/>
            <a:chOff x="10178406" y="3264368"/>
            <a:chExt cx="1505594" cy="538468"/>
          </a:xfrm>
        </p:grpSpPr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AE690BA1-F555-4A3B-AD3D-A7BF2FE9464D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2" name="箭號: 五邊形 51">
                <a:extLst>
                  <a:ext uri="{FF2B5EF4-FFF2-40B4-BE49-F238E27FC236}">
                    <a16:creationId xmlns:a16="http://schemas.microsoft.com/office/drawing/2014/main" id="{5162D2A5-4F1F-4D66-8A9A-96485A1DC44F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4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06E802A5-D673-4F41-AE6D-ED4A76DE5962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4D2ABA47-FCE5-46C0-B289-C67555EF8649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26FD616A-7A96-4C92-99E6-27240E00767A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90D582C3-674D-4BFF-8027-C2F86B0BA74E}"/>
              </a:ext>
            </a:extLst>
          </p:cNvPr>
          <p:cNvGrpSpPr/>
          <p:nvPr/>
        </p:nvGrpSpPr>
        <p:grpSpPr>
          <a:xfrm>
            <a:off x="4564203" y="1989053"/>
            <a:ext cx="1572170" cy="614723"/>
            <a:chOff x="6922902" y="3154462"/>
            <a:chExt cx="1572170" cy="614723"/>
          </a:xfrm>
        </p:grpSpPr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DCAA0DC7-F3C4-40EB-A855-D835A04B8E73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0533498-4E94-4D9C-A68D-E39EAC49860C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err="1">
                  <a:solidFill>
                    <a:schemeClr val="tx1"/>
                  </a:solidFill>
                </a:rPr>
                <a:t>i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DC8767DB-0C02-4E98-8DC2-F2D3A90364B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5A67376B-F6D9-4A04-A7A2-2A94B59AB2A7}"/>
              </a:ext>
            </a:extLst>
          </p:cNvPr>
          <p:cNvGrpSpPr/>
          <p:nvPr/>
        </p:nvGrpSpPr>
        <p:grpSpPr>
          <a:xfrm flipV="1">
            <a:off x="5512689" y="1986125"/>
            <a:ext cx="1110488" cy="671106"/>
            <a:chOff x="7535897" y="3243687"/>
            <a:chExt cx="1030649" cy="750280"/>
          </a:xfrm>
        </p:grpSpPr>
        <p:pic>
          <p:nvPicPr>
            <p:cNvPr id="6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5058262F-EF8F-49D4-8113-9DE53501A6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759C80EE-726A-456D-8B43-C3A2146CDF9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63" name="橢圓 62">
            <a:extLst>
              <a:ext uri="{FF2B5EF4-FFF2-40B4-BE49-F238E27FC236}">
                <a16:creationId xmlns:a16="http://schemas.microsoft.com/office/drawing/2014/main" id="{6E81FC58-67B5-48C5-9BD1-D499A260A30D}"/>
              </a:ext>
            </a:extLst>
          </p:cNvPr>
          <p:cNvSpPr/>
          <p:nvPr/>
        </p:nvSpPr>
        <p:spPr>
          <a:xfrm>
            <a:off x="7329975" y="3694953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3B64D919-5BE8-4837-BC70-DAB99B84677F}"/>
              </a:ext>
            </a:extLst>
          </p:cNvPr>
          <p:cNvSpPr txBox="1"/>
          <p:nvPr/>
        </p:nvSpPr>
        <p:spPr>
          <a:xfrm>
            <a:off x="4289285" y="3048766"/>
            <a:ext cx="1985248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結束值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(1,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10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1):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76903563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>
            <a:extLst>
              <a:ext uri="{FF2B5EF4-FFF2-40B4-BE49-F238E27FC236}">
                <a16:creationId xmlns:a16="http://schemas.microsoft.com/office/drawing/2014/main" id="{8BA85129-B35D-4009-94A8-B26FF85C8F9D}"/>
              </a:ext>
            </a:extLst>
          </p:cNvPr>
          <p:cNvGrpSpPr/>
          <p:nvPr/>
        </p:nvGrpSpPr>
        <p:grpSpPr>
          <a:xfrm>
            <a:off x="6274533" y="3152899"/>
            <a:ext cx="3329969" cy="1690427"/>
            <a:chOff x="3446020" y="1878439"/>
            <a:chExt cx="3329969" cy="1690427"/>
          </a:xfrm>
        </p:grpSpPr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9FACFB34-DA27-4A8B-8135-2317D7A2453D}"/>
                </a:ext>
              </a:extLst>
            </p:cNvPr>
            <p:cNvSpPr txBox="1"/>
            <p:nvPr/>
          </p:nvSpPr>
          <p:spPr>
            <a:xfrm>
              <a:off x="3849559" y="2976396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sum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sum                   </a:t>
              </a:r>
              <a:r>
                <a:rPr lang="en-US" altLang="zh-TW" sz="105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endPara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6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4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3220E524-A2E7-4FCF-BCFC-8046CDB4832F}"/>
                </a:ext>
              </a:extLst>
            </p:cNvPr>
            <p:cNvGrpSpPr/>
            <p:nvPr/>
          </p:nvGrpSpPr>
          <p:grpSpPr>
            <a:xfrm>
              <a:off x="3446020" y="1878439"/>
              <a:ext cx="3329969" cy="1394193"/>
              <a:chOff x="3446020" y="1878439"/>
              <a:chExt cx="3329969" cy="1394193"/>
            </a:xfrm>
          </p:grpSpPr>
          <p:grpSp>
            <p:nvGrpSpPr>
              <p:cNvPr id="41" name="群組 40">
                <a:extLst>
                  <a:ext uri="{FF2B5EF4-FFF2-40B4-BE49-F238E27FC236}">
                    <a16:creationId xmlns:a16="http://schemas.microsoft.com/office/drawing/2014/main" id="{2A0B3904-5DE5-45B9-BEE9-0782D4E18D38}"/>
                  </a:ext>
                </a:extLst>
              </p:cNvPr>
              <p:cNvGrpSpPr/>
              <p:nvPr/>
            </p:nvGrpSpPr>
            <p:grpSpPr>
              <a:xfrm>
                <a:off x="3446021" y="2317223"/>
                <a:ext cx="3329968" cy="369330"/>
                <a:chOff x="2437923" y="3083635"/>
                <a:chExt cx="5232806" cy="285749"/>
              </a:xfrm>
            </p:grpSpPr>
            <p:sp>
              <p:nvSpPr>
                <p:cNvPr id="47" name="矩形: 圓角 46">
                  <a:extLst>
                    <a:ext uri="{FF2B5EF4-FFF2-40B4-BE49-F238E27FC236}">
                      <a16:creationId xmlns:a16="http://schemas.microsoft.com/office/drawing/2014/main" id="{02823807-55A8-41F8-9206-B88B8CE93739}"/>
                    </a:ext>
                  </a:extLst>
                </p:cNvPr>
                <p:cNvSpPr/>
                <p:nvPr/>
              </p:nvSpPr>
              <p:spPr>
                <a:xfrm>
                  <a:off x="2437923" y="3083635"/>
                  <a:ext cx="5232806" cy="2857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6E2A1"/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cxnSp>
              <p:nvCxnSpPr>
                <p:cNvPr id="48" name="直線接點 47">
                  <a:extLst>
                    <a:ext uri="{FF2B5EF4-FFF2-40B4-BE49-F238E27FC236}">
                      <a16:creationId xmlns:a16="http://schemas.microsoft.com/office/drawing/2014/main" id="{FE0D6E65-6A61-4739-959B-852033BE5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46779" y="3229011"/>
                  <a:ext cx="4901693" cy="4157"/>
                </a:xfrm>
                <a:prstGeom prst="line">
                  <a:avLst/>
                </a:prstGeom>
                <a:solidFill>
                  <a:srgbClr val="B6E2A1"/>
                </a:solidFill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接點: 肘形 43">
                <a:extLst>
                  <a:ext uri="{FF2B5EF4-FFF2-40B4-BE49-F238E27FC236}">
                    <a16:creationId xmlns:a16="http://schemas.microsoft.com/office/drawing/2014/main" id="{F82FFF09-6C97-4BB4-AF54-901D56981B8B}"/>
                  </a:ext>
                </a:extLst>
              </p:cNvPr>
              <p:cNvCxnSpPr>
                <a:cxnSpLocks/>
                <a:stCxn id="39" idx="1"/>
                <a:endCxn id="47" idx="1"/>
              </p:cNvCxnSpPr>
              <p:nvPr/>
            </p:nvCxnSpPr>
            <p:spPr>
              <a:xfrm rot="10800000">
                <a:off x="3446021" y="2501889"/>
                <a:ext cx="403538" cy="770743"/>
              </a:xfrm>
              <a:prstGeom prst="bentConnector3">
                <a:avLst>
                  <a:gd name="adj1" fmla="val 156649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5" name="接點: 肘形 44">
                <a:extLst>
                  <a:ext uri="{FF2B5EF4-FFF2-40B4-BE49-F238E27FC236}">
                    <a16:creationId xmlns:a16="http://schemas.microsoft.com/office/drawing/2014/main" id="{C444722D-EFB8-4D1A-BD93-46A6ED958A32}"/>
                  </a:ext>
                </a:extLst>
              </p:cNvPr>
              <p:cNvCxnSpPr>
                <a:cxnSpLocks/>
                <a:stCxn id="47" idx="3"/>
                <a:endCxn id="39" idx="3"/>
              </p:cNvCxnSpPr>
              <p:nvPr/>
            </p:nvCxnSpPr>
            <p:spPr>
              <a:xfrm flipH="1">
                <a:off x="6229043" y="2501888"/>
                <a:ext cx="546946" cy="770743"/>
              </a:xfrm>
              <a:prstGeom prst="bentConnector3">
                <a:avLst>
                  <a:gd name="adj1" fmla="val -41796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ECA37472-9116-434B-A30C-91EA38014DC6}"/>
                  </a:ext>
                </a:extLst>
              </p:cNvPr>
              <p:cNvSpPr txBox="1"/>
              <p:nvPr/>
            </p:nvSpPr>
            <p:spPr>
              <a:xfrm>
                <a:off x="3446020" y="1878439"/>
                <a:ext cx="3329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dirty="0"/>
                  <a:t>[1, 2, 3, 4, 5, 6, 7, 8, 9, 10]</a:t>
                </a:r>
                <a:endParaRPr lang="zh-TW" altLang="en-US" dirty="0"/>
              </a:p>
            </p:txBody>
          </p:sp>
        </p:grp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0CD8A8-A21B-4C2F-B534-48A28E1293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41460" y="260460"/>
          <a:ext cx="1572170" cy="24827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82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8191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E54ADF1-8E5D-4D2C-87EF-C1E46BF8E2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40053" y="282978"/>
          <a:ext cx="1623397" cy="246022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173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4421F280-240C-45CD-AE94-EF0CE561CB00}"/>
              </a:ext>
            </a:extLst>
          </p:cNvPr>
          <p:cNvGrpSpPr/>
          <p:nvPr/>
        </p:nvGrpSpPr>
        <p:grpSpPr>
          <a:xfrm>
            <a:off x="6567371" y="864068"/>
            <a:ext cx="1505594" cy="538468"/>
            <a:chOff x="10178406" y="3264368"/>
            <a:chExt cx="1505594" cy="538468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47EC3099-8E0F-44D3-8021-2D4B9667F09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" name="箭號: 五邊形 6">
                <a:extLst>
                  <a:ext uri="{FF2B5EF4-FFF2-40B4-BE49-F238E27FC236}">
                    <a16:creationId xmlns:a16="http://schemas.microsoft.com/office/drawing/2014/main" id="{93AC1B8C-1C09-4F45-9665-818CD71E0DD0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79F92B5-AF40-4491-AB4B-91D4CC5A480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E234736-BBE2-4E80-BBF7-2862604B56E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90B582C-1DF3-4F99-8221-5251388523F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CB076CE-A360-403D-9FDC-91E7C25830FB}"/>
              </a:ext>
            </a:extLst>
          </p:cNvPr>
          <p:cNvGrpSpPr/>
          <p:nvPr/>
        </p:nvGrpSpPr>
        <p:grpSpPr>
          <a:xfrm>
            <a:off x="4572393" y="742934"/>
            <a:ext cx="1572170" cy="614723"/>
            <a:chOff x="6922902" y="3154462"/>
            <a:chExt cx="1572170" cy="614723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4710E64-EEEB-4593-A5BA-CA3DDF348994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EF16FA5-64EA-4D33-8630-475A1879168E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08A0B392-77DF-4FAF-96DD-2F5B5CBCDDF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9517A48-AB7A-44BE-AAF2-E26A22D2E1BA}"/>
              </a:ext>
            </a:extLst>
          </p:cNvPr>
          <p:cNvGrpSpPr/>
          <p:nvPr/>
        </p:nvGrpSpPr>
        <p:grpSpPr>
          <a:xfrm flipV="1">
            <a:off x="5520879" y="740006"/>
            <a:ext cx="1110488" cy="671106"/>
            <a:chOff x="7535897" y="3243687"/>
            <a:chExt cx="1030649" cy="750280"/>
          </a:xfrm>
        </p:grpSpPr>
        <p:pic>
          <p:nvPicPr>
            <p:cNvPr id="1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83C8F5E3-A4A6-4194-90DA-E3B1F844BE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B8440ED-33D1-4295-904A-D8D9E2A2E58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98A9DA1-6A51-4E99-8299-B191BD9EAFEB}"/>
              </a:ext>
            </a:extLst>
          </p:cNvPr>
          <p:cNvGrpSpPr/>
          <p:nvPr/>
        </p:nvGrpSpPr>
        <p:grpSpPr>
          <a:xfrm>
            <a:off x="6575561" y="1501122"/>
            <a:ext cx="1505594" cy="538468"/>
            <a:chOff x="10178406" y="3264368"/>
            <a:chExt cx="1505594" cy="53846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228CBD3C-D421-4F64-9364-E4D0DFF2B2AC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0" name="箭號: 五邊形 19">
                <a:extLst>
                  <a:ext uri="{FF2B5EF4-FFF2-40B4-BE49-F238E27FC236}">
                    <a16:creationId xmlns:a16="http://schemas.microsoft.com/office/drawing/2014/main" id="{EE82B511-7124-4B7C-8E18-72980B442E5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7623E50-6781-4559-B502-222AFA84BC15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B207BB38-E0C8-4D1E-8091-F10167CB5C37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391830B-B38D-44A6-8FF5-18AFBFF8A376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EE2E32B2-9DAD-4879-85AD-018A376C315F}"/>
              </a:ext>
            </a:extLst>
          </p:cNvPr>
          <p:cNvGrpSpPr/>
          <p:nvPr/>
        </p:nvGrpSpPr>
        <p:grpSpPr>
          <a:xfrm>
            <a:off x="4572393" y="1371368"/>
            <a:ext cx="1572170" cy="614723"/>
            <a:chOff x="6922902" y="3154462"/>
            <a:chExt cx="1572170" cy="614723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AED8BEA-F6BA-40BC-9F49-207F2BE036AF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2BC69BD-82B7-4797-9288-C53BE72B4059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BBD66957-0263-43F8-A3A1-BF1ED6712CB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4783097D-1F7F-4B97-BC8F-930B5A47CA48}"/>
              </a:ext>
            </a:extLst>
          </p:cNvPr>
          <p:cNvGrpSpPr/>
          <p:nvPr/>
        </p:nvGrpSpPr>
        <p:grpSpPr>
          <a:xfrm flipV="1">
            <a:off x="5520879" y="1368440"/>
            <a:ext cx="1110488" cy="671106"/>
            <a:chOff x="7535897" y="3243687"/>
            <a:chExt cx="1030649" cy="750280"/>
          </a:xfrm>
        </p:grpSpPr>
        <p:pic>
          <p:nvPicPr>
            <p:cNvPr id="2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C311F96-CE9C-47EA-8F02-08B01D5353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48A0B40-2EAA-4420-9053-F1C0F99A6A76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6C0F20A2-B17D-4C66-9C00-FEDFCDF0D24F}"/>
              </a:ext>
            </a:extLst>
          </p:cNvPr>
          <p:cNvGrpSpPr/>
          <p:nvPr/>
        </p:nvGrpSpPr>
        <p:grpSpPr>
          <a:xfrm>
            <a:off x="6567371" y="2118807"/>
            <a:ext cx="1505594" cy="538468"/>
            <a:chOff x="10178406" y="3264368"/>
            <a:chExt cx="1505594" cy="538468"/>
          </a:xfrm>
        </p:grpSpPr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AE690BA1-F555-4A3B-AD3D-A7BF2FE9464D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2" name="箭號: 五邊形 51">
                <a:extLst>
                  <a:ext uri="{FF2B5EF4-FFF2-40B4-BE49-F238E27FC236}">
                    <a16:creationId xmlns:a16="http://schemas.microsoft.com/office/drawing/2014/main" id="{5162D2A5-4F1F-4D66-8A9A-96485A1DC44F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4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06E802A5-D673-4F41-AE6D-ED4A76DE5962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4D2ABA47-FCE5-46C0-B289-C67555EF8649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26FD616A-7A96-4C92-99E6-27240E00767A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90D582C3-674D-4BFF-8027-C2F86B0BA74E}"/>
              </a:ext>
            </a:extLst>
          </p:cNvPr>
          <p:cNvGrpSpPr/>
          <p:nvPr/>
        </p:nvGrpSpPr>
        <p:grpSpPr>
          <a:xfrm>
            <a:off x="4564203" y="1989053"/>
            <a:ext cx="1572170" cy="614723"/>
            <a:chOff x="6922902" y="3154462"/>
            <a:chExt cx="1572170" cy="614723"/>
          </a:xfrm>
        </p:grpSpPr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DCAA0DC7-F3C4-40EB-A855-D835A04B8E73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0533498-4E94-4D9C-A68D-E39EAC49860C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err="1">
                  <a:solidFill>
                    <a:schemeClr val="tx1"/>
                  </a:solidFill>
                </a:rPr>
                <a:t>i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DC8767DB-0C02-4E98-8DC2-F2D3A90364B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5A67376B-F6D9-4A04-A7A2-2A94B59AB2A7}"/>
              </a:ext>
            </a:extLst>
          </p:cNvPr>
          <p:cNvGrpSpPr/>
          <p:nvPr/>
        </p:nvGrpSpPr>
        <p:grpSpPr>
          <a:xfrm flipV="1">
            <a:off x="5512689" y="1986125"/>
            <a:ext cx="1110488" cy="671106"/>
            <a:chOff x="7535897" y="3243687"/>
            <a:chExt cx="1030649" cy="750280"/>
          </a:xfrm>
        </p:grpSpPr>
        <p:pic>
          <p:nvPicPr>
            <p:cNvPr id="6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5058262F-EF8F-49D4-8113-9DE53501A6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759C80EE-726A-456D-8B43-C3A2146CDF9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62" name="橢圓 61">
            <a:extLst>
              <a:ext uri="{FF2B5EF4-FFF2-40B4-BE49-F238E27FC236}">
                <a16:creationId xmlns:a16="http://schemas.microsoft.com/office/drawing/2014/main" id="{1288B74C-5F2F-4044-A8EC-F32E36FF572E}"/>
              </a:ext>
            </a:extLst>
          </p:cNvPr>
          <p:cNvSpPr/>
          <p:nvPr/>
        </p:nvSpPr>
        <p:spPr>
          <a:xfrm>
            <a:off x="7329975" y="3694953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E82EC3B7-318A-42E1-ABC0-7E941074D179}"/>
              </a:ext>
            </a:extLst>
          </p:cNvPr>
          <p:cNvSpPr txBox="1"/>
          <p:nvPr/>
        </p:nvSpPr>
        <p:spPr>
          <a:xfrm>
            <a:off x="4289285" y="3048766"/>
            <a:ext cx="1985248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結束值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(1,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10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1):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61520966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>
            <a:extLst>
              <a:ext uri="{FF2B5EF4-FFF2-40B4-BE49-F238E27FC236}">
                <a16:creationId xmlns:a16="http://schemas.microsoft.com/office/drawing/2014/main" id="{8BA85129-B35D-4009-94A8-B26FF85C8F9D}"/>
              </a:ext>
            </a:extLst>
          </p:cNvPr>
          <p:cNvGrpSpPr/>
          <p:nvPr/>
        </p:nvGrpSpPr>
        <p:grpSpPr>
          <a:xfrm>
            <a:off x="6274533" y="3152899"/>
            <a:ext cx="3329969" cy="1690427"/>
            <a:chOff x="3446020" y="1878439"/>
            <a:chExt cx="3329969" cy="1690427"/>
          </a:xfrm>
        </p:grpSpPr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9FACFB34-DA27-4A8B-8135-2317D7A2453D}"/>
                </a:ext>
              </a:extLst>
            </p:cNvPr>
            <p:cNvSpPr txBox="1"/>
            <p:nvPr/>
          </p:nvSpPr>
          <p:spPr>
            <a:xfrm>
              <a:off x="3849559" y="2976396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sum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sum                   </a:t>
              </a:r>
              <a:r>
                <a:rPr lang="en-US" altLang="zh-TW" sz="105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endPara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55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xx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3220E524-A2E7-4FCF-BCFC-8046CDB4832F}"/>
                </a:ext>
              </a:extLst>
            </p:cNvPr>
            <p:cNvGrpSpPr/>
            <p:nvPr/>
          </p:nvGrpSpPr>
          <p:grpSpPr>
            <a:xfrm>
              <a:off x="3446020" y="1878439"/>
              <a:ext cx="3329969" cy="1394193"/>
              <a:chOff x="3446020" y="1878439"/>
              <a:chExt cx="3329969" cy="1394193"/>
            </a:xfrm>
          </p:grpSpPr>
          <p:grpSp>
            <p:nvGrpSpPr>
              <p:cNvPr id="41" name="群組 40">
                <a:extLst>
                  <a:ext uri="{FF2B5EF4-FFF2-40B4-BE49-F238E27FC236}">
                    <a16:creationId xmlns:a16="http://schemas.microsoft.com/office/drawing/2014/main" id="{2A0B3904-5DE5-45B9-BEE9-0782D4E18D38}"/>
                  </a:ext>
                </a:extLst>
              </p:cNvPr>
              <p:cNvGrpSpPr/>
              <p:nvPr/>
            </p:nvGrpSpPr>
            <p:grpSpPr>
              <a:xfrm>
                <a:off x="3446021" y="2317223"/>
                <a:ext cx="3329968" cy="369330"/>
                <a:chOff x="2437923" y="3083635"/>
                <a:chExt cx="5232806" cy="285749"/>
              </a:xfrm>
            </p:grpSpPr>
            <p:sp>
              <p:nvSpPr>
                <p:cNvPr id="47" name="矩形: 圓角 46">
                  <a:extLst>
                    <a:ext uri="{FF2B5EF4-FFF2-40B4-BE49-F238E27FC236}">
                      <a16:creationId xmlns:a16="http://schemas.microsoft.com/office/drawing/2014/main" id="{02823807-55A8-41F8-9206-B88B8CE93739}"/>
                    </a:ext>
                  </a:extLst>
                </p:cNvPr>
                <p:cNvSpPr/>
                <p:nvPr/>
              </p:nvSpPr>
              <p:spPr>
                <a:xfrm>
                  <a:off x="2437923" y="3083635"/>
                  <a:ext cx="5232806" cy="2857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6E2A1"/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cxnSp>
              <p:nvCxnSpPr>
                <p:cNvPr id="48" name="直線接點 47">
                  <a:extLst>
                    <a:ext uri="{FF2B5EF4-FFF2-40B4-BE49-F238E27FC236}">
                      <a16:creationId xmlns:a16="http://schemas.microsoft.com/office/drawing/2014/main" id="{FE0D6E65-6A61-4739-959B-852033BE5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46779" y="3229011"/>
                  <a:ext cx="4901693" cy="4157"/>
                </a:xfrm>
                <a:prstGeom prst="line">
                  <a:avLst/>
                </a:prstGeom>
                <a:solidFill>
                  <a:srgbClr val="B6E2A1"/>
                </a:solidFill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接點: 肘形 43">
                <a:extLst>
                  <a:ext uri="{FF2B5EF4-FFF2-40B4-BE49-F238E27FC236}">
                    <a16:creationId xmlns:a16="http://schemas.microsoft.com/office/drawing/2014/main" id="{F82FFF09-6C97-4BB4-AF54-901D56981B8B}"/>
                  </a:ext>
                </a:extLst>
              </p:cNvPr>
              <p:cNvCxnSpPr>
                <a:cxnSpLocks/>
                <a:stCxn id="39" idx="1"/>
                <a:endCxn id="47" idx="1"/>
              </p:cNvCxnSpPr>
              <p:nvPr/>
            </p:nvCxnSpPr>
            <p:spPr>
              <a:xfrm rot="10800000">
                <a:off x="3446021" y="2501889"/>
                <a:ext cx="403538" cy="770743"/>
              </a:xfrm>
              <a:prstGeom prst="bentConnector3">
                <a:avLst>
                  <a:gd name="adj1" fmla="val 156649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5" name="接點: 肘形 44">
                <a:extLst>
                  <a:ext uri="{FF2B5EF4-FFF2-40B4-BE49-F238E27FC236}">
                    <a16:creationId xmlns:a16="http://schemas.microsoft.com/office/drawing/2014/main" id="{C444722D-EFB8-4D1A-BD93-46A6ED958A32}"/>
                  </a:ext>
                </a:extLst>
              </p:cNvPr>
              <p:cNvCxnSpPr>
                <a:cxnSpLocks/>
                <a:stCxn id="47" idx="3"/>
                <a:endCxn id="39" idx="3"/>
              </p:cNvCxnSpPr>
              <p:nvPr/>
            </p:nvCxnSpPr>
            <p:spPr>
              <a:xfrm flipH="1">
                <a:off x="6229043" y="2501888"/>
                <a:ext cx="546946" cy="770743"/>
              </a:xfrm>
              <a:prstGeom prst="bentConnector3">
                <a:avLst>
                  <a:gd name="adj1" fmla="val -41796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ECA37472-9116-434B-A30C-91EA38014DC6}"/>
                  </a:ext>
                </a:extLst>
              </p:cNvPr>
              <p:cNvSpPr txBox="1"/>
              <p:nvPr/>
            </p:nvSpPr>
            <p:spPr>
              <a:xfrm>
                <a:off x="3446020" y="1878439"/>
                <a:ext cx="3329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dirty="0"/>
                  <a:t>[1, 2, 3, 4, 5, 6, 7, 8, 9, 10]</a:t>
                </a:r>
                <a:endParaRPr lang="zh-TW" altLang="en-US" dirty="0"/>
              </a:p>
            </p:txBody>
          </p:sp>
        </p:grp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0CD8A8-A21B-4C2F-B534-48A28E1293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41460" y="260460"/>
          <a:ext cx="1572170" cy="24827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82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8191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E54ADF1-8E5D-4D2C-87EF-C1E46BF8E2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40053" y="282978"/>
          <a:ext cx="1623397" cy="246022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173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4421F280-240C-45CD-AE94-EF0CE561CB00}"/>
              </a:ext>
            </a:extLst>
          </p:cNvPr>
          <p:cNvGrpSpPr/>
          <p:nvPr/>
        </p:nvGrpSpPr>
        <p:grpSpPr>
          <a:xfrm>
            <a:off x="6567371" y="864068"/>
            <a:ext cx="1505594" cy="538468"/>
            <a:chOff x="10178406" y="3264368"/>
            <a:chExt cx="1505594" cy="538468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47EC3099-8E0F-44D3-8021-2D4B9667F09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" name="箭號: 五邊形 6">
                <a:extLst>
                  <a:ext uri="{FF2B5EF4-FFF2-40B4-BE49-F238E27FC236}">
                    <a16:creationId xmlns:a16="http://schemas.microsoft.com/office/drawing/2014/main" id="{93AC1B8C-1C09-4F45-9665-818CD71E0DD0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79F92B5-AF40-4491-AB4B-91D4CC5A480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E234736-BBE2-4E80-BBF7-2862604B56E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90B582C-1DF3-4F99-8221-5251388523F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CB076CE-A360-403D-9FDC-91E7C25830FB}"/>
              </a:ext>
            </a:extLst>
          </p:cNvPr>
          <p:cNvGrpSpPr/>
          <p:nvPr/>
        </p:nvGrpSpPr>
        <p:grpSpPr>
          <a:xfrm>
            <a:off x="4572393" y="742934"/>
            <a:ext cx="1572170" cy="614723"/>
            <a:chOff x="6922902" y="3154462"/>
            <a:chExt cx="1572170" cy="614723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4710E64-EEEB-4593-A5BA-CA3DDF348994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EF16FA5-64EA-4D33-8630-475A1879168E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08A0B392-77DF-4FAF-96DD-2F5B5CBCDDF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9517A48-AB7A-44BE-AAF2-E26A22D2E1BA}"/>
              </a:ext>
            </a:extLst>
          </p:cNvPr>
          <p:cNvGrpSpPr/>
          <p:nvPr/>
        </p:nvGrpSpPr>
        <p:grpSpPr>
          <a:xfrm flipV="1">
            <a:off x="5520879" y="740006"/>
            <a:ext cx="1110488" cy="671106"/>
            <a:chOff x="7535897" y="3243687"/>
            <a:chExt cx="1030649" cy="750280"/>
          </a:xfrm>
        </p:grpSpPr>
        <p:pic>
          <p:nvPicPr>
            <p:cNvPr id="1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83C8F5E3-A4A6-4194-90DA-E3B1F844BE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B8440ED-33D1-4295-904A-D8D9E2A2E58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98A9DA1-6A51-4E99-8299-B191BD9EAFEB}"/>
              </a:ext>
            </a:extLst>
          </p:cNvPr>
          <p:cNvGrpSpPr/>
          <p:nvPr/>
        </p:nvGrpSpPr>
        <p:grpSpPr>
          <a:xfrm>
            <a:off x="6575561" y="1501122"/>
            <a:ext cx="1505594" cy="538468"/>
            <a:chOff x="10178406" y="3264368"/>
            <a:chExt cx="1505594" cy="53846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228CBD3C-D421-4F64-9364-E4D0DFF2B2AC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0" name="箭號: 五邊形 19">
                <a:extLst>
                  <a:ext uri="{FF2B5EF4-FFF2-40B4-BE49-F238E27FC236}">
                    <a16:creationId xmlns:a16="http://schemas.microsoft.com/office/drawing/2014/main" id="{EE82B511-7124-4B7C-8E18-72980B442E5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7623E50-6781-4559-B502-222AFA84BC15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B207BB38-E0C8-4D1E-8091-F10167CB5C37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391830B-B38D-44A6-8FF5-18AFBFF8A376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EE2E32B2-9DAD-4879-85AD-018A376C315F}"/>
              </a:ext>
            </a:extLst>
          </p:cNvPr>
          <p:cNvGrpSpPr/>
          <p:nvPr/>
        </p:nvGrpSpPr>
        <p:grpSpPr>
          <a:xfrm>
            <a:off x="4572393" y="1371368"/>
            <a:ext cx="1572170" cy="614723"/>
            <a:chOff x="6922902" y="3154462"/>
            <a:chExt cx="1572170" cy="614723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AED8BEA-F6BA-40BC-9F49-207F2BE036AF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2BC69BD-82B7-4797-9288-C53BE72B4059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BBD66957-0263-43F8-A3A1-BF1ED6712CB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4783097D-1F7F-4B97-BC8F-930B5A47CA48}"/>
              </a:ext>
            </a:extLst>
          </p:cNvPr>
          <p:cNvGrpSpPr/>
          <p:nvPr/>
        </p:nvGrpSpPr>
        <p:grpSpPr>
          <a:xfrm flipV="1">
            <a:off x="5520879" y="1368440"/>
            <a:ext cx="1110488" cy="671106"/>
            <a:chOff x="7535897" y="3243687"/>
            <a:chExt cx="1030649" cy="750280"/>
          </a:xfrm>
        </p:grpSpPr>
        <p:pic>
          <p:nvPicPr>
            <p:cNvPr id="2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C311F96-CE9C-47EA-8F02-08B01D5353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48A0B40-2EAA-4420-9053-F1C0F99A6A76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6C0F20A2-B17D-4C66-9C00-FEDFCDF0D24F}"/>
              </a:ext>
            </a:extLst>
          </p:cNvPr>
          <p:cNvGrpSpPr/>
          <p:nvPr/>
        </p:nvGrpSpPr>
        <p:grpSpPr>
          <a:xfrm>
            <a:off x="6567371" y="2118807"/>
            <a:ext cx="1505594" cy="538468"/>
            <a:chOff x="10178406" y="3264368"/>
            <a:chExt cx="1505594" cy="538468"/>
          </a:xfrm>
        </p:grpSpPr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AE690BA1-F555-4A3B-AD3D-A7BF2FE9464D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2" name="箭號: 五邊形 51">
                <a:extLst>
                  <a:ext uri="{FF2B5EF4-FFF2-40B4-BE49-F238E27FC236}">
                    <a16:creationId xmlns:a16="http://schemas.microsoft.com/office/drawing/2014/main" id="{5162D2A5-4F1F-4D66-8A9A-96485A1DC44F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5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06E802A5-D673-4F41-AE6D-ED4A76DE5962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4D2ABA47-FCE5-46C0-B289-C67555EF8649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26FD616A-7A96-4C92-99E6-27240E00767A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90D582C3-674D-4BFF-8027-C2F86B0BA74E}"/>
              </a:ext>
            </a:extLst>
          </p:cNvPr>
          <p:cNvGrpSpPr/>
          <p:nvPr/>
        </p:nvGrpSpPr>
        <p:grpSpPr>
          <a:xfrm>
            <a:off x="4564203" y="1989053"/>
            <a:ext cx="1572170" cy="614723"/>
            <a:chOff x="6922902" y="3154462"/>
            <a:chExt cx="1572170" cy="614723"/>
          </a:xfrm>
        </p:grpSpPr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DCAA0DC7-F3C4-40EB-A855-D835A04B8E73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0533498-4E94-4D9C-A68D-E39EAC49860C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err="1">
                  <a:solidFill>
                    <a:schemeClr val="tx1"/>
                  </a:solidFill>
                </a:rPr>
                <a:t>i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DC8767DB-0C02-4E98-8DC2-F2D3A90364B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5A67376B-F6D9-4A04-A7A2-2A94B59AB2A7}"/>
              </a:ext>
            </a:extLst>
          </p:cNvPr>
          <p:cNvGrpSpPr/>
          <p:nvPr/>
        </p:nvGrpSpPr>
        <p:grpSpPr>
          <a:xfrm flipV="1">
            <a:off x="5512689" y="1986125"/>
            <a:ext cx="1110488" cy="671106"/>
            <a:chOff x="7535897" y="3243687"/>
            <a:chExt cx="1030649" cy="750280"/>
          </a:xfrm>
        </p:grpSpPr>
        <p:pic>
          <p:nvPicPr>
            <p:cNvPr id="6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5058262F-EF8F-49D4-8113-9DE53501A6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759C80EE-726A-456D-8B43-C3A2146CDF9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62" name="橢圓 61">
            <a:extLst>
              <a:ext uri="{FF2B5EF4-FFF2-40B4-BE49-F238E27FC236}">
                <a16:creationId xmlns:a16="http://schemas.microsoft.com/office/drawing/2014/main" id="{C1C11228-DA63-4917-BEDC-55741BD6AD74}"/>
              </a:ext>
            </a:extLst>
          </p:cNvPr>
          <p:cNvSpPr/>
          <p:nvPr/>
        </p:nvSpPr>
        <p:spPr>
          <a:xfrm>
            <a:off x="7647609" y="3694953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E7DE88E5-D342-4D65-ADBF-CEB957E4A24E}"/>
              </a:ext>
            </a:extLst>
          </p:cNvPr>
          <p:cNvSpPr txBox="1"/>
          <p:nvPr/>
        </p:nvSpPr>
        <p:spPr>
          <a:xfrm>
            <a:off x="4289285" y="3048766"/>
            <a:ext cx="1985248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結束值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(1,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10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1):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55512411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>
            <a:extLst>
              <a:ext uri="{FF2B5EF4-FFF2-40B4-BE49-F238E27FC236}">
                <a16:creationId xmlns:a16="http://schemas.microsoft.com/office/drawing/2014/main" id="{8BA85129-B35D-4009-94A8-B26FF85C8F9D}"/>
              </a:ext>
            </a:extLst>
          </p:cNvPr>
          <p:cNvGrpSpPr/>
          <p:nvPr/>
        </p:nvGrpSpPr>
        <p:grpSpPr>
          <a:xfrm>
            <a:off x="6274533" y="3152899"/>
            <a:ext cx="3329969" cy="1690427"/>
            <a:chOff x="3446020" y="1878439"/>
            <a:chExt cx="3329969" cy="1690427"/>
          </a:xfrm>
        </p:grpSpPr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9FACFB34-DA27-4A8B-8135-2317D7A2453D}"/>
                </a:ext>
              </a:extLst>
            </p:cNvPr>
            <p:cNvSpPr txBox="1"/>
            <p:nvPr/>
          </p:nvSpPr>
          <p:spPr>
            <a:xfrm>
              <a:off x="3849559" y="2976396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sum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sum                   </a:t>
              </a:r>
              <a:r>
                <a:rPr lang="en-US" altLang="zh-TW" sz="105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endPara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55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10 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5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3220E524-A2E7-4FCF-BCFC-8046CDB4832F}"/>
                </a:ext>
              </a:extLst>
            </p:cNvPr>
            <p:cNvGrpSpPr/>
            <p:nvPr/>
          </p:nvGrpSpPr>
          <p:grpSpPr>
            <a:xfrm>
              <a:off x="3446020" y="1878439"/>
              <a:ext cx="3329969" cy="1394193"/>
              <a:chOff x="3446020" y="1878439"/>
              <a:chExt cx="3329969" cy="1394193"/>
            </a:xfrm>
          </p:grpSpPr>
          <p:grpSp>
            <p:nvGrpSpPr>
              <p:cNvPr id="41" name="群組 40">
                <a:extLst>
                  <a:ext uri="{FF2B5EF4-FFF2-40B4-BE49-F238E27FC236}">
                    <a16:creationId xmlns:a16="http://schemas.microsoft.com/office/drawing/2014/main" id="{2A0B3904-5DE5-45B9-BEE9-0782D4E18D38}"/>
                  </a:ext>
                </a:extLst>
              </p:cNvPr>
              <p:cNvGrpSpPr/>
              <p:nvPr/>
            </p:nvGrpSpPr>
            <p:grpSpPr>
              <a:xfrm>
                <a:off x="3446021" y="2317223"/>
                <a:ext cx="3329968" cy="369330"/>
                <a:chOff x="2437923" y="3083635"/>
                <a:chExt cx="5232806" cy="285749"/>
              </a:xfrm>
            </p:grpSpPr>
            <p:sp>
              <p:nvSpPr>
                <p:cNvPr id="47" name="矩形: 圓角 46">
                  <a:extLst>
                    <a:ext uri="{FF2B5EF4-FFF2-40B4-BE49-F238E27FC236}">
                      <a16:creationId xmlns:a16="http://schemas.microsoft.com/office/drawing/2014/main" id="{02823807-55A8-41F8-9206-B88B8CE93739}"/>
                    </a:ext>
                  </a:extLst>
                </p:cNvPr>
                <p:cNvSpPr/>
                <p:nvPr/>
              </p:nvSpPr>
              <p:spPr>
                <a:xfrm>
                  <a:off x="2437923" y="3083635"/>
                  <a:ext cx="5232806" cy="2857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6E2A1"/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cxnSp>
              <p:nvCxnSpPr>
                <p:cNvPr id="48" name="直線接點 47">
                  <a:extLst>
                    <a:ext uri="{FF2B5EF4-FFF2-40B4-BE49-F238E27FC236}">
                      <a16:creationId xmlns:a16="http://schemas.microsoft.com/office/drawing/2014/main" id="{FE0D6E65-6A61-4739-959B-852033BE5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46779" y="3229011"/>
                  <a:ext cx="4901693" cy="4157"/>
                </a:xfrm>
                <a:prstGeom prst="line">
                  <a:avLst/>
                </a:prstGeom>
                <a:solidFill>
                  <a:srgbClr val="B6E2A1"/>
                </a:solidFill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接點: 肘形 43">
                <a:extLst>
                  <a:ext uri="{FF2B5EF4-FFF2-40B4-BE49-F238E27FC236}">
                    <a16:creationId xmlns:a16="http://schemas.microsoft.com/office/drawing/2014/main" id="{F82FFF09-6C97-4BB4-AF54-901D56981B8B}"/>
                  </a:ext>
                </a:extLst>
              </p:cNvPr>
              <p:cNvCxnSpPr>
                <a:cxnSpLocks/>
                <a:stCxn id="39" idx="1"/>
                <a:endCxn id="47" idx="1"/>
              </p:cNvCxnSpPr>
              <p:nvPr/>
            </p:nvCxnSpPr>
            <p:spPr>
              <a:xfrm rot="10800000">
                <a:off x="3446021" y="2501889"/>
                <a:ext cx="403538" cy="770743"/>
              </a:xfrm>
              <a:prstGeom prst="bentConnector3">
                <a:avLst>
                  <a:gd name="adj1" fmla="val 156649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5" name="接點: 肘形 44">
                <a:extLst>
                  <a:ext uri="{FF2B5EF4-FFF2-40B4-BE49-F238E27FC236}">
                    <a16:creationId xmlns:a16="http://schemas.microsoft.com/office/drawing/2014/main" id="{C444722D-EFB8-4D1A-BD93-46A6ED958A32}"/>
                  </a:ext>
                </a:extLst>
              </p:cNvPr>
              <p:cNvCxnSpPr>
                <a:cxnSpLocks/>
                <a:stCxn id="47" idx="3"/>
                <a:endCxn id="39" idx="3"/>
              </p:cNvCxnSpPr>
              <p:nvPr/>
            </p:nvCxnSpPr>
            <p:spPr>
              <a:xfrm flipH="1">
                <a:off x="6229043" y="2501888"/>
                <a:ext cx="546946" cy="770743"/>
              </a:xfrm>
              <a:prstGeom prst="bentConnector3">
                <a:avLst>
                  <a:gd name="adj1" fmla="val -41796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ECA37472-9116-434B-A30C-91EA38014DC6}"/>
                  </a:ext>
                </a:extLst>
              </p:cNvPr>
              <p:cNvSpPr txBox="1"/>
              <p:nvPr/>
            </p:nvSpPr>
            <p:spPr>
              <a:xfrm>
                <a:off x="3446020" y="1878439"/>
                <a:ext cx="3329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TW" dirty="0"/>
                  <a:t>[1, 2, 3, 4, 5, 6, 7, 8, 9, 10]</a:t>
                </a:r>
                <a:endParaRPr lang="zh-TW" altLang="en-US" dirty="0"/>
              </a:p>
            </p:txBody>
          </p:sp>
        </p:grp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0CD8A8-A21B-4C2F-B534-48A28E1293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41460" y="260460"/>
          <a:ext cx="1572170" cy="24827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82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8191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E54ADF1-8E5D-4D2C-87EF-C1E46BF8E2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40053" y="282978"/>
          <a:ext cx="1623397" cy="246022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42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173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4421F280-240C-45CD-AE94-EF0CE561CB00}"/>
              </a:ext>
            </a:extLst>
          </p:cNvPr>
          <p:cNvGrpSpPr/>
          <p:nvPr/>
        </p:nvGrpSpPr>
        <p:grpSpPr>
          <a:xfrm>
            <a:off x="6567371" y="864068"/>
            <a:ext cx="1505594" cy="538468"/>
            <a:chOff x="10178406" y="3264368"/>
            <a:chExt cx="1505594" cy="538468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47EC3099-8E0F-44D3-8021-2D4B9667F09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" name="箭號: 五邊形 6">
                <a:extLst>
                  <a:ext uri="{FF2B5EF4-FFF2-40B4-BE49-F238E27FC236}">
                    <a16:creationId xmlns:a16="http://schemas.microsoft.com/office/drawing/2014/main" id="{93AC1B8C-1C09-4F45-9665-818CD71E0DD0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79F92B5-AF40-4491-AB4B-91D4CC5A480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E234736-BBE2-4E80-BBF7-2862604B56E3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90B582C-1DF3-4F99-8221-5251388523F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CB076CE-A360-403D-9FDC-91E7C25830FB}"/>
              </a:ext>
            </a:extLst>
          </p:cNvPr>
          <p:cNvGrpSpPr/>
          <p:nvPr/>
        </p:nvGrpSpPr>
        <p:grpSpPr>
          <a:xfrm>
            <a:off x="4572393" y="742934"/>
            <a:ext cx="1572170" cy="614723"/>
            <a:chOff x="6922902" y="3154462"/>
            <a:chExt cx="1572170" cy="614723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4710E64-EEEB-4593-A5BA-CA3DDF348994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EF16FA5-64EA-4D33-8630-475A1879168E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>
                  <a:solidFill>
                    <a:schemeClr val="tx1"/>
                  </a:solidFill>
                </a:rPr>
                <a:t>n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08A0B392-77DF-4FAF-96DD-2F5B5CBCDDF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9517A48-AB7A-44BE-AAF2-E26A22D2E1BA}"/>
              </a:ext>
            </a:extLst>
          </p:cNvPr>
          <p:cNvGrpSpPr/>
          <p:nvPr/>
        </p:nvGrpSpPr>
        <p:grpSpPr>
          <a:xfrm flipV="1">
            <a:off x="5520879" y="740006"/>
            <a:ext cx="1110488" cy="671106"/>
            <a:chOff x="7535897" y="3243687"/>
            <a:chExt cx="1030649" cy="750280"/>
          </a:xfrm>
        </p:grpSpPr>
        <p:pic>
          <p:nvPicPr>
            <p:cNvPr id="1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83C8F5E3-A4A6-4194-90DA-E3B1F844BE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B8440ED-33D1-4295-904A-D8D9E2A2E58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98A9DA1-6A51-4E99-8299-B191BD9EAFEB}"/>
              </a:ext>
            </a:extLst>
          </p:cNvPr>
          <p:cNvGrpSpPr/>
          <p:nvPr/>
        </p:nvGrpSpPr>
        <p:grpSpPr>
          <a:xfrm>
            <a:off x="6575561" y="1501122"/>
            <a:ext cx="1505594" cy="538468"/>
            <a:chOff x="10178406" y="3264368"/>
            <a:chExt cx="1505594" cy="53846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228CBD3C-D421-4F64-9364-E4D0DFF2B2AC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20" name="箭號: 五邊形 19">
                <a:extLst>
                  <a:ext uri="{FF2B5EF4-FFF2-40B4-BE49-F238E27FC236}">
                    <a16:creationId xmlns:a16="http://schemas.microsoft.com/office/drawing/2014/main" id="{EE82B511-7124-4B7C-8E18-72980B442E5A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7623E50-6781-4559-B502-222AFA84BC15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B207BB38-E0C8-4D1E-8091-F10167CB5C37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391830B-B38D-44A6-8FF5-18AFBFF8A376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EE2E32B2-9DAD-4879-85AD-018A376C315F}"/>
              </a:ext>
            </a:extLst>
          </p:cNvPr>
          <p:cNvGrpSpPr/>
          <p:nvPr/>
        </p:nvGrpSpPr>
        <p:grpSpPr>
          <a:xfrm>
            <a:off x="4572393" y="1371368"/>
            <a:ext cx="1572170" cy="614723"/>
            <a:chOff x="6922902" y="3154462"/>
            <a:chExt cx="1572170" cy="614723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AED8BEA-F6BA-40BC-9F49-207F2BE036AF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2BC69BD-82B7-4797-9288-C53BE72B4059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BBD66957-0263-43F8-A3A1-BF1ED6712CB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4783097D-1F7F-4B97-BC8F-930B5A47CA48}"/>
              </a:ext>
            </a:extLst>
          </p:cNvPr>
          <p:cNvGrpSpPr/>
          <p:nvPr/>
        </p:nvGrpSpPr>
        <p:grpSpPr>
          <a:xfrm flipV="1">
            <a:off x="5520879" y="1368440"/>
            <a:ext cx="1110488" cy="671106"/>
            <a:chOff x="7535897" y="3243687"/>
            <a:chExt cx="1030649" cy="750280"/>
          </a:xfrm>
        </p:grpSpPr>
        <p:pic>
          <p:nvPicPr>
            <p:cNvPr id="2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C311F96-CE9C-47EA-8F02-08B01D5353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48A0B40-2EAA-4420-9053-F1C0F99A6A76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6C0F20A2-B17D-4C66-9C00-FEDFCDF0D24F}"/>
              </a:ext>
            </a:extLst>
          </p:cNvPr>
          <p:cNvGrpSpPr/>
          <p:nvPr/>
        </p:nvGrpSpPr>
        <p:grpSpPr>
          <a:xfrm>
            <a:off x="6567371" y="2118807"/>
            <a:ext cx="1505594" cy="538468"/>
            <a:chOff x="10178406" y="3264368"/>
            <a:chExt cx="1505594" cy="538468"/>
          </a:xfrm>
        </p:grpSpPr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AE690BA1-F555-4A3B-AD3D-A7BF2FE9464D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2" name="箭號: 五邊形 51">
                <a:extLst>
                  <a:ext uri="{FF2B5EF4-FFF2-40B4-BE49-F238E27FC236}">
                    <a16:creationId xmlns:a16="http://schemas.microsoft.com/office/drawing/2014/main" id="{5162D2A5-4F1F-4D66-8A9A-96485A1DC44F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5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06E802A5-D673-4F41-AE6D-ED4A76DE5962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4D2ABA47-FCE5-46C0-B289-C67555EF8649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26FD616A-7A96-4C92-99E6-27240E00767A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90D582C3-674D-4BFF-8027-C2F86B0BA74E}"/>
              </a:ext>
            </a:extLst>
          </p:cNvPr>
          <p:cNvGrpSpPr/>
          <p:nvPr/>
        </p:nvGrpSpPr>
        <p:grpSpPr>
          <a:xfrm>
            <a:off x="4564203" y="1989053"/>
            <a:ext cx="1572170" cy="614723"/>
            <a:chOff x="6922902" y="3154462"/>
            <a:chExt cx="1572170" cy="614723"/>
          </a:xfrm>
        </p:grpSpPr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DCAA0DC7-F3C4-40EB-A855-D835A04B8E73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0533498-4E94-4D9C-A68D-E39EAC49860C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err="1">
                  <a:solidFill>
                    <a:schemeClr val="tx1"/>
                  </a:solidFill>
                </a:rPr>
                <a:t>i</a:t>
              </a:r>
              <a:endParaRPr lang="en-US" altLang="zh-TW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DC8767DB-0C02-4E98-8DC2-F2D3A90364B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5A67376B-F6D9-4A04-A7A2-2A94B59AB2A7}"/>
              </a:ext>
            </a:extLst>
          </p:cNvPr>
          <p:cNvGrpSpPr/>
          <p:nvPr/>
        </p:nvGrpSpPr>
        <p:grpSpPr>
          <a:xfrm flipV="1">
            <a:off x="5512689" y="1986125"/>
            <a:ext cx="1110488" cy="671106"/>
            <a:chOff x="7535897" y="3243687"/>
            <a:chExt cx="1030649" cy="750280"/>
          </a:xfrm>
        </p:grpSpPr>
        <p:pic>
          <p:nvPicPr>
            <p:cNvPr id="6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5058262F-EF8F-49D4-8113-9DE53501A6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759C80EE-726A-456D-8B43-C3A2146CDF9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63" name="橢圓 62">
            <a:extLst>
              <a:ext uri="{FF2B5EF4-FFF2-40B4-BE49-F238E27FC236}">
                <a16:creationId xmlns:a16="http://schemas.microsoft.com/office/drawing/2014/main" id="{A8CF3FB3-00E9-4ACA-B313-BDBEFD310A51}"/>
              </a:ext>
            </a:extLst>
          </p:cNvPr>
          <p:cNvSpPr/>
          <p:nvPr/>
        </p:nvSpPr>
        <p:spPr>
          <a:xfrm>
            <a:off x="7647609" y="3694953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9E4CA744-232C-45FC-AF23-A691F8DDD8C9}"/>
              </a:ext>
            </a:extLst>
          </p:cNvPr>
          <p:cNvSpPr txBox="1"/>
          <p:nvPr/>
        </p:nvSpPr>
        <p:spPr>
          <a:xfrm>
            <a:off x="4289285" y="3048766"/>
            <a:ext cx="1985248" cy="492443"/>
          </a:xfrm>
          <a:prstGeom prst="rect">
            <a:avLst/>
          </a:prstGeom>
          <a:solidFill>
            <a:srgbClr val="B6E2A1"/>
          </a:solidFill>
        </p:spPr>
        <p:txBody>
          <a:bodyPr wrap="square" rtlCol="0">
            <a:spAutoFit/>
          </a:bodyPr>
          <a:lstStyle/>
          <a:p>
            <a:r>
              <a:rPr lang="zh-TW" altLang="en-US" sz="800" b="1" dirty="0"/>
              <a:t>                     </a:t>
            </a:r>
            <a:r>
              <a:rPr lang="zh-TW" altLang="en-US" sz="700" b="1" dirty="0"/>
              <a:t>     </a:t>
            </a:r>
            <a:r>
              <a:rPr lang="zh-TW" altLang="en-US" sz="7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         結束值        遞增值</a:t>
            </a:r>
            <a:endParaRPr lang="en-US" altLang="zh-TW" sz="7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range (1, 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>
                <a:highlight>
                  <a:srgbClr val="DEEBF7"/>
                </a:highlight>
              </a:rPr>
              <a:t>10</a:t>
            </a:r>
            <a:r>
              <a:rPr lang="zh-TW" altLang="en-US" b="1" dirty="0">
                <a:highlight>
                  <a:srgbClr val="DEEBF7"/>
                </a:highlight>
              </a:rPr>
              <a:t> </a:t>
            </a:r>
            <a:r>
              <a:rPr lang="en-US" altLang="zh-TW" b="1" dirty="0"/>
              <a:t>+1, 1):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441190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5119</TotalTime>
  <Words>25361</Words>
  <Application>Microsoft Office PowerPoint</Application>
  <PresentationFormat>寬螢幕</PresentationFormat>
  <Paragraphs>7296</Paragraphs>
  <Slides>179</Slides>
  <Notes>109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179</vt:i4>
      </vt:variant>
    </vt:vector>
  </HeadingPairs>
  <TitlesOfParts>
    <vt:vector size="189" baseType="lpstr">
      <vt:lpstr>-apple-system</vt:lpstr>
      <vt:lpstr>Söhne</vt:lpstr>
      <vt:lpstr>微軟正黑體</vt:lpstr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以下畫面需同時呈現在程式邏輯分析區塊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以下畫面需同時呈現在程式邏輯分析區塊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以下畫面需同時呈現在程式邏輯分析區塊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88697</dc:creator>
  <cp:lastModifiedBy>88697</cp:lastModifiedBy>
  <cp:revision>70</cp:revision>
  <dcterms:created xsi:type="dcterms:W3CDTF">2024-03-13T10:48:35Z</dcterms:created>
  <dcterms:modified xsi:type="dcterms:W3CDTF">2024-03-28T04:02:04Z</dcterms:modified>
</cp:coreProperties>
</file>