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3" r:id="rId2"/>
    <p:sldId id="26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4" r:id="rId13"/>
    <p:sldId id="299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60"/>
    <a:srgbClr val="44444C"/>
    <a:srgbClr val="99D3D4"/>
    <a:srgbClr val="85858C"/>
    <a:srgbClr val="77777F"/>
    <a:srgbClr val="8C8C94"/>
    <a:srgbClr val="909195"/>
    <a:srgbClr val="D7D5D6"/>
    <a:srgbClr val="E6E7E9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816" y="96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4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7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8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0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8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0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5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8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203.236.209.213:8080/maj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635" y="4940300"/>
            <a:ext cx="12192000" cy="19177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다리꼴 52"/>
          <p:cNvSpPr/>
          <p:nvPr/>
        </p:nvSpPr>
        <p:spPr>
          <a:xfrm>
            <a:off x="0" y="4940300"/>
            <a:ext cx="12192000" cy="1917700"/>
          </a:xfrm>
          <a:prstGeom prst="trapezoid">
            <a:avLst>
              <a:gd name="adj" fmla="val 8133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41675" y="469900"/>
            <a:ext cx="5607050" cy="943610"/>
          </a:xfrm>
          <a:prstGeom prst="rect">
            <a:avLst/>
          </a:prstGeom>
          <a:solidFill>
            <a:srgbClr val="57607D"/>
          </a:solidFill>
          <a:ln>
            <a:noFill/>
          </a:ln>
          <a:effectLst>
            <a:outerShdw dist="3302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prstClr val="white"/>
                </a:solidFill>
                <a:cs typeface="Aharoni" panose="02010803020104030203" pitchFamily="2" charset="-79"/>
              </a:rPr>
              <a:t>3</a:t>
            </a:r>
            <a:r>
              <a:rPr lang="ko-KR" altLang="en-US" sz="2400" b="1" i="1" dirty="0">
                <a:solidFill>
                  <a:prstClr val="white"/>
                </a:solidFill>
                <a:cs typeface="Aharoni" panose="02010803020104030203" pitchFamily="2" charset="-79"/>
              </a:rPr>
              <a:t>차 프로젝트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41675" y="1477010"/>
            <a:ext cx="5607050" cy="4860290"/>
          </a:xfrm>
          <a:prstGeom prst="rect">
            <a:avLst/>
          </a:prstGeom>
          <a:solidFill>
            <a:srgbClr val="E9EFFB"/>
          </a:solidFill>
          <a:ln>
            <a:noFill/>
          </a:ln>
          <a:effectLst>
            <a:outerShdw dist="3302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79520" y="1845945"/>
            <a:ext cx="966470" cy="622935"/>
          </a:xfrm>
          <a:prstGeom prst="roundRect">
            <a:avLst>
              <a:gd name="adj" fmla="val 156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rgbClr val="011923"/>
                </a:solidFill>
              </a:rPr>
              <a:t>성명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206365" y="4284980"/>
            <a:ext cx="1779270" cy="1595120"/>
          </a:xfrm>
          <a:prstGeom prst="roundRect">
            <a:avLst>
              <a:gd name="adj" fmla="val 7996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START </a:t>
            </a:r>
            <a:r>
              <a:rPr lang="en-US" altLang="ko-KR" sz="1400" dirty="0">
                <a:solidFill>
                  <a:prstClr val="white"/>
                </a:solidFill>
              </a:rPr>
              <a:t>PRESENTATION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35220" y="1845945"/>
            <a:ext cx="3375660" cy="622935"/>
          </a:xfrm>
          <a:prstGeom prst="roundRect">
            <a:avLst>
              <a:gd name="adj" fmla="val 156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11923"/>
                </a:solidFill>
              </a:rPr>
              <a:t>윤희정</a:t>
            </a:r>
            <a:r>
              <a:rPr lang="en-US" altLang="ko-KR" sz="2000" b="1" dirty="0">
                <a:solidFill>
                  <a:srgbClr val="011923"/>
                </a:solidFill>
              </a:rPr>
              <a:t> </a:t>
            </a:r>
            <a:r>
              <a:rPr lang="ko-KR" altLang="en-US" sz="2000" b="1" dirty="0">
                <a:solidFill>
                  <a:srgbClr val="011923"/>
                </a:solidFill>
              </a:rPr>
              <a:t>이태경 권미란</a:t>
            </a: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 bwMode="auto">
          <a:xfrm>
            <a:off x="3947160" y="2006600"/>
            <a:ext cx="202565" cy="276225"/>
            <a:chOff x="3947160" y="2006600"/>
            <a:chExt cx="202565" cy="276225"/>
          </a:xfrm>
          <a:solidFill>
            <a:srgbClr val="57607D"/>
          </a:solidFill>
        </p:grpSpPr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3977640" y="2006600"/>
              <a:ext cx="140970" cy="163830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4009390" y="2087880"/>
              <a:ext cx="77470" cy="25400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3947160" y="2166620"/>
              <a:ext cx="202565" cy="115570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032885" y="2178050"/>
              <a:ext cx="31750" cy="77470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3779520" y="2658745"/>
            <a:ext cx="4531995" cy="623570"/>
          </a:xfrm>
          <a:prstGeom prst="roundRect">
            <a:avLst>
              <a:gd name="adj" fmla="val 156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rgbClr val="011923"/>
                </a:solidFill>
                <a:latin typeface="맑은 고딕" charset="0"/>
                <a:ea typeface="맑은 고딕" charset="0"/>
              </a:rPr>
              <a:t>    전공책을 찾아서(ver 0.1.3)</a:t>
            </a:r>
            <a:endParaRPr lang="ko-KR" altLang="en-US" sz="2400" b="1" cap="none" dirty="0">
              <a:solidFill>
                <a:srgbClr val="01192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79520" y="3471545"/>
            <a:ext cx="4531995" cy="623570"/>
          </a:xfrm>
          <a:prstGeom prst="roundRect">
            <a:avLst>
              <a:gd name="adj" fmla="val 156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011923"/>
                </a:solidFill>
                <a:latin typeface="맑은 고딕" charset="0"/>
                <a:ea typeface="맑은 고딕" charset="0"/>
              </a:rPr>
              <a:t>비트캠프 신촌센터 6반 3조</a:t>
            </a:r>
            <a:endParaRPr lang="ko-KR" altLang="en-US" sz="2000" b="0" cap="none" dirty="0">
              <a:solidFill>
                <a:srgbClr val="01192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3977640" y="3650615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3912870" y="2860040"/>
            <a:ext cx="248920" cy="22098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51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주요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837545" cy="4694555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310" y="2623820"/>
            <a:ext cx="21736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070" y="1749425"/>
            <a:ext cx="302133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사진 업로드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3465" y="5506085"/>
            <a:ext cx="44392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6760" y="2882265"/>
            <a:ext cx="443928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이미지 파일을 선택하면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를 이용하여 사진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미리보기가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보임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6537325" y="323151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845" y="2584450"/>
            <a:ext cx="5121910" cy="323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주요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837545" cy="4694555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1070" y="1749425"/>
            <a:ext cx="302133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그 외 기능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10360" y="2538095"/>
            <a:ext cx="9004935" cy="49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비로그인시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다른 메뉴 클릭 시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메인화면으로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돌아옴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1064260" y="272796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380" y="3326130"/>
            <a:ext cx="9004935" cy="49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관리자와 유저 로그인 시 글쓰기나 화면이 다름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1071245" y="354330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3380" y="4041775"/>
            <a:ext cx="9004935" cy="49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게시판 글쓰기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삭제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보기 가능함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1097280" y="423227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9105" y="4724400"/>
            <a:ext cx="900493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페이징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처리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총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게시글로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한 페이지에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개씩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페이징은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개씩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보이게함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20" name="Freeform 16"/>
          <p:cNvSpPr>
            <a:spLocks noEditPoints="1"/>
          </p:cNvSpPr>
          <p:nvPr/>
        </p:nvSpPr>
        <p:spPr bwMode="auto">
          <a:xfrm>
            <a:off x="1104265" y="490156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6090" y="5314315"/>
            <a:ext cx="900493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코멘트 기능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게시판번호와 코멘트 테이블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외래키로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코멘트를 불러오거나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입력할 수 있음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</p:txBody>
      </p:sp>
      <p:sp>
        <p:nvSpPr>
          <p:cNvPr id="22" name="Freeform 16"/>
          <p:cNvSpPr>
            <a:spLocks noEditPoints="1"/>
          </p:cNvSpPr>
          <p:nvPr/>
        </p:nvSpPr>
        <p:spPr bwMode="auto">
          <a:xfrm>
            <a:off x="1097280" y="550481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323850" y="228600"/>
            <a:ext cx="11621135" cy="944245"/>
          </a:xfrm>
          <a:prstGeom prst="rect">
            <a:avLst/>
          </a:prstGeom>
          <a:solidFill>
            <a:srgbClr val="57607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마무리</a:t>
            </a:r>
            <a:endParaRPr lang="ko-KR" altLang="en-US" sz="2400" b="1" i="1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323850" y="1172210"/>
            <a:ext cx="11621135" cy="5419725"/>
          </a:xfrm>
          <a:prstGeom prst="rect">
            <a:avLst/>
          </a:prstGeom>
          <a:solidFill>
            <a:srgbClr val="E9EFF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이등변 삼각형 8"/>
          <p:cNvSpPr>
            <a:spLocks/>
          </p:cNvSpPr>
          <p:nvPr/>
        </p:nvSpPr>
        <p:spPr>
          <a:xfrm>
            <a:off x="1172210" y="1005205"/>
            <a:ext cx="219075" cy="167640"/>
          </a:xfrm>
          <a:prstGeom prst="triangle">
            <a:avLst/>
          </a:prstGeom>
          <a:solidFill>
            <a:srgbClr val="E9EFF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11049000" y="459740"/>
            <a:ext cx="495935" cy="495935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15</a:t>
            </a:r>
            <a:endParaRPr lang="ko-KR" altLang="en-US" sz="10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238750" y="5619750"/>
            <a:ext cx="201295" cy="247014"/>
          </a:xfrm>
          <a:custGeom>
            <a:avLst/>
            <a:gdLst>
              <a:gd name="TX0" fmla="*/ 2538 w 2832"/>
              <a:gd name="TY0" fmla="*/ 2529 h 3473"/>
              <a:gd name="TX1" fmla="*/ 2517 w 2832"/>
              <a:gd name="TY1" fmla="*/ 2531 h 3473"/>
              <a:gd name="TX2" fmla="*/ 2496 w 2832"/>
              <a:gd name="TY2" fmla="*/ 2537 h 3473"/>
              <a:gd name="TX3" fmla="*/ 2476 w 2832"/>
              <a:gd name="TY3" fmla="*/ 2547 h 3473"/>
              <a:gd name="TX4" fmla="*/ 2459 w 2832"/>
              <a:gd name="TY4" fmla="*/ 2563 h 3473"/>
              <a:gd name="TX5" fmla="*/ 2124 w 2832"/>
              <a:gd name="TY5" fmla="*/ 2939 h 3473"/>
              <a:gd name="TX6" fmla="*/ 1950 w 2832"/>
              <a:gd name="TY6" fmla="*/ 2800 h 3473"/>
              <a:gd name="TX7" fmla="*/ 1930 w 2832"/>
              <a:gd name="TY7" fmla="*/ 2787 h 3473"/>
              <a:gd name="TX8" fmla="*/ 1909 w 2832"/>
              <a:gd name="TY8" fmla="*/ 2780 h 3473"/>
              <a:gd name="TX9" fmla="*/ 1888 w 2832"/>
              <a:gd name="TY9" fmla="*/ 2778 h 3473"/>
              <a:gd name="TX10" fmla="*/ 1866 w 2832"/>
              <a:gd name="TY10" fmla="*/ 2780 h 3473"/>
              <a:gd name="TX11" fmla="*/ 1845 w 2832"/>
              <a:gd name="TY11" fmla="*/ 2787 h 3473"/>
              <a:gd name="TX12" fmla="*/ 1826 w 2832"/>
              <a:gd name="TY12" fmla="*/ 2799 h 3473"/>
              <a:gd name="TX13" fmla="*/ 1810 w 2832"/>
              <a:gd name="TY13" fmla="*/ 2814 h 3473"/>
              <a:gd name="TX14" fmla="*/ 1797 w 2832"/>
              <a:gd name="TY14" fmla="*/ 2834 h 3473"/>
              <a:gd name="TX15" fmla="*/ 1791 w 2832"/>
              <a:gd name="TY15" fmla="*/ 2855 h 3473"/>
              <a:gd name="TX16" fmla="*/ 1788 w 2832"/>
              <a:gd name="TY16" fmla="*/ 2876 h 3473"/>
              <a:gd name="TX17" fmla="*/ 1791 w 2832"/>
              <a:gd name="TY17" fmla="*/ 2899 h 3473"/>
              <a:gd name="TX18" fmla="*/ 1797 w 2832"/>
              <a:gd name="TY18" fmla="*/ 2920 h 3473"/>
              <a:gd name="TX19" fmla="*/ 1809 w 2832"/>
              <a:gd name="TY19" fmla="*/ 2938 h 3473"/>
              <a:gd name="TX20" fmla="*/ 1826 w 2832"/>
              <a:gd name="TY20" fmla="*/ 2954 h 3473"/>
              <a:gd name="TX21" fmla="*/ 2073 w 2832"/>
              <a:gd name="TY21" fmla="*/ 3152 h 3473"/>
              <a:gd name="TX22" fmla="*/ 2093 w 2832"/>
              <a:gd name="TY22" fmla="*/ 3165 h 3473"/>
              <a:gd name="TX23" fmla="*/ 2114 w 2832"/>
              <a:gd name="TY23" fmla="*/ 3172 h 3473"/>
              <a:gd name="TX24" fmla="*/ 2135 w 2832"/>
              <a:gd name="TY24" fmla="*/ 3174 h 3473"/>
              <a:gd name="TX25" fmla="*/ 2156 w 2832"/>
              <a:gd name="TY25" fmla="*/ 3172 h 3473"/>
              <a:gd name="TX26" fmla="*/ 2175 w 2832"/>
              <a:gd name="TY26" fmla="*/ 3166 h 3473"/>
              <a:gd name="TX27" fmla="*/ 2194 w 2832"/>
              <a:gd name="TY27" fmla="*/ 3155 h 3473"/>
              <a:gd name="TX28" fmla="*/ 2210 w 2832"/>
              <a:gd name="TY28" fmla="*/ 3142 h 3473"/>
              <a:gd name="TX29" fmla="*/ 2607 w 2832"/>
              <a:gd name="TY29" fmla="*/ 2694 h 3473"/>
              <a:gd name="TX30" fmla="*/ 2620 w 2832"/>
              <a:gd name="TY30" fmla="*/ 2676 h 3473"/>
              <a:gd name="TX31" fmla="*/ 2628 w 2832"/>
              <a:gd name="TY31" fmla="*/ 2656 h 3473"/>
              <a:gd name="TX32" fmla="*/ 2633 w 2832"/>
              <a:gd name="TY32" fmla="*/ 2633 h 3473"/>
              <a:gd name="TX33" fmla="*/ 2631 w 2832"/>
              <a:gd name="TY33" fmla="*/ 2612 h 3473"/>
              <a:gd name="TX34" fmla="*/ 2625 w 2832"/>
              <a:gd name="TY34" fmla="*/ 2591 h 3473"/>
              <a:gd name="TX35" fmla="*/ 2615 w 2832"/>
              <a:gd name="TY35" fmla="*/ 2571 h 3473"/>
              <a:gd name="TX36" fmla="*/ 2599 w 2832"/>
              <a:gd name="TY36" fmla="*/ 2555 h 3473"/>
              <a:gd name="TX37" fmla="*/ 2580 w 2832"/>
              <a:gd name="TY37" fmla="*/ 2542 h 3473"/>
              <a:gd name="TX38" fmla="*/ 2560 w 2832"/>
              <a:gd name="TY38" fmla="*/ 2534 h 3473"/>
              <a:gd name="TX39" fmla="*/ 2538 w 2832"/>
              <a:gd name="TY39" fmla="*/ 2529 h 3473"/>
              <a:gd name="TX41" fmla="*/ 944 w 2832"/>
              <a:gd name="TY41" fmla="*/ 2430 h 3473"/>
              <a:gd name="TX42" fmla="*/ 1391 w 2832"/>
              <a:gd name="TY42" fmla="*/ 2430 h 3473"/>
              <a:gd name="TX43" fmla="*/ 1406 w 2832"/>
              <a:gd name="TY43" fmla="*/ 2433 h 3473"/>
              <a:gd name="TX44" fmla="*/ 1420 w 2832"/>
              <a:gd name="TY44" fmla="*/ 2440 h 3473"/>
              <a:gd name="TX45" fmla="*/ 1431 w 2832"/>
              <a:gd name="TY45" fmla="*/ 2450 h 3473"/>
              <a:gd name="TX46" fmla="*/ 1438 w 2832"/>
              <a:gd name="TY46" fmla="*/ 2464 h 3473"/>
              <a:gd name="TX47" fmla="*/ 1440 w 2832"/>
              <a:gd name="TY47" fmla="*/ 2480 h 3473"/>
              <a:gd name="TX48" fmla="*/ 1440 w 2832"/>
              <a:gd name="TY48" fmla="*/ 2529 h 3473"/>
              <a:gd name="TX49" fmla="*/ 1438 w 2832"/>
              <a:gd name="TY49" fmla="*/ 2545 h 3473"/>
              <a:gd name="TX50" fmla="*/ 1431 w 2832"/>
              <a:gd name="TY50" fmla="*/ 2559 h 3473"/>
              <a:gd name="TX51" fmla="*/ 1420 w 2832"/>
              <a:gd name="TY51" fmla="*/ 2569 h 3473"/>
              <a:gd name="TX52" fmla="*/ 1406 w 2832"/>
              <a:gd name="TY52" fmla="*/ 2577 h 3473"/>
              <a:gd name="TX53" fmla="*/ 1391 w 2832"/>
              <a:gd name="TY53" fmla="*/ 2579 h 3473"/>
              <a:gd name="TX54" fmla="*/ 944 w 2832"/>
              <a:gd name="TY54" fmla="*/ 2579 h 3473"/>
              <a:gd name="TX55" fmla="*/ 928 w 2832"/>
              <a:gd name="TY55" fmla="*/ 2577 h 3473"/>
              <a:gd name="TX56" fmla="*/ 914 w 2832"/>
              <a:gd name="TY56" fmla="*/ 2569 h 3473"/>
              <a:gd name="TX57" fmla="*/ 904 w 2832"/>
              <a:gd name="TY57" fmla="*/ 2559 h 3473"/>
              <a:gd name="TX58" fmla="*/ 896 w 2832"/>
              <a:gd name="TY58" fmla="*/ 2545 h 3473"/>
              <a:gd name="TX59" fmla="*/ 894 w 2832"/>
              <a:gd name="TY59" fmla="*/ 2529 h 3473"/>
              <a:gd name="TX60" fmla="*/ 894 w 2832"/>
              <a:gd name="TY60" fmla="*/ 2480 h 3473"/>
              <a:gd name="TX61" fmla="*/ 896 w 2832"/>
              <a:gd name="TY61" fmla="*/ 2464 h 3473"/>
              <a:gd name="TX62" fmla="*/ 904 w 2832"/>
              <a:gd name="TY62" fmla="*/ 2450 h 3473"/>
              <a:gd name="TX63" fmla="*/ 914 w 2832"/>
              <a:gd name="TY63" fmla="*/ 2440 h 3473"/>
              <a:gd name="TX64" fmla="*/ 928 w 2832"/>
              <a:gd name="TY64" fmla="*/ 2433 h 3473"/>
              <a:gd name="TX65" fmla="*/ 944 w 2832"/>
              <a:gd name="TY65" fmla="*/ 2430 h 3473"/>
              <a:gd name="TX67" fmla="*/ 769 w 2832"/>
              <a:gd name="TY67" fmla="*/ 2319 h 3473"/>
              <a:gd name="TX68" fmla="*/ 783 w 2832"/>
              <a:gd name="TY68" fmla="*/ 2322 h 3473"/>
              <a:gd name="TX69" fmla="*/ 795 w 2832"/>
              <a:gd name="TY69" fmla="*/ 2330 h 3473"/>
              <a:gd name="TX70" fmla="*/ 805 w 2832"/>
              <a:gd name="TY70" fmla="*/ 2341 h 3473"/>
              <a:gd name="TX71" fmla="*/ 810 w 2832"/>
              <a:gd name="TY71" fmla="*/ 2355 h 3473"/>
              <a:gd name="TX72" fmla="*/ 810 w 2832"/>
              <a:gd name="TY72" fmla="*/ 2368 h 3473"/>
              <a:gd name="TX73" fmla="*/ 807 w 2832"/>
              <a:gd name="TY73" fmla="*/ 2382 h 3473"/>
              <a:gd name="TX74" fmla="*/ 800 w 2832"/>
              <a:gd name="TY74" fmla="*/ 2395 h 3473"/>
              <a:gd name="TX75" fmla="*/ 616 w 2832"/>
              <a:gd name="TY75" fmla="*/ 2600 h 3473"/>
              <a:gd name="TX76" fmla="*/ 606 w 2832"/>
              <a:gd name="TY76" fmla="*/ 2608 h 3473"/>
              <a:gd name="TX77" fmla="*/ 594 w 2832"/>
              <a:gd name="TY77" fmla="*/ 2613 h 3473"/>
              <a:gd name="TX78" fmla="*/ 581 w 2832"/>
              <a:gd name="TY78" fmla="*/ 2616 h 3473"/>
              <a:gd name="TX79" fmla="*/ 567 w 2832"/>
              <a:gd name="TY79" fmla="*/ 2612 h 3473"/>
              <a:gd name="TX80" fmla="*/ 553 w 2832"/>
              <a:gd name="TY80" fmla="*/ 2605 h 3473"/>
              <a:gd name="TX81" fmla="*/ 439 w 2832"/>
              <a:gd name="TY81" fmla="*/ 2514 h 3473"/>
              <a:gd name="TX82" fmla="*/ 430 w 2832"/>
              <a:gd name="TY82" fmla="*/ 2503 h 3473"/>
              <a:gd name="TX83" fmla="*/ 423 w 2832"/>
              <a:gd name="TY83" fmla="*/ 2490 h 3473"/>
              <a:gd name="TX84" fmla="*/ 422 w 2832"/>
              <a:gd name="TY84" fmla="*/ 2477 h 3473"/>
              <a:gd name="TX85" fmla="*/ 425 w 2832"/>
              <a:gd name="TY85" fmla="*/ 2463 h 3473"/>
              <a:gd name="TX86" fmla="*/ 432 w 2832"/>
              <a:gd name="TY86" fmla="*/ 2449 h 3473"/>
              <a:gd name="TX87" fmla="*/ 442 w 2832"/>
              <a:gd name="TY87" fmla="*/ 2440 h 3473"/>
              <a:gd name="TX88" fmla="*/ 456 w 2832"/>
              <a:gd name="TY88" fmla="*/ 2435 h 3473"/>
              <a:gd name="TX89" fmla="*/ 470 w 2832"/>
              <a:gd name="TY89" fmla="*/ 2433 h 3473"/>
              <a:gd name="TX90" fmla="*/ 484 w 2832"/>
              <a:gd name="TY90" fmla="*/ 2436 h 3473"/>
              <a:gd name="TX91" fmla="*/ 496 w 2832"/>
              <a:gd name="TY91" fmla="*/ 2443 h 3473"/>
              <a:gd name="TX92" fmla="*/ 576 w 2832"/>
              <a:gd name="TY92" fmla="*/ 2507 h 3473"/>
              <a:gd name="TX93" fmla="*/ 731 w 2832"/>
              <a:gd name="TY93" fmla="*/ 2334 h 3473"/>
              <a:gd name="TX94" fmla="*/ 742 w 2832"/>
              <a:gd name="TY94" fmla="*/ 2324 h 3473"/>
              <a:gd name="TX95" fmla="*/ 755 w 2832"/>
              <a:gd name="TY95" fmla="*/ 2320 h 3473"/>
              <a:gd name="TX96" fmla="*/ 769 w 2832"/>
              <a:gd name="TY96" fmla="*/ 2319 h 3473"/>
              <a:gd name="TX98" fmla="*/ 2186 w 2832"/>
              <a:gd name="TY98" fmla="*/ 2182 h 3473"/>
              <a:gd name="TX99" fmla="*/ 2251 w 2832"/>
              <a:gd name="TY99" fmla="*/ 2185 h 3473"/>
              <a:gd name="TX100" fmla="*/ 2316 w 2832"/>
              <a:gd name="TY100" fmla="*/ 2196 h 3473"/>
              <a:gd name="TX101" fmla="*/ 2378 w 2832"/>
              <a:gd name="TY101" fmla="*/ 2212 h 3473"/>
              <a:gd name="TX102" fmla="*/ 2437 w 2832"/>
              <a:gd name="TY102" fmla="*/ 2233 h 3473"/>
              <a:gd name="TX103" fmla="*/ 2494 w 2832"/>
              <a:gd name="TY103" fmla="*/ 2260 h 3473"/>
              <a:gd name="TX104" fmla="*/ 2546 w 2832"/>
              <a:gd name="TY104" fmla="*/ 2293 h 3473"/>
              <a:gd name="TX105" fmla="*/ 2596 w 2832"/>
              <a:gd name="TY105" fmla="*/ 2329 h 3473"/>
              <a:gd name="TX106" fmla="*/ 2642 w 2832"/>
              <a:gd name="TY106" fmla="*/ 2371 h 3473"/>
              <a:gd name="TX107" fmla="*/ 2683 w 2832"/>
              <a:gd name="TY107" fmla="*/ 2417 h 3473"/>
              <a:gd name="TX108" fmla="*/ 2721 w 2832"/>
              <a:gd name="TY108" fmla="*/ 2466 h 3473"/>
              <a:gd name="TX109" fmla="*/ 2753 w 2832"/>
              <a:gd name="TY109" fmla="*/ 2520 h 3473"/>
              <a:gd name="TX110" fmla="*/ 2780 w 2832"/>
              <a:gd name="TY110" fmla="*/ 2577 h 3473"/>
              <a:gd name="TX111" fmla="*/ 2802 w 2832"/>
              <a:gd name="TY111" fmla="*/ 2636 h 3473"/>
              <a:gd name="TX112" fmla="*/ 2818 w 2832"/>
              <a:gd name="TY112" fmla="*/ 2698 h 3473"/>
              <a:gd name="TX113" fmla="*/ 2828 w 2832"/>
              <a:gd name="TY113" fmla="*/ 2761 h 3473"/>
              <a:gd name="TX114" fmla="*/ 2831 w 2832"/>
              <a:gd name="TY114" fmla="*/ 2827 h 3473"/>
              <a:gd name="TX115" fmla="*/ 2828 w 2832"/>
              <a:gd name="TY115" fmla="*/ 2893 h 3473"/>
              <a:gd name="TX116" fmla="*/ 2818 w 2832"/>
              <a:gd name="TY116" fmla="*/ 2958 h 3473"/>
              <a:gd name="TX117" fmla="*/ 2802 w 2832"/>
              <a:gd name="TY117" fmla="*/ 3019 h 3473"/>
              <a:gd name="TX118" fmla="*/ 2780 w 2832"/>
              <a:gd name="TY118" fmla="*/ 3079 h 3473"/>
              <a:gd name="TX119" fmla="*/ 2753 w 2832"/>
              <a:gd name="TY119" fmla="*/ 3134 h 3473"/>
              <a:gd name="TX120" fmla="*/ 2721 w 2832"/>
              <a:gd name="TY120" fmla="*/ 3188 h 3473"/>
              <a:gd name="TX121" fmla="*/ 2683 w 2832"/>
              <a:gd name="TY121" fmla="*/ 3237 h 3473"/>
              <a:gd name="TX122" fmla="*/ 2642 w 2832"/>
              <a:gd name="TY122" fmla="*/ 3283 h 3473"/>
              <a:gd name="TX123" fmla="*/ 2596 w 2832"/>
              <a:gd name="TY123" fmla="*/ 3325 h 3473"/>
              <a:gd name="TX124" fmla="*/ 2546 w 2832"/>
              <a:gd name="TY124" fmla="*/ 3362 h 3473"/>
              <a:gd name="TX125" fmla="*/ 2494 w 2832"/>
              <a:gd name="TY125" fmla="*/ 3394 h 3473"/>
              <a:gd name="TX126" fmla="*/ 2437 w 2832"/>
              <a:gd name="TY126" fmla="*/ 3421 h 3473"/>
              <a:gd name="TX127" fmla="*/ 2378 w 2832"/>
              <a:gd name="TY127" fmla="*/ 3443 h 3473"/>
              <a:gd name="TX128" fmla="*/ 2316 w 2832"/>
              <a:gd name="TY128" fmla="*/ 3459 h 3473"/>
              <a:gd name="TX129" fmla="*/ 2251 w 2832"/>
              <a:gd name="TY129" fmla="*/ 3469 h 3473"/>
              <a:gd name="TX130" fmla="*/ 2186 w 2832"/>
              <a:gd name="TY130" fmla="*/ 3472 h 3473"/>
              <a:gd name="TX131" fmla="*/ 2120 w 2832"/>
              <a:gd name="TY131" fmla="*/ 3469 h 3473"/>
              <a:gd name="TX132" fmla="*/ 2055 w 2832"/>
              <a:gd name="TY132" fmla="*/ 3459 h 3473"/>
              <a:gd name="TX133" fmla="*/ 1993 w 2832"/>
              <a:gd name="TY133" fmla="*/ 3443 h 3473"/>
              <a:gd name="TX134" fmla="*/ 1934 w 2832"/>
              <a:gd name="TY134" fmla="*/ 3421 h 3473"/>
              <a:gd name="TX135" fmla="*/ 1877 w 2832"/>
              <a:gd name="TY135" fmla="*/ 3394 h 3473"/>
              <a:gd name="TX136" fmla="*/ 1825 w 2832"/>
              <a:gd name="TY136" fmla="*/ 3362 h 3473"/>
              <a:gd name="TX137" fmla="*/ 1775 w 2832"/>
              <a:gd name="TY137" fmla="*/ 3325 h 3473"/>
              <a:gd name="TX138" fmla="*/ 1729 w 2832"/>
              <a:gd name="TY138" fmla="*/ 3283 h 3473"/>
              <a:gd name="TX139" fmla="*/ 1688 w 2832"/>
              <a:gd name="TY139" fmla="*/ 3237 h 3473"/>
              <a:gd name="TX140" fmla="*/ 1650 w 2832"/>
              <a:gd name="TY140" fmla="*/ 3188 h 3473"/>
              <a:gd name="TX141" fmla="*/ 1618 w 2832"/>
              <a:gd name="TY141" fmla="*/ 3134 h 3473"/>
              <a:gd name="TX142" fmla="*/ 1591 w 2832"/>
              <a:gd name="TY142" fmla="*/ 3079 h 3473"/>
              <a:gd name="TX143" fmla="*/ 1569 w 2832"/>
              <a:gd name="TY143" fmla="*/ 3019 h 3473"/>
              <a:gd name="TX144" fmla="*/ 1553 w 2832"/>
              <a:gd name="TY144" fmla="*/ 2958 h 3473"/>
              <a:gd name="TX145" fmla="*/ 1543 w 2832"/>
              <a:gd name="TY145" fmla="*/ 2893 h 3473"/>
              <a:gd name="TX146" fmla="*/ 1540 w 2832"/>
              <a:gd name="TY146" fmla="*/ 2827 h 3473"/>
              <a:gd name="TX147" fmla="*/ 1543 w 2832"/>
              <a:gd name="TY147" fmla="*/ 2761 h 3473"/>
              <a:gd name="TX148" fmla="*/ 1553 w 2832"/>
              <a:gd name="TY148" fmla="*/ 2698 h 3473"/>
              <a:gd name="TX149" fmla="*/ 1569 w 2832"/>
              <a:gd name="TY149" fmla="*/ 2636 h 3473"/>
              <a:gd name="TX150" fmla="*/ 1591 w 2832"/>
              <a:gd name="TY150" fmla="*/ 2577 h 3473"/>
              <a:gd name="TX151" fmla="*/ 1618 w 2832"/>
              <a:gd name="TY151" fmla="*/ 2520 h 3473"/>
              <a:gd name="TX152" fmla="*/ 1650 w 2832"/>
              <a:gd name="TY152" fmla="*/ 2466 h 3473"/>
              <a:gd name="TX153" fmla="*/ 1688 w 2832"/>
              <a:gd name="TY153" fmla="*/ 2417 h 3473"/>
              <a:gd name="TX154" fmla="*/ 1729 w 2832"/>
              <a:gd name="TY154" fmla="*/ 2371 h 3473"/>
              <a:gd name="TX155" fmla="*/ 1775 w 2832"/>
              <a:gd name="TY155" fmla="*/ 2329 h 3473"/>
              <a:gd name="TX156" fmla="*/ 1825 w 2832"/>
              <a:gd name="TY156" fmla="*/ 2293 h 3473"/>
              <a:gd name="TX157" fmla="*/ 1877 w 2832"/>
              <a:gd name="TY157" fmla="*/ 2260 h 3473"/>
              <a:gd name="TX158" fmla="*/ 1934 w 2832"/>
              <a:gd name="TY158" fmla="*/ 2233 h 3473"/>
              <a:gd name="TX159" fmla="*/ 1993 w 2832"/>
              <a:gd name="TY159" fmla="*/ 2212 h 3473"/>
              <a:gd name="TX160" fmla="*/ 2055 w 2832"/>
              <a:gd name="TY160" fmla="*/ 2196 h 3473"/>
              <a:gd name="TX161" fmla="*/ 2120 w 2832"/>
              <a:gd name="TY161" fmla="*/ 2185 h 3473"/>
              <a:gd name="TX162" fmla="*/ 2186 w 2832"/>
              <a:gd name="TY162" fmla="*/ 2182 h 3473"/>
              <a:gd name="TX164" fmla="*/ 944 w 2832"/>
              <a:gd name="TY164" fmla="*/ 1984 h 3473"/>
              <a:gd name="TX165" fmla="*/ 1491 w 2832"/>
              <a:gd name="TY165" fmla="*/ 1984 h 3473"/>
              <a:gd name="TX166" fmla="*/ 1505 w 2832"/>
              <a:gd name="TY166" fmla="*/ 1986 h 3473"/>
              <a:gd name="TX167" fmla="*/ 1519 w 2832"/>
              <a:gd name="TY167" fmla="*/ 1994 h 3473"/>
              <a:gd name="TX168" fmla="*/ 1531 w 2832"/>
              <a:gd name="TY168" fmla="*/ 2004 h 3473"/>
              <a:gd name="TX169" fmla="*/ 1537 w 2832"/>
              <a:gd name="TY169" fmla="*/ 2018 h 3473"/>
              <a:gd name="TX170" fmla="*/ 1540 w 2832"/>
              <a:gd name="TY170" fmla="*/ 2034 h 3473"/>
              <a:gd name="TX171" fmla="*/ 1540 w 2832"/>
              <a:gd name="TY171" fmla="*/ 2083 h 3473"/>
              <a:gd name="TX172" fmla="*/ 1537 w 2832"/>
              <a:gd name="TY172" fmla="*/ 2099 h 3473"/>
              <a:gd name="TX173" fmla="*/ 1531 w 2832"/>
              <a:gd name="TY173" fmla="*/ 2113 h 3473"/>
              <a:gd name="TX174" fmla="*/ 1519 w 2832"/>
              <a:gd name="TY174" fmla="*/ 2123 h 3473"/>
              <a:gd name="TX175" fmla="*/ 1505 w 2832"/>
              <a:gd name="TY175" fmla="*/ 2131 h 3473"/>
              <a:gd name="TX176" fmla="*/ 1491 w 2832"/>
              <a:gd name="TY176" fmla="*/ 2133 h 3473"/>
              <a:gd name="TX177" fmla="*/ 944 w 2832"/>
              <a:gd name="TY177" fmla="*/ 2133 h 3473"/>
              <a:gd name="TX178" fmla="*/ 928 w 2832"/>
              <a:gd name="TY178" fmla="*/ 2131 h 3473"/>
              <a:gd name="TX179" fmla="*/ 914 w 2832"/>
              <a:gd name="TY179" fmla="*/ 2123 h 3473"/>
              <a:gd name="TX180" fmla="*/ 904 w 2832"/>
              <a:gd name="TY180" fmla="*/ 2113 h 3473"/>
              <a:gd name="TX181" fmla="*/ 896 w 2832"/>
              <a:gd name="TY181" fmla="*/ 2099 h 3473"/>
              <a:gd name="TX182" fmla="*/ 894 w 2832"/>
              <a:gd name="TY182" fmla="*/ 2083 h 3473"/>
              <a:gd name="TX183" fmla="*/ 894 w 2832"/>
              <a:gd name="TY183" fmla="*/ 2034 h 3473"/>
              <a:gd name="TX184" fmla="*/ 896 w 2832"/>
              <a:gd name="TY184" fmla="*/ 2018 h 3473"/>
              <a:gd name="TX185" fmla="*/ 904 w 2832"/>
              <a:gd name="TY185" fmla="*/ 2004 h 3473"/>
              <a:gd name="TX186" fmla="*/ 914 w 2832"/>
              <a:gd name="TY186" fmla="*/ 1994 h 3473"/>
              <a:gd name="TX187" fmla="*/ 928 w 2832"/>
              <a:gd name="TY187" fmla="*/ 1986 h 3473"/>
              <a:gd name="TX188" fmla="*/ 944 w 2832"/>
              <a:gd name="TY188" fmla="*/ 1984 h 3473"/>
              <a:gd name="TX190" fmla="*/ 769 w 2832"/>
              <a:gd name="TY190" fmla="*/ 1894 h 3473"/>
              <a:gd name="TX191" fmla="*/ 783 w 2832"/>
              <a:gd name="TY191" fmla="*/ 1897 h 3473"/>
              <a:gd name="TX192" fmla="*/ 795 w 2832"/>
              <a:gd name="TY192" fmla="*/ 1905 h 3473"/>
              <a:gd name="TX193" fmla="*/ 805 w 2832"/>
              <a:gd name="TY193" fmla="*/ 1916 h 3473"/>
              <a:gd name="TX194" fmla="*/ 810 w 2832"/>
              <a:gd name="TY194" fmla="*/ 1930 h 3473"/>
              <a:gd name="TX195" fmla="*/ 810 w 2832"/>
              <a:gd name="TY195" fmla="*/ 1943 h 3473"/>
              <a:gd name="TX196" fmla="*/ 807 w 2832"/>
              <a:gd name="TY196" fmla="*/ 1957 h 3473"/>
              <a:gd name="TX197" fmla="*/ 800 w 2832"/>
              <a:gd name="TY197" fmla="*/ 1970 h 3473"/>
              <a:gd name="TX198" fmla="*/ 616 w 2832"/>
              <a:gd name="TY198" fmla="*/ 2175 h 3473"/>
              <a:gd name="TX199" fmla="*/ 606 w 2832"/>
              <a:gd name="TY199" fmla="*/ 2183 h 3473"/>
              <a:gd name="TX200" fmla="*/ 594 w 2832"/>
              <a:gd name="TY200" fmla="*/ 2188 h 3473"/>
              <a:gd name="TX201" fmla="*/ 581 w 2832"/>
              <a:gd name="TY201" fmla="*/ 2191 h 3473"/>
              <a:gd name="TX202" fmla="*/ 567 w 2832"/>
              <a:gd name="TY202" fmla="*/ 2187 h 3473"/>
              <a:gd name="TX203" fmla="*/ 553 w 2832"/>
              <a:gd name="TY203" fmla="*/ 2180 h 3473"/>
              <a:gd name="TX204" fmla="*/ 439 w 2832"/>
              <a:gd name="TY204" fmla="*/ 2088 h 3473"/>
              <a:gd name="TX205" fmla="*/ 430 w 2832"/>
              <a:gd name="TY205" fmla="*/ 2078 h 3473"/>
              <a:gd name="TX206" fmla="*/ 423 w 2832"/>
              <a:gd name="TY206" fmla="*/ 2065 h 3473"/>
              <a:gd name="TX207" fmla="*/ 422 w 2832"/>
              <a:gd name="TY207" fmla="*/ 2052 h 3473"/>
              <a:gd name="TX208" fmla="*/ 425 w 2832"/>
              <a:gd name="TY208" fmla="*/ 2038 h 3473"/>
              <a:gd name="TX209" fmla="*/ 432 w 2832"/>
              <a:gd name="TY209" fmla="*/ 2024 h 3473"/>
              <a:gd name="TX210" fmla="*/ 442 w 2832"/>
              <a:gd name="TY210" fmla="*/ 2015 h 3473"/>
              <a:gd name="TX211" fmla="*/ 456 w 2832"/>
              <a:gd name="TY211" fmla="*/ 2010 h 3473"/>
              <a:gd name="TX212" fmla="*/ 470 w 2832"/>
              <a:gd name="TY212" fmla="*/ 2007 h 3473"/>
              <a:gd name="TX213" fmla="*/ 484 w 2832"/>
              <a:gd name="TY213" fmla="*/ 2011 h 3473"/>
              <a:gd name="TX214" fmla="*/ 496 w 2832"/>
              <a:gd name="TY214" fmla="*/ 2018 h 3473"/>
              <a:gd name="TX215" fmla="*/ 576 w 2832"/>
              <a:gd name="TY215" fmla="*/ 2082 h 3473"/>
              <a:gd name="TX216" fmla="*/ 731 w 2832"/>
              <a:gd name="TY216" fmla="*/ 1909 h 3473"/>
              <a:gd name="TX217" fmla="*/ 742 w 2832"/>
              <a:gd name="TY217" fmla="*/ 1899 h 3473"/>
              <a:gd name="TX218" fmla="*/ 755 w 2832"/>
              <a:gd name="TY218" fmla="*/ 1895 h 3473"/>
              <a:gd name="TX219" fmla="*/ 769 w 2832"/>
              <a:gd name="TY219" fmla="*/ 1894 h 3473"/>
              <a:gd name="TX221" fmla="*/ 944 w 2832"/>
              <a:gd name="TY221" fmla="*/ 1588 h 3473"/>
              <a:gd name="TX222" fmla="*/ 1738 w 2832"/>
              <a:gd name="TY222" fmla="*/ 1588 h 3473"/>
              <a:gd name="TX223" fmla="*/ 1754 w 2832"/>
              <a:gd name="TY223" fmla="*/ 1590 h 3473"/>
              <a:gd name="TX224" fmla="*/ 1768 w 2832"/>
              <a:gd name="TY224" fmla="*/ 1597 h 3473"/>
              <a:gd name="TX225" fmla="*/ 1778 w 2832"/>
              <a:gd name="TY225" fmla="*/ 1608 h 3473"/>
              <a:gd name="TX226" fmla="*/ 1786 w 2832"/>
              <a:gd name="TY226" fmla="*/ 1621 h 3473"/>
              <a:gd name="TX227" fmla="*/ 1788 w 2832"/>
              <a:gd name="TY227" fmla="*/ 1637 h 3473"/>
              <a:gd name="TX228" fmla="*/ 1788 w 2832"/>
              <a:gd name="TY228" fmla="*/ 1687 h 3473"/>
              <a:gd name="TX229" fmla="*/ 1786 w 2832"/>
              <a:gd name="TY229" fmla="*/ 1702 h 3473"/>
              <a:gd name="TX230" fmla="*/ 1778 w 2832"/>
              <a:gd name="TY230" fmla="*/ 1716 h 3473"/>
              <a:gd name="TX231" fmla="*/ 1768 w 2832"/>
              <a:gd name="TY231" fmla="*/ 1727 h 3473"/>
              <a:gd name="TX232" fmla="*/ 1754 w 2832"/>
              <a:gd name="TY232" fmla="*/ 1734 h 3473"/>
              <a:gd name="TX233" fmla="*/ 1738 w 2832"/>
              <a:gd name="TY233" fmla="*/ 1736 h 3473"/>
              <a:gd name="TX234" fmla="*/ 944 w 2832"/>
              <a:gd name="TY234" fmla="*/ 1736 h 3473"/>
              <a:gd name="TX235" fmla="*/ 928 w 2832"/>
              <a:gd name="TY235" fmla="*/ 1734 h 3473"/>
              <a:gd name="TX236" fmla="*/ 914 w 2832"/>
              <a:gd name="TY236" fmla="*/ 1727 h 3473"/>
              <a:gd name="TX237" fmla="*/ 904 w 2832"/>
              <a:gd name="TY237" fmla="*/ 1716 h 3473"/>
              <a:gd name="TX238" fmla="*/ 896 w 2832"/>
              <a:gd name="TY238" fmla="*/ 1702 h 3473"/>
              <a:gd name="TX239" fmla="*/ 894 w 2832"/>
              <a:gd name="TY239" fmla="*/ 1687 h 3473"/>
              <a:gd name="TX240" fmla="*/ 894 w 2832"/>
              <a:gd name="TY240" fmla="*/ 1637 h 3473"/>
              <a:gd name="TX241" fmla="*/ 896 w 2832"/>
              <a:gd name="TY241" fmla="*/ 1621 h 3473"/>
              <a:gd name="TX242" fmla="*/ 904 w 2832"/>
              <a:gd name="TY242" fmla="*/ 1608 h 3473"/>
              <a:gd name="TX243" fmla="*/ 914 w 2832"/>
              <a:gd name="TY243" fmla="*/ 1597 h 3473"/>
              <a:gd name="TX244" fmla="*/ 928 w 2832"/>
              <a:gd name="TY244" fmla="*/ 1590 h 3473"/>
              <a:gd name="TX245" fmla="*/ 944 w 2832"/>
              <a:gd name="TY245" fmla="*/ 1588 h 3473"/>
              <a:gd name="TX247" fmla="*/ 769 w 2832"/>
              <a:gd name="TY247" fmla="*/ 1472 h 3473"/>
              <a:gd name="TX248" fmla="*/ 783 w 2832"/>
              <a:gd name="TY248" fmla="*/ 1475 h 3473"/>
              <a:gd name="TX249" fmla="*/ 795 w 2832"/>
              <a:gd name="TY249" fmla="*/ 1483 h 3473"/>
              <a:gd name="TX250" fmla="*/ 805 w 2832"/>
              <a:gd name="TY250" fmla="*/ 1494 h 3473"/>
              <a:gd name="TX251" fmla="*/ 810 w 2832"/>
              <a:gd name="TY251" fmla="*/ 1508 h 3473"/>
              <a:gd name="TX252" fmla="*/ 810 w 2832"/>
              <a:gd name="TY252" fmla="*/ 1521 h 3473"/>
              <a:gd name="TX253" fmla="*/ 807 w 2832"/>
              <a:gd name="TY253" fmla="*/ 1535 h 3473"/>
              <a:gd name="TX254" fmla="*/ 800 w 2832"/>
              <a:gd name="TY254" fmla="*/ 1548 h 3473"/>
              <a:gd name="TX255" fmla="*/ 616 w 2832"/>
              <a:gd name="TY255" fmla="*/ 1753 h 3473"/>
              <a:gd name="TX256" fmla="*/ 606 w 2832"/>
              <a:gd name="TY256" fmla="*/ 1761 h 3473"/>
              <a:gd name="TX257" fmla="*/ 594 w 2832"/>
              <a:gd name="TY257" fmla="*/ 1767 h 3473"/>
              <a:gd name="TX258" fmla="*/ 581 w 2832"/>
              <a:gd name="TY258" fmla="*/ 1769 h 3473"/>
              <a:gd name="TX259" fmla="*/ 567 w 2832"/>
              <a:gd name="TY259" fmla="*/ 1765 h 3473"/>
              <a:gd name="TX260" fmla="*/ 553 w 2832"/>
              <a:gd name="TY260" fmla="*/ 1758 h 3473"/>
              <a:gd name="TX261" fmla="*/ 439 w 2832"/>
              <a:gd name="TY261" fmla="*/ 1667 h 3473"/>
              <a:gd name="TX262" fmla="*/ 430 w 2832"/>
              <a:gd name="TY262" fmla="*/ 1656 h 3473"/>
              <a:gd name="TX263" fmla="*/ 423 w 2832"/>
              <a:gd name="TY263" fmla="*/ 1643 h 3473"/>
              <a:gd name="TX264" fmla="*/ 422 w 2832"/>
              <a:gd name="TY264" fmla="*/ 1630 h 3473"/>
              <a:gd name="TX265" fmla="*/ 425 w 2832"/>
              <a:gd name="TY265" fmla="*/ 1615 h 3473"/>
              <a:gd name="TX266" fmla="*/ 432 w 2832"/>
              <a:gd name="TY266" fmla="*/ 1602 h 3473"/>
              <a:gd name="TX267" fmla="*/ 442 w 2832"/>
              <a:gd name="TY267" fmla="*/ 1593 h 3473"/>
              <a:gd name="TX268" fmla="*/ 456 w 2832"/>
              <a:gd name="TY268" fmla="*/ 1588 h 3473"/>
              <a:gd name="TX269" fmla="*/ 470 w 2832"/>
              <a:gd name="TY269" fmla="*/ 1586 h 3473"/>
              <a:gd name="TX270" fmla="*/ 484 w 2832"/>
              <a:gd name="TY270" fmla="*/ 1589 h 3473"/>
              <a:gd name="TX271" fmla="*/ 496 w 2832"/>
              <a:gd name="TY271" fmla="*/ 1596 h 3473"/>
              <a:gd name="TX272" fmla="*/ 576 w 2832"/>
              <a:gd name="TY272" fmla="*/ 1660 h 3473"/>
              <a:gd name="TX273" fmla="*/ 731 w 2832"/>
              <a:gd name="TY273" fmla="*/ 1487 h 3473"/>
              <a:gd name="TX274" fmla="*/ 742 w 2832"/>
              <a:gd name="TY274" fmla="*/ 1477 h 3473"/>
              <a:gd name="TX275" fmla="*/ 755 w 2832"/>
              <a:gd name="TY275" fmla="*/ 1473 h 3473"/>
              <a:gd name="TX276" fmla="*/ 769 w 2832"/>
              <a:gd name="TY276" fmla="*/ 1472 h 3473"/>
              <a:gd name="TX278" fmla="*/ 944 w 2832"/>
              <a:gd name="TY278" fmla="*/ 1140 h 3473"/>
              <a:gd name="TX279" fmla="*/ 1738 w 2832"/>
              <a:gd name="TY279" fmla="*/ 1140 h 3473"/>
              <a:gd name="TX280" fmla="*/ 1754 w 2832"/>
              <a:gd name="TY280" fmla="*/ 1144 h 3473"/>
              <a:gd name="TX281" fmla="*/ 1768 w 2832"/>
              <a:gd name="TY281" fmla="*/ 1150 h 3473"/>
              <a:gd name="TX282" fmla="*/ 1778 w 2832"/>
              <a:gd name="TY282" fmla="*/ 1162 h 3473"/>
              <a:gd name="TX283" fmla="*/ 1786 w 2832"/>
              <a:gd name="TY283" fmla="*/ 1175 h 3473"/>
              <a:gd name="TX284" fmla="*/ 1788 w 2832"/>
              <a:gd name="TY284" fmla="*/ 1190 h 3473"/>
              <a:gd name="TX285" fmla="*/ 1788 w 2832"/>
              <a:gd name="TY285" fmla="*/ 1240 h 3473"/>
              <a:gd name="TX286" fmla="*/ 1786 w 2832"/>
              <a:gd name="TY286" fmla="*/ 1255 h 3473"/>
              <a:gd name="TX287" fmla="*/ 1778 w 2832"/>
              <a:gd name="TY287" fmla="*/ 1269 h 3473"/>
              <a:gd name="TX288" fmla="*/ 1768 w 2832"/>
              <a:gd name="TY288" fmla="*/ 1280 h 3473"/>
              <a:gd name="TX289" fmla="*/ 1754 w 2832"/>
              <a:gd name="TY289" fmla="*/ 1287 h 3473"/>
              <a:gd name="TX290" fmla="*/ 1738 w 2832"/>
              <a:gd name="TY290" fmla="*/ 1290 h 3473"/>
              <a:gd name="TX291" fmla="*/ 944 w 2832"/>
              <a:gd name="TY291" fmla="*/ 1290 h 3473"/>
              <a:gd name="TX292" fmla="*/ 928 w 2832"/>
              <a:gd name="TY292" fmla="*/ 1287 h 3473"/>
              <a:gd name="TX293" fmla="*/ 914 w 2832"/>
              <a:gd name="TY293" fmla="*/ 1280 h 3473"/>
              <a:gd name="TX294" fmla="*/ 904 w 2832"/>
              <a:gd name="TY294" fmla="*/ 1269 h 3473"/>
              <a:gd name="TX295" fmla="*/ 896 w 2832"/>
              <a:gd name="TY295" fmla="*/ 1255 h 3473"/>
              <a:gd name="TX296" fmla="*/ 894 w 2832"/>
              <a:gd name="TY296" fmla="*/ 1240 h 3473"/>
              <a:gd name="TX297" fmla="*/ 894 w 2832"/>
              <a:gd name="TY297" fmla="*/ 1190 h 3473"/>
              <a:gd name="TX298" fmla="*/ 896 w 2832"/>
              <a:gd name="TY298" fmla="*/ 1175 h 3473"/>
              <a:gd name="TX299" fmla="*/ 904 w 2832"/>
              <a:gd name="TY299" fmla="*/ 1162 h 3473"/>
              <a:gd name="TX300" fmla="*/ 914 w 2832"/>
              <a:gd name="TY300" fmla="*/ 1150 h 3473"/>
              <a:gd name="TX301" fmla="*/ 928 w 2832"/>
              <a:gd name="TY301" fmla="*/ 1144 h 3473"/>
              <a:gd name="TX302" fmla="*/ 944 w 2832"/>
              <a:gd name="TY302" fmla="*/ 1140 h 3473"/>
              <a:gd name="TX304" fmla="*/ 769 w 2832"/>
              <a:gd name="TY304" fmla="*/ 1030 h 3473"/>
              <a:gd name="TX305" fmla="*/ 783 w 2832"/>
              <a:gd name="TY305" fmla="*/ 1034 h 3473"/>
              <a:gd name="TX306" fmla="*/ 795 w 2832"/>
              <a:gd name="TY306" fmla="*/ 1042 h 3473"/>
              <a:gd name="TX307" fmla="*/ 805 w 2832"/>
              <a:gd name="TY307" fmla="*/ 1053 h 3473"/>
              <a:gd name="TX308" fmla="*/ 810 w 2832"/>
              <a:gd name="TY308" fmla="*/ 1066 h 3473"/>
              <a:gd name="TX309" fmla="*/ 810 w 2832"/>
              <a:gd name="TY309" fmla="*/ 1081 h 3473"/>
              <a:gd name="TX310" fmla="*/ 807 w 2832"/>
              <a:gd name="TY310" fmla="*/ 1094 h 3473"/>
              <a:gd name="TX311" fmla="*/ 800 w 2832"/>
              <a:gd name="TY311" fmla="*/ 1106 h 3473"/>
              <a:gd name="TX312" fmla="*/ 616 w 2832"/>
              <a:gd name="TY312" fmla="*/ 1312 h 3473"/>
              <a:gd name="TX313" fmla="*/ 606 w 2832"/>
              <a:gd name="TY313" fmla="*/ 1320 h 3473"/>
              <a:gd name="TX314" fmla="*/ 594 w 2832"/>
              <a:gd name="TY314" fmla="*/ 1326 h 3473"/>
              <a:gd name="TX315" fmla="*/ 581 w 2832"/>
              <a:gd name="TY315" fmla="*/ 1327 h 3473"/>
              <a:gd name="TX316" fmla="*/ 567 w 2832"/>
              <a:gd name="TY316" fmla="*/ 1325 h 3473"/>
              <a:gd name="TX317" fmla="*/ 553 w 2832"/>
              <a:gd name="TY317" fmla="*/ 1317 h 3473"/>
              <a:gd name="TX318" fmla="*/ 439 w 2832"/>
              <a:gd name="TY318" fmla="*/ 1226 h 3473"/>
              <a:gd name="TX319" fmla="*/ 430 w 2832"/>
              <a:gd name="TY319" fmla="*/ 1215 h 3473"/>
              <a:gd name="TX320" fmla="*/ 423 w 2832"/>
              <a:gd name="TY320" fmla="*/ 1202 h 3473"/>
              <a:gd name="TX321" fmla="*/ 422 w 2832"/>
              <a:gd name="TY321" fmla="*/ 1188 h 3473"/>
              <a:gd name="TX322" fmla="*/ 425 w 2832"/>
              <a:gd name="TY322" fmla="*/ 1174 h 3473"/>
              <a:gd name="TX323" fmla="*/ 432 w 2832"/>
              <a:gd name="TY323" fmla="*/ 1162 h 3473"/>
              <a:gd name="TX324" fmla="*/ 442 w 2832"/>
              <a:gd name="TY324" fmla="*/ 1152 h 3473"/>
              <a:gd name="TX325" fmla="*/ 456 w 2832"/>
              <a:gd name="TY325" fmla="*/ 1146 h 3473"/>
              <a:gd name="TX326" fmla="*/ 470 w 2832"/>
              <a:gd name="TY326" fmla="*/ 1145 h 3473"/>
              <a:gd name="TX327" fmla="*/ 484 w 2832"/>
              <a:gd name="TY327" fmla="*/ 1147 h 3473"/>
              <a:gd name="TX328" fmla="*/ 496 w 2832"/>
              <a:gd name="TY328" fmla="*/ 1154 h 3473"/>
              <a:gd name="TX329" fmla="*/ 576 w 2832"/>
              <a:gd name="TY329" fmla="*/ 1218 h 3473"/>
              <a:gd name="TX330" fmla="*/ 731 w 2832"/>
              <a:gd name="TY330" fmla="*/ 1046 h 3473"/>
              <a:gd name="TX331" fmla="*/ 742 w 2832"/>
              <a:gd name="TY331" fmla="*/ 1036 h 3473"/>
              <a:gd name="TX332" fmla="*/ 755 w 2832"/>
              <a:gd name="TY332" fmla="*/ 1031 h 3473"/>
              <a:gd name="TX333" fmla="*/ 769 w 2832"/>
              <a:gd name="TY333" fmla="*/ 1030 h 3473"/>
              <a:gd name="TX335" fmla="*/ 150 w 2832"/>
              <a:gd name="TY335" fmla="*/ 347 h 3473"/>
              <a:gd name="TX336" fmla="*/ 552 w 2832"/>
              <a:gd name="TY336" fmla="*/ 347 h 3473"/>
              <a:gd name="TX337" fmla="*/ 548 w 2832"/>
              <a:gd name="TY337" fmla="*/ 372 h 3473"/>
              <a:gd name="TX338" fmla="*/ 547 w 2832"/>
              <a:gd name="TY338" fmla="*/ 399 h 3473"/>
              <a:gd name="TX339" fmla="*/ 550 w 2832"/>
              <a:gd name="TY339" fmla="*/ 439 h 3473"/>
              <a:gd name="TX340" fmla="*/ 559 w 2832"/>
              <a:gd name="TY340" fmla="*/ 477 h 3473"/>
              <a:gd name="TX341" fmla="*/ 574 w 2832"/>
              <a:gd name="TY341" fmla="*/ 511 h 3473"/>
              <a:gd name="TX342" fmla="*/ 594 w 2832"/>
              <a:gd name="TY342" fmla="*/ 544 h 3473"/>
              <a:gd name="TX343" fmla="*/ 618 w 2832"/>
              <a:gd name="TY343" fmla="*/ 572 h 3473"/>
              <a:gd name="TX344" fmla="*/ 648 w 2832"/>
              <a:gd name="TY344" fmla="*/ 598 h 3473"/>
              <a:gd name="TX345" fmla="*/ 681 w 2832"/>
              <a:gd name="TY345" fmla="*/ 618 h 3473"/>
              <a:gd name="TX346" fmla="*/ 715 w 2832"/>
              <a:gd name="TY346" fmla="*/ 632 h 3473"/>
              <a:gd name="TX347" fmla="*/ 753 w 2832"/>
              <a:gd name="TY347" fmla="*/ 642 h 3473"/>
              <a:gd name="TX348" fmla="*/ 793 w 2832"/>
              <a:gd name="TY348" fmla="*/ 645 h 3473"/>
              <a:gd name="TX349" fmla="*/ 1442 w 2832"/>
              <a:gd name="TY349" fmla="*/ 645 h 3473"/>
              <a:gd name="TX350" fmla="*/ 1482 w 2832"/>
              <a:gd name="TY350" fmla="*/ 642 h 3473"/>
              <a:gd name="TX351" fmla="*/ 1520 w 2832"/>
              <a:gd name="TY351" fmla="*/ 632 h 3473"/>
              <a:gd name="TX352" fmla="*/ 1555 w 2832"/>
              <a:gd name="TY352" fmla="*/ 618 h 3473"/>
              <a:gd name="TX353" fmla="*/ 1588 w 2832"/>
              <a:gd name="TY353" fmla="*/ 597 h 3473"/>
              <a:gd name="TX354" fmla="*/ 1616 w 2832"/>
              <a:gd name="TY354" fmla="*/ 572 h 3473"/>
              <a:gd name="TX355" fmla="*/ 1641 w 2832"/>
              <a:gd name="TY355" fmla="*/ 543 h 3473"/>
              <a:gd name="TX356" fmla="*/ 1661 w 2832"/>
              <a:gd name="TY356" fmla="*/ 510 h 3473"/>
              <a:gd name="TX357" fmla="*/ 1676 w 2832"/>
              <a:gd name="TY357" fmla="*/ 475 h 3473"/>
              <a:gd name="TX358" fmla="*/ 1686 w 2832"/>
              <a:gd name="TY358" fmla="*/ 436 h 3473"/>
              <a:gd name="TX359" fmla="*/ 1689 w 2832"/>
              <a:gd name="TY359" fmla="*/ 396 h 3473"/>
              <a:gd name="TX360" fmla="*/ 1688 w 2832"/>
              <a:gd name="TY360" fmla="*/ 371 h 3473"/>
              <a:gd name="TX361" fmla="*/ 1683 w 2832"/>
              <a:gd name="TY361" fmla="*/ 347 h 3473"/>
              <a:gd name="TX362" fmla="*/ 1987 w 2832"/>
              <a:gd name="TY362" fmla="*/ 347 h 3473"/>
              <a:gd name="TX363" fmla="*/ 2029 w 2832"/>
              <a:gd name="TY363" fmla="*/ 349 h 3473"/>
              <a:gd name="TX364" fmla="*/ 2067 w 2832"/>
              <a:gd name="TY364" fmla="*/ 356 h 3473"/>
              <a:gd name="TX365" fmla="*/ 2101 w 2832"/>
              <a:gd name="TY365" fmla="*/ 366 h 3473"/>
              <a:gd name="TX366" fmla="*/ 2132 w 2832"/>
              <a:gd name="TY366" fmla="*/ 379 h 3473"/>
              <a:gd name="TX367" fmla="*/ 2159 w 2832"/>
              <a:gd name="TY367" fmla="*/ 396 h 3473"/>
              <a:gd name="TX368" fmla="*/ 2182 w 2832"/>
              <a:gd name="TY368" fmla="*/ 416 h 3473"/>
              <a:gd name="TX369" fmla="*/ 2201 w 2832"/>
              <a:gd name="TY369" fmla="*/ 438 h 3473"/>
              <a:gd name="TX370" fmla="*/ 2215 w 2832"/>
              <a:gd name="TY370" fmla="*/ 462 h 3473"/>
              <a:gd name="TX371" fmla="*/ 2226 w 2832"/>
              <a:gd name="TY371" fmla="*/ 488 h 3473"/>
              <a:gd name="TX372" fmla="*/ 2233 w 2832"/>
              <a:gd name="TY372" fmla="*/ 517 h 3473"/>
              <a:gd name="TX373" fmla="*/ 2235 w 2832"/>
              <a:gd name="TY373" fmla="*/ 546 h 3473"/>
              <a:gd name="TX374" fmla="*/ 2235 w 2832"/>
              <a:gd name="TY374" fmla="*/ 2036 h 3473"/>
              <a:gd name="TX375" fmla="*/ 2210 w 2832"/>
              <a:gd name="TY375" fmla="*/ 2035 h 3473"/>
              <a:gd name="TX376" fmla="*/ 2186 w 2832"/>
              <a:gd name="TY376" fmla="*/ 2034 h 3473"/>
              <a:gd name="TX377" fmla="*/ 2118 w 2832"/>
              <a:gd name="TY377" fmla="*/ 2037 h 3473"/>
              <a:gd name="TX378" fmla="*/ 2051 w 2832"/>
              <a:gd name="TY378" fmla="*/ 2045 h 3473"/>
              <a:gd name="TX379" fmla="*/ 1987 w 2832"/>
              <a:gd name="TY379" fmla="*/ 2060 h 3473"/>
              <a:gd name="TX380" fmla="*/ 1987 w 2832"/>
              <a:gd name="TY380" fmla="*/ 893 h 3473"/>
              <a:gd name="TX381" fmla="*/ 249 w 2832"/>
              <a:gd name="TY381" fmla="*/ 893 h 3473"/>
              <a:gd name="TX382" fmla="*/ 249 w 2832"/>
              <a:gd name="TY382" fmla="*/ 2876 h 3473"/>
              <a:gd name="TX383" fmla="*/ 1394 w 2832"/>
              <a:gd name="TY383" fmla="*/ 2876 h 3473"/>
              <a:gd name="TX384" fmla="*/ 1400 w 2832"/>
              <a:gd name="TY384" fmla="*/ 2942 h 3473"/>
              <a:gd name="TX385" fmla="*/ 1412 w 2832"/>
              <a:gd name="TY385" fmla="*/ 3005 h 3473"/>
              <a:gd name="TX386" fmla="*/ 1429 w 2832"/>
              <a:gd name="TY386" fmla="*/ 3066 h 3473"/>
              <a:gd name="TX387" fmla="*/ 1450 w 2832"/>
              <a:gd name="TY387" fmla="*/ 3125 h 3473"/>
              <a:gd name="TX388" fmla="*/ 199 w 2832"/>
              <a:gd name="TY388" fmla="*/ 3125 h 3473"/>
              <a:gd name="TX389" fmla="*/ 163 w 2832"/>
              <a:gd name="TY389" fmla="*/ 3122 h 3473"/>
              <a:gd name="TX390" fmla="*/ 130 w 2832"/>
              <a:gd name="TY390" fmla="*/ 3112 h 3473"/>
              <a:gd name="TX391" fmla="*/ 99 w 2832"/>
              <a:gd name="TY391" fmla="*/ 3097 h 3473"/>
              <a:gd name="TX392" fmla="*/ 71 w 2832"/>
              <a:gd name="TY392" fmla="*/ 3079 h 3473"/>
              <a:gd name="TX393" fmla="*/ 47 w 2832"/>
              <a:gd name="TY393" fmla="*/ 3054 h 3473"/>
              <a:gd name="TX394" fmla="*/ 27 w 2832"/>
              <a:gd name="TY394" fmla="*/ 3027 h 3473"/>
              <a:gd name="TX395" fmla="*/ 13 w 2832"/>
              <a:gd name="TY395" fmla="*/ 2995 h 3473"/>
              <a:gd name="TX396" fmla="*/ 3 w 2832"/>
              <a:gd name="TY396" fmla="*/ 2962 h 3473"/>
              <a:gd name="TX397" fmla="*/ 0 w 2832"/>
              <a:gd name="TY397" fmla="*/ 2926 h 3473"/>
              <a:gd name="TX398" fmla="*/ 0 w 2832"/>
              <a:gd name="TY398" fmla="*/ 546 h 3473"/>
              <a:gd name="TX399" fmla="*/ 3 w 2832"/>
              <a:gd name="TY399" fmla="*/ 513 h 3473"/>
              <a:gd name="TX400" fmla="*/ 9 w 2832"/>
              <a:gd name="TY400" fmla="*/ 483 h 3473"/>
              <a:gd name="TX401" fmla="*/ 21 w 2832"/>
              <a:gd name="TY401" fmla="*/ 455 h 3473"/>
              <a:gd name="TX402" fmla="*/ 36 w 2832"/>
              <a:gd name="TY402" fmla="*/ 428 h 3473"/>
              <a:gd name="TX403" fmla="*/ 53 w 2832"/>
              <a:gd name="TY403" fmla="*/ 405 h 3473"/>
              <a:gd name="TX404" fmla="*/ 71 w 2832"/>
              <a:gd name="TY404" fmla="*/ 385 h 3473"/>
              <a:gd name="TX405" fmla="*/ 91 w 2832"/>
              <a:gd name="TY405" fmla="*/ 369 h 3473"/>
              <a:gd name="TX406" fmla="*/ 111 w 2832"/>
              <a:gd name="TY406" fmla="*/ 358 h 3473"/>
              <a:gd name="TX407" fmla="*/ 131 w 2832"/>
              <a:gd name="TY407" fmla="*/ 349 h 3473"/>
              <a:gd name="TX408" fmla="*/ 150 w 2832"/>
              <a:gd name="TY408" fmla="*/ 347 h 3473"/>
              <a:gd name="TX410" fmla="*/ 1118 w 2832"/>
              <a:gd name="TY410" fmla="*/ 99 h 3473"/>
              <a:gd name="TX411" fmla="*/ 1098 w 2832"/>
              <a:gd name="TY411" fmla="*/ 102 h 3473"/>
              <a:gd name="TX412" fmla="*/ 1080 w 2832"/>
              <a:gd name="TY412" fmla="*/ 109 h 3473"/>
              <a:gd name="TX413" fmla="*/ 1065 w 2832"/>
              <a:gd name="TY413" fmla="*/ 121 h 3473"/>
              <a:gd name="TX414" fmla="*/ 1053 w 2832"/>
              <a:gd name="TY414" fmla="*/ 136 h 3473"/>
              <a:gd name="TX415" fmla="*/ 1046 w 2832"/>
              <a:gd name="TY415" fmla="*/ 154 h 3473"/>
              <a:gd name="TX416" fmla="*/ 1043 w 2832"/>
              <a:gd name="TY416" fmla="*/ 174 h 3473"/>
              <a:gd name="TX417" fmla="*/ 1046 w 2832"/>
              <a:gd name="TY417" fmla="*/ 194 h 3473"/>
              <a:gd name="TX418" fmla="*/ 1053 w 2832"/>
              <a:gd name="TY418" fmla="*/ 211 h 3473"/>
              <a:gd name="TX419" fmla="*/ 1065 w 2832"/>
              <a:gd name="TY419" fmla="*/ 226 h 3473"/>
              <a:gd name="TX420" fmla="*/ 1080 w 2832"/>
              <a:gd name="TY420" fmla="*/ 238 h 3473"/>
              <a:gd name="TX421" fmla="*/ 1098 w 2832"/>
              <a:gd name="TY421" fmla="*/ 245 h 3473"/>
              <a:gd name="TX422" fmla="*/ 1118 w 2832"/>
              <a:gd name="TY422" fmla="*/ 248 h 3473"/>
              <a:gd name="TX423" fmla="*/ 1138 w 2832"/>
              <a:gd name="TY423" fmla="*/ 245 h 3473"/>
              <a:gd name="TX424" fmla="*/ 1156 w 2832"/>
              <a:gd name="TY424" fmla="*/ 238 h 3473"/>
              <a:gd name="TX425" fmla="*/ 1170 w 2832"/>
              <a:gd name="TY425" fmla="*/ 226 h 3473"/>
              <a:gd name="TX426" fmla="*/ 1182 w 2832"/>
              <a:gd name="TY426" fmla="*/ 211 h 3473"/>
              <a:gd name="TX427" fmla="*/ 1189 w 2832"/>
              <a:gd name="TY427" fmla="*/ 194 h 3473"/>
              <a:gd name="TX428" fmla="*/ 1193 w 2832"/>
              <a:gd name="TY428" fmla="*/ 174 h 3473"/>
              <a:gd name="TX429" fmla="*/ 1189 w 2832"/>
              <a:gd name="TY429" fmla="*/ 154 h 3473"/>
              <a:gd name="TX430" fmla="*/ 1182 w 2832"/>
              <a:gd name="TY430" fmla="*/ 136 h 3473"/>
              <a:gd name="TX431" fmla="*/ 1170 w 2832"/>
              <a:gd name="TY431" fmla="*/ 121 h 3473"/>
              <a:gd name="TX432" fmla="*/ 1156 w 2832"/>
              <a:gd name="TY432" fmla="*/ 109 h 3473"/>
              <a:gd name="TX433" fmla="*/ 1138 w 2832"/>
              <a:gd name="TY433" fmla="*/ 102 h 3473"/>
              <a:gd name="TX434" fmla="*/ 1118 w 2832"/>
              <a:gd name="TY434" fmla="*/ 99 h 3473"/>
              <a:gd name="TX436" fmla="*/ 1116 w 2832"/>
              <a:gd name="TY436" fmla="*/ 0 h 3473"/>
              <a:gd name="TX437" fmla="*/ 1120 w 2832"/>
              <a:gd name="TY437" fmla="*/ 0 h 3473"/>
              <a:gd name="TX438" fmla="*/ 1150 w 2832"/>
              <a:gd name="TY438" fmla="*/ 3 h 3473"/>
              <a:gd name="TX439" fmla="*/ 1180 w 2832"/>
              <a:gd name="TY439" fmla="*/ 11 h 3473"/>
              <a:gd name="TX440" fmla="*/ 1206 w 2832"/>
              <a:gd name="TY440" fmla="*/ 23 h 3473"/>
              <a:gd name="TX441" fmla="*/ 1230 w 2832"/>
              <a:gd name="TY441" fmla="*/ 40 h 3473"/>
              <a:gd name="TX442" fmla="*/ 1252 w 2832"/>
              <a:gd name="TY442" fmla="*/ 61 h 3473"/>
              <a:gd name="TX443" fmla="*/ 1268 w 2832"/>
              <a:gd name="TY443" fmla="*/ 85 h 3473"/>
              <a:gd name="TX444" fmla="*/ 1281 w 2832"/>
              <a:gd name="TY444" fmla="*/ 112 h 3473"/>
              <a:gd name="TX445" fmla="*/ 1288 w 2832"/>
              <a:gd name="TY445" fmla="*/ 141 h 3473"/>
              <a:gd name="TX446" fmla="*/ 1292 w 2832"/>
              <a:gd name="TY446" fmla="*/ 171 h 3473"/>
              <a:gd name="TX447" fmla="*/ 1292 w 2832"/>
              <a:gd name="TY447" fmla="*/ 174 h 3473"/>
              <a:gd name="TX448" fmla="*/ 1294 w 2832"/>
              <a:gd name="TY448" fmla="*/ 194 h 3473"/>
              <a:gd name="TX449" fmla="*/ 1302 w 2832"/>
              <a:gd name="TY449" fmla="*/ 211 h 3473"/>
              <a:gd name="TX450" fmla="*/ 1314 w 2832"/>
              <a:gd name="TY450" fmla="*/ 226 h 3473"/>
              <a:gd name="TX451" fmla="*/ 1328 w 2832"/>
              <a:gd name="TY451" fmla="*/ 238 h 3473"/>
              <a:gd name="TX452" fmla="*/ 1345 w 2832"/>
              <a:gd name="TY452" fmla="*/ 245 h 3473"/>
              <a:gd name="TX453" fmla="*/ 1365 w 2832"/>
              <a:gd name="TY453" fmla="*/ 248 h 3473"/>
              <a:gd name="TX454" fmla="*/ 1442 w 2832"/>
              <a:gd name="TY454" fmla="*/ 248 h 3473"/>
              <a:gd name="TX455" fmla="*/ 1472 w 2832"/>
              <a:gd name="TY455" fmla="*/ 251 h 3473"/>
              <a:gd name="TX456" fmla="*/ 1499 w 2832"/>
              <a:gd name="TY456" fmla="*/ 260 h 3473"/>
              <a:gd name="TX457" fmla="*/ 1524 w 2832"/>
              <a:gd name="TY457" fmla="*/ 274 h 3473"/>
              <a:gd name="TX458" fmla="*/ 1547 w 2832"/>
              <a:gd name="TY458" fmla="*/ 291 h 3473"/>
              <a:gd name="TX459" fmla="*/ 1564 w 2832"/>
              <a:gd name="TY459" fmla="*/ 312 h 3473"/>
              <a:gd name="TX460" fmla="*/ 1578 w 2832"/>
              <a:gd name="TY460" fmla="*/ 338 h 3473"/>
              <a:gd name="TX461" fmla="*/ 1587 w 2832"/>
              <a:gd name="TY461" fmla="*/ 366 h 3473"/>
              <a:gd name="TX462" fmla="*/ 1590 w 2832"/>
              <a:gd name="TY462" fmla="*/ 396 h 3473"/>
              <a:gd name="TX463" fmla="*/ 1590 w 2832"/>
              <a:gd name="TY463" fmla="*/ 399 h 3473"/>
              <a:gd name="TX464" fmla="*/ 1587 w 2832"/>
              <a:gd name="TY464" fmla="*/ 428 h 3473"/>
              <a:gd name="TX465" fmla="*/ 1578 w 2832"/>
              <a:gd name="TY465" fmla="*/ 456 h 3473"/>
              <a:gd name="TX466" fmla="*/ 1564 w 2832"/>
              <a:gd name="TY466" fmla="*/ 481 h 3473"/>
              <a:gd name="TX467" fmla="*/ 1547 w 2832"/>
              <a:gd name="TY467" fmla="*/ 503 h 3473"/>
              <a:gd name="TX468" fmla="*/ 1524 w 2832"/>
              <a:gd name="TY468" fmla="*/ 521 h 3473"/>
              <a:gd name="TX469" fmla="*/ 1499 w 2832"/>
              <a:gd name="TY469" fmla="*/ 534 h 3473"/>
              <a:gd name="TX470" fmla="*/ 1472 w 2832"/>
              <a:gd name="TY470" fmla="*/ 543 h 3473"/>
              <a:gd name="TX471" fmla="*/ 1442 w 2832"/>
              <a:gd name="TY471" fmla="*/ 546 h 3473"/>
              <a:gd name="TX472" fmla="*/ 793 w 2832"/>
              <a:gd name="TY472" fmla="*/ 546 h 3473"/>
              <a:gd name="TX473" fmla="*/ 764 w 2832"/>
              <a:gd name="TY473" fmla="*/ 543 h 3473"/>
              <a:gd name="TX474" fmla="*/ 736 w 2832"/>
              <a:gd name="TY474" fmla="*/ 534 h 3473"/>
              <a:gd name="TX475" fmla="*/ 711 w 2832"/>
              <a:gd name="TY475" fmla="*/ 521 h 3473"/>
              <a:gd name="TX476" fmla="*/ 689 w 2832"/>
              <a:gd name="TY476" fmla="*/ 503 h 3473"/>
              <a:gd name="TX477" fmla="*/ 671 w 2832"/>
              <a:gd name="TY477" fmla="*/ 481 h 3473"/>
              <a:gd name="TX478" fmla="*/ 657 w 2832"/>
              <a:gd name="TY478" fmla="*/ 456 h 3473"/>
              <a:gd name="TX479" fmla="*/ 649 w 2832"/>
              <a:gd name="TY479" fmla="*/ 428 h 3473"/>
              <a:gd name="TX480" fmla="*/ 646 w 2832"/>
              <a:gd name="TY480" fmla="*/ 399 h 3473"/>
              <a:gd name="TX481" fmla="*/ 646 w 2832"/>
              <a:gd name="TY481" fmla="*/ 396 h 3473"/>
              <a:gd name="TX482" fmla="*/ 649 w 2832"/>
              <a:gd name="TY482" fmla="*/ 366 h 3473"/>
              <a:gd name="TX483" fmla="*/ 657 w 2832"/>
              <a:gd name="TY483" fmla="*/ 338 h 3473"/>
              <a:gd name="TX484" fmla="*/ 671 w 2832"/>
              <a:gd name="TY484" fmla="*/ 312 h 3473"/>
              <a:gd name="TX485" fmla="*/ 689 w 2832"/>
              <a:gd name="TY485" fmla="*/ 291 h 3473"/>
              <a:gd name="TX486" fmla="*/ 711 w 2832"/>
              <a:gd name="TY486" fmla="*/ 274 h 3473"/>
              <a:gd name="TX487" fmla="*/ 736 w 2832"/>
              <a:gd name="TY487" fmla="*/ 260 h 3473"/>
              <a:gd name="TX488" fmla="*/ 764 w 2832"/>
              <a:gd name="TY488" fmla="*/ 251 h 3473"/>
              <a:gd name="TX489" fmla="*/ 793 w 2832"/>
              <a:gd name="TY489" fmla="*/ 248 h 3473"/>
              <a:gd name="TX490" fmla="*/ 870 w 2832"/>
              <a:gd name="TY490" fmla="*/ 248 h 3473"/>
              <a:gd name="TX491" fmla="*/ 889 w 2832"/>
              <a:gd name="TY491" fmla="*/ 245 h 3473"/>
              <a:gd name="TX492" fmla="*/ 907 w 2832"/>
              <a:gd name="TY492" fmla="*/ 238 h 3473"/>
              <a:gd name="TX493" fmla="*/ 922 w 2832"/>
              <a:gd name="TY493" fmla="*/ 226 h 3473"/>
              <a:gd name="TX494" fmla="*/ 933 w 2832"/>
              <a:gd name="TY494" fmla="*/ 211 h 3473"/>
              <a:gd name="TX495" fmla="*/ 941 w 2832"/>
              <a:gd name="TY495" fmla="*/ 194 h 3473"/>
              <a:gd name="TX496" fmla="*/ 944 w 2832"/>
              <a:gd name="TY496" fmla="*/ 174 h 3473"/>
              <a:gd name="TX497" fmla="*/ 944 w 2832"/>
              <a:gd name="TY497" fmla="*/ 171 h 3473"/>
              <a:gd name="TX498" fmla="*/ 947 w 2832"/>
              <a:gd name="TY498" fmla="*/ 141 h 3473"/>
              <a:gd name="TX499" fmla="*/ 954 w 2832"/>
              <a:gd name="TY499" fmla="*/ 112 h 3473"/>
              <a:gd name="TX500" fmla="*/ 967 w 2832"/>
              <a:gd name="TY500" fmla="*/ 85 h 3473"/>
              <a:gd name="TX501" fmla="*/ 984 w 2832"/>
              <a:gd name="TY501" fmla="*/ 61 h 3473"/>
              <a:gd name="TX502" fmla="*/ 1005 w 2832"/>
              <a:gd name="TY502" fmla="*/ 40 h 3473"/>
              <a:gd name="TX503" fmla="*/ 1029 w 2832"/>
              <a:gd name="TY503" fmla="*/ 23 h 3473"/>
              <a:gd name="TX504" fmla="*/ 1056 w 2832"/>
              <a:gd name="TY504" fmla="*/ 11 h 3473"/>
              <a:gd name="TX505" fmla="*/ 1085 w 2832"/>
              <a:gd name="TY505" fmla="*/ 3 h 3473"/>
              <a:gd name="TX506" fmla="*/ 1116 w 2832"/>
              <a:gd name="TY506" fmla="*/ 0 h 3473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</a:cxnLst>
            <a:rect l="l" t="t" r="r" b="b"/>
            <a:pathLst>
              <a:path w="2832" h="3473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3860800" y="2385060"/>
            <a:ext cx="4665345" cy="11074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cap="none" dirty="0">
                <a:solidFill>
                  <a:srgbClr val="333F50"/>
                </a:solidFill>
                <a:latin typeface="맑은 고딕" charset="0"/>
                <a:ea typeface="맑은 고딕" charset="0"/>
                <a:hlinkClick r:id="rId2"/>
              </a:rPr>
              <a:t>구현</a:t>
            </a:r>
            <a:endParaRPr lang="ko-KR" altLang="en-US" sz="6600" b="1" cap="none" dirty="0">
              <a:solidFill>
                <a:srgbClr val="333F5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409575" y="4083050"/>
            <a:ext cx="11449050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cap="none" dirty="0">
                <a:solidFill>
                  <a:srgbClr val="333F50"/>
                </a:solidFill>
                <a:latin typeface="맑은 고딕" charset="0"/>
                <a:ea typeface="맑은 고딕" charset="0"/>
              </a:rPr>
              <a:t>http://203.236.209.213:8080/major/</a:t>
            </a:r>
            <a:endParaRPr lang="ko-KR" altLang="en-US" sz="5000" b="1" cap="none" dirty="0">
              <a:solidFill>
                <a:srgbClr val="333F5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개발 미비점 및 </a:t>
            </a:r>
            <a:r>
              <a:rPr lang="ko-KR" altLang="en-US" sz="2400" b="1" i="1" dirty="0" err="1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느낀점</a:t>
            </a:r>
            <a:endParaRPr lang="ko-KR" altLang="en-US" sz="2400" b="1" i="1" dirty="0">
              <a:solidFill>
                <a:schemeClr val="bg1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>
            <a:spLocks/>
          </p:cNvSpPr>
          <p:nvPr/>
        </p:nvSpPr>
        <p:spPr>
          <a:xfrm>
            <a:off x="609665" y="1691859"/>
            <a:ext cx="10838180" cy="469519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11</a:t>
            </a:r>
            <a:endParaRPr lang="ko-KR" altLang="en-US" sz="10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1070" y="1749425"/>
            <a:ext cx="302196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개발 미비점</a:t>
            </a:r>
            <a:endParaRPr lang="ko-KR" altLang="en-US" sz="2800" b="1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10360" y="2538095"/>
            <a:ext cx="900493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사진 업로드 시 사진이 하나만 올라감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글 수정 시 사진 수정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삭제 불가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1064260" y="272796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616710" y="3267075"/>
            <a:ext cx="9006205" cy="495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댓글 기능이 미완성임</a:t>
            </a:r>
            <a:r>
              <a:rPr lang="en-US" altLang="ko-KR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00" b="0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게시글에</a:t>
            </a:r>
            <a:r>
              <a:rPr lang="ko-KR" altLang="en-US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댓글개수 확인 불가</a:t>
            </a:r>
            <a:r>
              <a:rPr lang="en-US" altLang="ko-KR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댓글 삭제 수정 </a:t>
            </a:r>
            <a:r>
              <a:rPr lang="ko-KR" altLang="en-US" sz="2000" b="0" cap="none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미구현</a:t>
            </a:r>
            <a:r>
              <a:rPr lang="en-US" altLang="ko-KR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0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064260" y="3435350"/>
            <a:ext cx="254635" cy="215900"/>
          </a:xfrm>
          <a:custGeom>
            <a:avLst/>
            <a:gdLst>
              <a:gd name="TX0" fmla="*/ 1542 w 3758"/>
              <a:gd name="TY0" fmla="*/ 2534 h 3188"/>
              <a:gd name="TX1" fmla="*/ 1532 w 3758"/>
              <a:gd name="TY1" fmla="*/ 2536 h 3188"/>
              <a:gd name="TX2" fmla="*/ 1523 w 3758"/>
              <a:gd name="TY2" fmla="*/ 2542 h 3188"/>
              <a:gd name="TX3" fmla="*/ 1516 w 3758"/>
              <a:gd name="TY3" fmla="*/ 2550 h 3188"/>
              <a:gd name="TX4" fmla="*/ 1513 w 3758"/>
              <a:gd name="TY4" fmla="*/ 2560 h 3188"/>
              <a:gd name="TX5" fmla="*/ 1450 w 3758"/>
              <a:gd name="TY5" fmla="*/ 2904 h 3188"/>
              <a:gd name="TX6" fmla="*/ 1451 w 3758"/>
              <a:gd name="TY6" fmla="*/ 2917 h 3188"/>
              <a:gd name="TX7" fmla="*/ 1457 w 3758"/>
              <a:gd name="TY7" fmla="*/ 2929 h 3188"/>
              <a:gd name="TX8" fmla="*/ 1467 w 3758"/>
              <a:gd name="TY8" fmla="*/ 2937 h 3188"/>
              <a:gd name="TX9" fmla="*/ 1481 w 3758"/>
              <a:gd name="TY9" fmla="*/ 2941 h 3188"/>
              <a:gd name="TX10" fmla="*/ 2275 w 3758"/>
              <a:gd name="TY10" fmla="*/ 2941 h 3188"/>
              <a:gd name="TX11" fmla="*/ 2288 w 3758"/>
              <a:gd name="TY11" fmla="*/ 2937 h 3188"/>
              <a:gd name="TX12" fmla="*/ 2297 w 3758"/>
              <a:gd name="TY12" fmla="*/ 2932 h 3188"/>
              <a:gd name="TX13" fmla="*/ 2304 w 3758"/>
              <a:gd name="TY13" fmla="*/ 2921 h 3188"/>
              <a:gd name="TX14" fmla="*/ 2306 w 3758"/>
              <a:gd name="TY14" fmla="*/ 2909 h 3188"/>
              <a:gd name="TX15" fmla="*/ 2306 w 3758"/>
              <a:gd name="TY15" fmla="*/ 2905 h 3188"/>
              <a:gd name="TX16" fmla="*/ 2305 w 3758"/>
              <a:gd name="TY16" fmla="*/ 2901 h 3188"/>
              <a:gd name="TX17" fmla="*/ 2243 w 3758"/>
              <a:gd name="TY17" fmla="*/ 2560 h 3188"/>
              <a:gd name="TX18" fmla="*/ 2240 w 3758"/>
              <a:gd name="TY18" fmla="*/ 2550 h 3188"/>
              <a:gd name="TX19" fmla="*/ 2233 w 3758"/>
              <a:gd name="TY19" fmla="*/ 2542 h 3188"/>
              <a:gd name="TX20" fmla="*/ 2224 w 3758"/>
              <a:gd name="TY20" fmla="*/ 2536 h 3188"/>
              <a:gd name="TX21" fmla="*/ 2214 w 3758"/>
              <a:gd name="TY21" fmla="*/ 2534 h 3188"/>
              <a:gd name="TX22" fmla="*/ 1542 w 3758"/>
              <a:gd name="TY22" fmla="*/ 2534 h 3188"/>
              <a:gd name="TX24" fmla="*/ 585 w 3758"/>
              <a:gd name="TY24" fmla="*/ 305 h 3188"/>
              <a:gd name="TX25" fmla="*/ 571 w 3758"/>
              <a:gd name="TY25" fmla="*/ 308 h 3188"/>
              <a:gd name="TX26" fmla="*/ 560 w 3758"/>
              <a:gd name="TY26" fmla="*/ 314 h 3188"/>
              <a:gd name="TX27" fmla="*/ 550 w 3758"/>
              <a:gd name="TY27" fmla="*/ 324 h 3188"/>
              <a:gd name="TX28" fmla="*/ 544 w 3758"/>
              <a:gd name="TY28" fmla="*/ 336 h 3188"/>
              <a:gd name="TX29" fmla="*/ 542 w 3758"/>
              <a:gd name="TY29" fmla="*/ 350 h 3188"/>
              <a:gd name="TX30" fmla="*/ 542 w 3758"/>
              <a:gd name="TY30" fmla="*/ 1890 h 3188"/>
              <a:gd name="TX31" fmla="*/ 544 w 3758"/>
              <a:gd name="TY31" fmla="*/ 1906 h 3188"/>
              <a:gd name="TX32" fmla="*/ 553 w 3758"/>
              <a:gd name="TY32" fmla="*/ 1921 h 3188"/>
              <a:gd name="TX33" fmla="*/ 567 w 3758"/>
              <a:gd name="TY33" fmla="*/ 1930 h 3188"/>
              <a:gd name="TX34" fmla="*/ 3188 w 3758"/>
              <a:gd name="TY34" fmla="*/ 1930 h 3188"/>
              <a:gd name="TX35" fmla="*/ 3202 w 3758"/>
              <a:gd name="TY35" fmla="*/ 1921 h 3188"/>
              <a:gd name="TX36" fmla="*/ 3211 w 3758"/>
              <a:gd name="TY36" fmla="*/ 1906 h 3188"/>
              <a:gd name="TX37" fmla="*/ 3214 w 3758"/>
              <a:gd name="TY37" fmla="*/ 1890 h 3188"/>
              <a:gd name="TX38" fmla="*/ 3214 w 3758"/>
              <a:gd name="TY38" fmla="*/ 350 h 3188"/>
              <a:gd name="TX39" fmla="*/ 3212 w 3758"/>
              <a:gd name="TY39" fmla="*/ 336 h 3188"/>
              <a:gd name="TX40" fmla="*/ 3206 w 3758"/>
              <a:gd name="TY40" fmla="*/ 324 h 3188"/>
              <a:gd name="TX41" fmla="*/ 3196 w 3758"/>
              <a:gd name="TY41" fmla="*/ 314 h 3188"/>
              <a:gd name="TX42" fmla="*/ 3185 w 3758"/>
              <a:gd name="TY42" fmla="*/ 308 h 3188"/>
              <a:gd name="TX43" fmla="*/ 3170 w 3758"/>
              <a:gd name="TY43" fmla="*/ 305 h 3188"/>
              <a:gd name="TX44" fmla="*/ 585 w 3758"/>
              <a:gd name="TY44" fmla="*/ 305 h 3188"/>
              <a:gd name="TX46" fmla="*/ 585 w 3758"/>
              <a:gd name="TY46" fmla="*/ 0 h 3188"/>
              <a:gd name="TX47" fmla="*/ 3170 w 3758"/>
              <a:gd name="TY47" fmla="*/ 0 h 3188"/>
              <a:gd name="TX48" fmla="*/ 3218 w 3758"/>
              <a:gd name="TY48" fmla="*/ 3 h 3188"/>
              <a:gd name="TX49" fmla="*/ 3263 w 3758"/>
              <a:gd name="TY49" fmla="*/ 13 h 3188"/>
              <a:gd name="TX50" fmla="*/ 3306 w 3758"/>
              <a:gd name="TY50" fmla="*/ 27 h 3188"/>
              <a:gd name="TX51" fmla="*/ 3346 w 3758"/>
              <a:gd name="TY51" fmla="*/ 48 h 3188"/>
              <a:gd name="TX52" fmla="*/ 3384 w 3758"/>
              <a:gd name="TY52" fmla="*/ 73 h 3188"/>
              <a:gd name="TX53" fmla="*/ 3418 w 3758"/>
              <a:gd name="TY53" fmla="*/ 103 h 3188"/>
              <a:gd name="TX54" fmla="*/ 3448 w 3758"/>
              <a:gd name="TY54" fmla="*/ 136 h 3188"/>
              <a:gd name="TX55" fmla="*/ 3473 w 3758"/>
              <a:gd name="TY55" fmla="*/ 173 h 3188"/>
              <a:gd name="TX56" fmla="*/ 3493 w 3758"/>
              <a:gd name="TY56" fmla="*/ 214 h 3188"/>
              <a:gd name="TX57" fmla="*/ 3508 w 3758"/>
              <a:gd name="TY57" fmla="*/ 256 h 3188"/>
              <a:gd name="TX58" fmla="*/ 3517 w 3758"/>
              <a:gd name="TY58" fmla="*/ 302 h 3188"/>
              <a:gd name="TX59" fmla="*/ 3520 w 3758"/>
              <a:gd name="TY59" fmla="*/ 350 h 3188"/>
              <a:gd name="TX60" fmla="*/ 3520 w 3758"/>
              <a:gd name="TY60" fmla="*/ 1890 h 3188"/>
              <a:gd name="TX61" fmla="*/ 3518 w 3758"/>
              <a:gd name="TY61" fmla="*/ 1931 h 3188"/>
              <a:gd name="TX62" fmla="*/ 3510 w 3758"/>
              <a:gd name="TY62" fmla="*/ 1970 h 3188"/>
              <a:gd name="TX63" fmla="*/ 3500 w 3758"/>
              <a:gd name="TY63" fmla="*/ 2009 h 3188"/>
              <a:gd name="TX64" fmla="*/ 3509 w 3758"/>
              <a:gd name="TY64" fmla="*/ 2028 h 3188"/>
              <a:gd name="TX65" fmla="*/ 3516 w 3758"/>
              <a:gd name="TY65" fmla="*/ 2049 h 3188"/>
              <a:gd name="TX66" fmla="*/ 3749 w 3758"/>
              <a:gd name="TY66" fmla="*/ 2983 h 3188"/>
              <a:gd name="TX67" fmla="*/ 3754 w 3758"/>
              <a:gd name="TY67" fmla="*/ 3006 h 3188"/>
              <a:gd name="TX68" fmla="*/ 3756 w 3758"/>
              <a:gd name="TY68" fmla="*/ 3029 h 3188"/>
              <a:gd name="TX69" fmla="*/ 3753 w 3758"/>
              <a:gd name="TY69" fmla="*/ 3060 h 3188"/>
              <a:gd name="TX70" fmla="*/ 3743 w 3758"/>
              <a:gd name="TY70" fmla="*/ 3090 h 3188"/>
              <a:gd name="TX71" fmla="*/ 3729 w 3758"/>
              <a:gd name="TY71" fmla="*/ 3116 h 3188"/>
              <a:gd name="TX72" fmla="*/ 3710 w 3758"/>
              <a:gd name="TY72" fmla="*/ 3140 h 3188"/>
              <a:gd name="TX73" fmla="*/ 3687 w 3758"/>
              <a:gd name="TY73" fmla="*/ 3158 h 3188"/>
              <a:gd name="TX74" fmla="*/ 3660 w 3758"/>
              <a:gd name="TY74" fmla="*/ 3173 h 3188"/>
              <a:gd name="TX75" fmla="*/ 3631 w 3758"/>
              <a:gd name="TY75" fmla="*/ 3182 h 3188"/>
              <a:gd name="TX76" fmla="*/ 3599 w 3758"/>
              <a:gd name="TY76" fmla="*/ 3186 h 3188"/>
              <a:gd name="TX77" fmla="*/ 157 w 3758"/>
              <a:gd name="TY77" fmla="*/ 3186 h 3188"/>
              <a:gd name="TX78" fmla="*/ 129 w 3758"/>
              <a:gd name="TY78" fmla="*/ 3183 h 3188"/>
              <a:gd name="TX79" fmla="*/ 101 w 3758"/>
              <a:gd name="TY79" fmla="*/ 3175 h 3188"/>
              <a:gd name="TX80" fmla="*/ 75 w 3758"/>
              <a:gd name="TY80" fmla="*/ 3163 h 3188"/>
              <a:gd name="TX81" fmla="*/ 52 w 3758"/>
              <a:gd name="TY81" fmla="*/ 3146 h 3188"/>
              <a:gd name="TX82" fmla="*/ 33 w 3758"/>
              <a:gd name="TY82" fmla="*/ 3125 h 3188"/>
              <a:gd name="TX83" fmla="*/ 18 w 3758"/>
              <a:gd name="TY83" fmla="*/ 3101 h 3188"/>
              <a:gd name="TX84" fmla="*/ 7 w 3758"/>
              <a:gd name="TY84" fmla="*/ 3075 h 3188"/>
              <a:gd name="TX85" fmla="*/ 1 w 3758"/>
              <a:gd name="TY85" fmla="*/ 3047 h 3188"/>
              <a:gd name="TX86" fmla="*/ 0 w 3758"/>
              <a:gd name="TY86" fmla="*/ 3019 h 3188"/>
              <a:gd name="TX87" fmla="*/ 5 w 3758"/>
              <a:gd name="TY87" fmla="*/ 2991 h 3188"/>
              <a:gd name="TX88" fmla="*/ 240 w 3758"/>
              <a:gd name="TY88" fmla="*/ 2049 h 3188"/>
              <a:gd name="TX89" fmla="*/ 247 w 3758"/>
              <a:gd name="TY89" fmla="*/ 2028 h 3188"/>
              <a:gd name="TX90" fmla="*/ 256 w 3758"/>
              <a:gd name="TY90" fmla="*/ 2009 h 3188"/>
              <a:gd name="TX91" fmla="*/ 245 w 3758"/>
              <a:gd name="TY91" fmla="*/ 1970 h 3188"/>
              <a:gd name="TX92" fmla="*/ 238 w 3758"/>
              <a:gd name="TY92" fmla="*/ 1931 h 3188"/>
              <a:gd name="TX93" fmla="*/ 236 w 3758"/>
              <a:gd name="TY93" fmla="*/ 1890 h 3188"/>
              <a:gd name="TX94" fmla="*/ 236 w 3758"/>
              <a:gd name="TY94" fmla="*/ 350 h 3188"/>
              <a:gd name="TX95" fmla="*/ 239 w 3758"/>
              <a:gd name="TY95" fmla="*/ 302 h 3188"/>
              <a:gd name="TX96" fmla="*/ 248 w 3758"/>
              <a:gd name="TY96" fmla="*/ 256 h 3188"/>
              <a:gd name="TX97" fmla="*/ 263 w 3758"/>
              <a:gd name="TY97" fmla="*/ 214 h 3188"/>
              <a:gd name="TX98" fmla="*/ 283 w 3758"/>
              <a:gd name="TY98" fmla="*/ 173 h 3188"/>
              <a:gd name="TX99" fmla="*/ 308 w 3758"/>
              <a:gd name="TY99" fmla="*/ 136 h 3188"/>
              <a:gd name="TX100" fmla="*/ 338 w 3758"/>
              <a:gd name="TY100" fmla="*/ 103 h 3188"/>
              <a:gd name="TX101" fmla="*/ 372 w 3758"/>
              <a:gd name="TY101" fmla="*/ 73 h 3188"/>
              <a:gd name="TX102" fmla="*/ 409 w 3758"/>
              <a:gd name="TY102" fmla="*/ 48 h 3188"/>
              <a:gd name="TX103" fmla="*/ 450 w 3758"/>
              <a:gd name="TY103" fmla="*/ 27 h 3188"/>
              <a:gd name="TX104" fmla="*/ 493 w 3758"/>
              <a:gd name="TY104" fmla="*/ 13 h 3188"/>
              <a:gd name="TX105" fmla="*/ 538 w 3758"/>
              <a:gd name="TY105" fmla="*/ 3 h 3188"/>
              <a:gd name="TX106" fmla="*/ 585 w 3758"/>
              <a:gd name="TY106" fmla="*/ 0 h 318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8" h="3188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1532890" y="4039454"/>
            <a:ext cx="9006205" cy="101663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3B3838"/>
                </a:solidFill>
                <a:latin typeface="맑은 고딕" charset="0"/>
                <a:ea typeface="맑은 고딕" charset="0"/>
              </a:rPr>
              <a:t>예외처리 jquery.validate 이용했는데, message를 입력하면 값이 null로 들어가서 DB에 들어가지 않음.</a:t>
            </a:r>
            <a:endParaRPr lang="ko-KR" altLang="en-US" sz="2000" b="0" cap="none" dirty="0">
              <a:solidFill>
                <a:srgbClr val="3B383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1026795" y="4478021"/>
            <a:ext cx="254635" cy="215900"/>
          </a:xfrm>
          <a:custGeom>
            <a:avLst/>
            <a:gdLst>
              <a:gd name="TX0" fmla="*/ 1542 w 3758"/>
              <a:gd name="TY0" fmla="*/ 2534 h 3188"/>
              <a:gd name="TX1" fmla="*/ 1532 w 3758"/>
              <a:gd name="TY1" fmla="*/ 2536 h 3188"/>
              <a:gd name="TX2" fmla="*/ 1523 w 3758"/>
              <a:gd name="TY2" fmla="*/ 2542 h 3188"/>
              <a:gd name="TX3" fmla="*/ 1516 w 3758"/>
              <a:gd name="TY3" fmla="*/ 2550 h 3188"/>
              <a:gd name="TX4" fmla="*/ 1513 w 3758"/>
              <a:gd name="TY4" fmla="*/ 2560 h 3188"/>
              <a:gd name="TX5" fmla="*/ 1450 w 3758"/>
              <a:gd name="TY5" fmla="*/ 2904 h 3188"/>
              <a:gd name="TX6" fmla="*/ 1451 w 3758"/>
              <a:gd name="TY6" fmla="*/ 2917 h 3188"/>
              <a:gd name="TX7" fmla="*/ 1457 w 3758"/>
              <a:gd name="TY7" fmla="*/ 2929 h 3188"/>
              <a:gd name="TX8" fmla="*/ 1467 w 3758"/>
              <a:gd name="TY8" fmla="*/ 2937 h 3188"/>
              <a:gd name="TX9" fmla="*/ 1481 w 3758"/>
              <a:gd name="TY9" fmla="*/ 2941 h 3188"/>
              <a:gd name="TX10" fmla="*/ 2275 w 3758"/>
              <a:gd name="TY10" fmla="*/ 2941 h 3188"/>
              <a:gd name="TX11" fmla="*/ 2288 w 3758"/>
              <a:gd name="TY11" fmla="*/ 2937 h 3188"/>
              <a:gd name="TX12" fmla="*/ 2297 w 3758"/>
              <a:gd name="TY12" fmla="*/ 2932 h 3188"/>
              <a:gd name="TX13" fmla="*/ 2304 w 3758"/>
              <a:gd name="TY13" fmla="*/ 2921 h 3188"/>
              <a:gd name="TX14" fmla="*/ 2306 w 3758"/>
              <a:gd name="TY14" fmla="*/ 2909 h 3188"/>
              <a:gd name="TX15" fmla="*/ 2306 w 3758"/>
              <a:gd name="TY15" fmla="*/ 2905 h 3188"/>
              <a:gd name="TX16" fmla="*/ 2305 w 3758"/>
              <a:gd name="TY16" fmla="*/ 2901 h 3188"/>
              <a:gd name="TX17" fmla="*/ 2243 w 3758"/>
              <a:gd name="TY17" fmla="*/ 2560 h 3188"/>
              <a:gd name="TX18" fmla="*/ 2240 w 3758"/>
              <a:gd name="TY18" fmla="*/ 2550 h 3188"/>
              <a:gd name="TX19" fmla="*/ 2233 w 3758"/>
              <a:gd name="TY19" fmla="*/ 2542 h 3188"/>
              <a:gd name="TX20" fmla="*/ 2224 w 3758"/>
              <a:gd name="TY20" fmla="*/ 2536 h 3188"/>
              <a:gd name="TX21" fmla="*/ 2214 w 3758"/>
              <a:gd name="TY21" fmla="*/ 2534 h 3188"/>
              <a:gd name="TX22" fmla="*/ 1542 w 3758"/>
              <a:gd name="TY22" fmla="*/ 2534 h 3188"/>
              <a:gd name="TX24" fmla="*/ 585 w 3758"/>
              <a:gd name="TY24" fmla="*/ 305 h 3188"/>
              <a:gd name="TX25" fmla="*/ 571 w 3758"/>
              <a:gd name="TY25" fmla="*/ 308 h 3188"/>
              <a:gd name="TX26" fmla="*/ 560 w 3758"/>
              <a:gd name="TY26" fmla="*/ 314 h 3188"/>
              <a:gd name="TX27" fmla="*/ 550 w 3758"/>
              <a:gd name="TY27" fmla="*/ 324 h 3188"/>
              <a:gd name="TX28" fmla="*/ 544 w 3758"/>
              <a:gd name="TY28" fmla="*/ 336 h 3188"/>
              <a:gd name="TX29" fmla="*/ 542 w 3758"/>
              <a:gd name="TY29" fmla="*/ 350 h 3188"/>
              <a:gd name="TX30" fmla="*/ 542 w 3758"/>
              <a:gd name="TY30" fmla="*/ 1890 h 3188"/>
              <a:gd name="TX31" fmla="*/ 544 w 3758"/>
              <a:gd name="TY31" fmla="*/ 1906 h 3188"/>
              <a:gd name="TX32" fmla="*/ 553 w 3758"/>
              <a:gd name="TY32" fmla="*/ 1921 h 3188"/>
              <a:gd name="TX33" fmla="*/ 567 w 3758"/>
              <a:gd name="TY33" fmla="*/ 1930 h 3188"/>
              <a:gd name="TX34" fmla="*/ 3188 w 3758"/>
              <a:gd name="TY34" fmla="*/ 1930 h 3188"/>
              <a:gd name="TX35" fmla="*/ 3202 w 3758"/>
              <a:gd name="TY35" fmla="*/ 1921 h 3188"/>
              <a:gd name="TX36" fmla="*/ 3211 w 3758"/>
              <a:gd name="TY36" fmla="*/ 1906 h 3188"/>
              <a:gd name="TX37" fmla="*/ 3214 w 3758"/>
              <a:gd name="TY37" fmla="*/ 1890 h 3188"/>
              <a:gd name="TX38" fmla="*/ 3214 w 3758"/>
              <a:gd name="TY38" fmla="*/ 350 h 3188"/>
              <a:gd name="TX39" fmla="*/ 3212 w 3758"/>
              <a:gd name="TY39" fmla="*/ 336 h 3188"/>
              <a:gd name="TX40" fmla="*/ 3206 w 3758"/>
              <a:gd name="TY40" fmla="*/ 324 h 3188"/>
              <a:gd name="TX41" fmla="*/ 3196 w 3758"/>
              <a:gd name="TY41" fmla="*/ 314 h 3188"/>
              <a:gd name="TX42" fmla="*/ 3185 w 3758"/>
              <a:gd name="TY42" fmla="*/ 308 h 3188"/>
              <a:gd name="TX43" fmla="*/ 3170 w 3758"/>
              <a:gd name="TY43" fmla="*/ 305 h 3188"/>
              <a:gd name="TX44" fmla="*/ 585 w 3758"/>
              <a:gd name="TY44" fmla="*/ 305 h 3188"/>
              <a:gd name="TX46" fmla="*/ 585 w 3758"/>
              <a:gd name="TY46" fmla="*/ 0 h 3188"/>
              <a:gd name="TX47" fmla="*/ 3170 w 3758"/>
              <a:gd name="TY47" fmla="*/ 0 h 3188"/>
              <a:gd name="TX48" fmla="*/ 3218 w 3758"/>
              <a:gd name="TY48" fmla="*/ 3 h 3188"/>
              <a:gd name="TX49" fmla="*/ 3263 w 3758"/>
              <a:gd name="TY49" fmla="*/ 13 h 3188"/>
              <a:gd name="TX50" fmla="*/ 3306 w 3758"/>
              <a:gd name="TY50" fmla="*/ 27 h 3188"/>
              <a:gd name="TX51" fmla="*/ 3346 w 3758"/>
              <a:gd name="TY51" fmla="*/ 48 h 3188"/>
              <a:gd name="TX52" fmla="*/ 3384 w 3758"/>
              <a:gd name="TY52" fmla="*/ 73 h 3188"/>
              <a:gd name="TX53" fmla="*/ 3418 w 3758"/>
              <a:gd name="TY53" fmla="*/ 103 h 3188"/>
              <a:gd name="TX54" fmla="*/ 3448 w 3758"/>
              <a:gd name="TY54" fmla="*/ 136 h 3188"/>
              <a:gd name="TX55" fmla="*/ 3473 w 3758"/>
              <a:gd name="TY55" fmla="*/ 173 h 3188"/>
              <a:gd name="TX56" fmla="*/ 3493 w 3758"/>
              <a:gd name="TY56" fmla="*/ 214 h 3188"/>
              <a:gd name="TX57" fmla="*/ 3508 w 3758"/>
              <a:gd name="TY57" fmla="*/ 256 h 3188"/>
              <a:gd name="TX58" fmla="*/ 3517 w 3758"/>
              <a:gd name="TY58" fmla="*/ 302 h 3188"/>
              <a:gd name="TX59" fmla="*/ 3520 w 3758"/>
              <a:gd name="TY59" fmla="*/ 350 h 3188"/>
              <a:gd name="TX60" fmla="*/ 3520 w 3758"/>
              <a:gd name="TY60" fmla="*/ 1890 h 3188"/>
              <a:gd name="TX61" fmla="*/ 3518 w 3758"/>
              <a:gd name="TY61" fmla="*/ 1931 h 3188"/>
              <a:gd name="TX62" fmla="*/ 3510 w 3758"/>
              <a:gd name="TY62" fmla="*/ 1970 h 3188"/>
              <a:gd name="TX63" fmla="*/ 3500 w 3758"/>
              <a:gd name="TY63" fmla="*/ 2009 h 3188"/>
              <a:gd name="TX64" fmla="*/ 3509 w 3758"/>
              <a:gd name="TY64" fmla="*/ 2028 h 3188"/>
              <a:gd name="TX65" fmla="*/ 3516 w 3758"/>
              <a:gd name="TY65" fmla="*/ 2049 h 3188"/>
              <a:gd name="TX66" fmla="*/ 3749 w 3758"/>
              <a:gd name="TY66" fmla="*/ 2983 h 3188"/>
              <a:gd name="TX67" fmla="*/ 3754 w 3758"/>
              <a:gd name="TY67" fmla="*/ 3006 h 3188"/>
              <a:gd name="TX68" fmla="*/ 3756 w 3758"/>
              <a:gd name="TY68" fmla="*/ 3029 h 3188"/>
              <a:gd name="TX69" fmla="*/ 3753 w 3758"/>
              <a:gd name="TY69" fmla="*/ 3060 h 3188"/>
              <a:gd name="TX70" fmla="*/ 3743 w 3758"/>
              <a:gd name="TY70" fmla="*/ 3090 h 3188"/>
              <a:gd name="TX71" fmla="*/ 3729 w 3758"/>
              <a:gd name="TY71" fmla="*/ 3116 h 3188"/>
              <a:gd name="TX72" fmla="*/ 3710 w 3758"/>
              <a:gd name="TY72" fmla="*/ 3140 h 3188"/>
              <a:gd name="TX73" fmla="*/ 3687 w 3758"/>
              <a:gd name="TY73" fmla="*/ 3158 h 3188"/>
              <a:gd name="TX74" fmla="*/ 3660 w 3758"/>
              <a:gd name="TY74" fmla="*/ 3173 h 3188"/>
              <a:gd name="TX75" fmla="*/ 3631 w 3758"/>
              <a:gd name="TY75" fmla="*/ 3182 h 3188"/>
              <a:gd name="TX76" fmla="*/ 3599 w 3758"/>
              <a:gd name="TY76" fmla="*/ 3186 h 3188"/>
              <a:gd name="TX77" fmla="*/ 157 w 3758"/>
              <a:gd name="TY77" fmla="*/ 3186 h 3188"/>
              <a:gd name="TX78" fmla="*/ 129 w 3758"/>
              <a:gd name="TY78" fmla="*/ 3183 h 3188"/>
              <a:gd name="TX79" fmla="*/ 101 w 3758"/>
              <a:gd name="TY79" fmla="*/ 3175 h 3188"/>
              <a:gd name="TX80" fmla="*/ 75 w 3758"/>
              <a:gd name="TY80" fmla="*/ 3163 h 3188"/>
              <a:gd name="TX81" fmla="*/ 52 w 3758"/>
              <a:gd name="TY81" fmla="*/ 3146 h 3188"/>
              <a:gd name="TX82" fmla="*/ 33 w 3758"/>
              <a:gd name="TY82" fmla="*/ 3125 h 3188"/>
              <a:gd name="TX83" fmla="*/ 18 w 3758"/>
              <a:gd name="TY83" fmla="*/ 3101 h 3188"/>
              <a:gd name="TX84" fmla="*/ 7 w 3758"/>
              <a:gd name="TY84" fmla="*/ 3075 h 3188"/>
              <a:gd name="TX85" fmla="*/ 1 w 3758"/>
              <a:gd name="TY85" fmla="*/ 3047 h 3188"/>
              <a:gd name="TX86" fmla="*/ 0 w 3758"/>
              <a:gd name="TY86" fmla="*/ 3019 h 3188"/>
              <a:gd name="TX87" fmla="*/ 5 w 3758"/>
              <a:gd name="TY87" fmla="*/ 2991 h 3188"/>
              <a:gd name="TX88" fmla="*/ 240 w 3758"/>
              <a:gd name="TY88" fmla="*/ 2049 h 3188"/>
              <a:gd name="TX89" fmla="*/ 247 w 3758"/>
              <a:gd name="TY89" fmla="*/ 2028 h 3188"/>
              <a:gd name="TX90" fmla="*/ 256 w 3758"/>
              <a:gd name="TY90" fmla="*/ 2009 h 3188"/>
              <a:gd name="TX91" fmla="*/ 245 w 3758"/>
              <a:gd name="TY91" fmla="*/ 1970 h 3188"/>
              <a:gd name="TX92" fmla="*/ 238 w 3758"/>
              <a:gd name="TY92" fmla="*/ 1931 h 3188"/>
              <a:gd name="TX93" fmla="*/ 236 w 3758"/>
              <a:gd name="TY93" fmla="*/ 1890 h 3188"/>
              <a:gd name="TX94" fmla="*/ 236 w 3758"/>
              <a:gd name="TY94" fmla="*/ 350 h 3188"/>
              <a:gd name="TX95" fmla="*/ 239 w 3758"/>
              <a:gd name="TY95" fmla="*/ 302 h 3188"/>
              <a:gd name="TX96" fmla="*/ 248 w 3758"/>
              <a:gd name="TY96" fmla="*/ 256 h 3188"/>
              <a:gd name="TX97" fmla="*/ 263 w 3758"/>
              <a:gd name="TY97" fmla="*/ 214 h 3188"/>
              <a:gd name="TX98" fmla="*/ 283 w 3758"/>
              <a:gd name="TY98" fmla="*/ 173 h 3188"/>
              <a:gd name="TX99" fmla="*/ 308 w 3758"/>
              <a:gd name="TY99" fmla="*/ 136 h 3188"/>
              <a:gd name="TX100" fmla="*/ 338 w 3758"/>
              <a:gd name="TY100" fmla="*/ 103 h 3188"/>
              <a:gd name="TX101" fmla="*/ 372 w 3758"/>
              <a:gd name="TY101" fmla="*/ 73 h 3188"/>
              <a:gd name="TX102" fmla="*/ 409 w 3758"/>
              <a:gd name="TY102" fmla="*/ 48 h 3188"/>
              <a:gd name="TX103" fmla="*/ 450 w 3758"/>
              <a:gd name="TY103" fmla="*/ 27 h 3188"/>
              <a:gd name="TX104" fmla="*/ 493 w 3758"/>
              <a:gd name="TY104" fmla="*/ 13 h 3188"/>
              <a:gd name="TX105" fmla="*/ 538 w 3758"/>
              <a:gd name="TY105" fmla="*/ 3 h 3188"/>
              <a:gd name="TX106" fmla="*/ 585 w 3758"/>
              <a:gd name="TY106" fmla="*/ 0 h 318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8" h="3188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026794" y="5511800"/>
            <a:ext cx="254635" cy="215900"/>
          </a:xfrm>
          <a:custGeom>
            <a:avLst/>
            <a:gdLst>
              <a:gd name="TX0" fmla="*/ 1542 w 3758"/>
              <a:gd name="TY0" fmla="*/ 2534 h 3188"/>
              <a:gd name="TX1" fmla="*/ 1532 w 3758"/>
              <a:gd name="TY1" fmla="*/ 2536 h 3188"/>
              <a:gd name="TX2" fmla="*/ 1523 w 3758"/>
              <a:gd name="TY2" fmla="*/ 2542 h 3188"/>
              <a:gd name="TX3" fmla="*/ 1516 w 3758"/>
              <a:gd name="TY3" fmla="*/ 2550 h 3188"/>
              <a:gd name="TX4" fmla="*/ 1513 w 3758"/>
              <a:gd name="TY4" fmla="*/ 2560 h 3188"/>
              <a:gd name="TX5" fmla="*/ 1450 w 3758"/>
              <a:gd name="TY5" fmla="*/ 2904 h 3188"/>
              <a:gd name="TX6" fmla="*/ 1451 w 3758"/>
              <a:gd name="TY6" fmla="*/ 2917 h 3188"/>
              <a:gd name="TX7" fmla="*/ 1457 w 3758"/>
              <a:gd name="TY7" fmla="*/ 2929 h 3188"/>
              <a:gd name="TX8" fmla="*/ 1467 w 3758"/>
              <a:gd name="TY8" fmla="*/ 2937 h 3188"/>
              <a:gd name="TX9" fmla="*/ 1481 w 3758"/>
              <a:gd name="TY9" fmla="*/ 2941 h 3188"/>
              <a:gd name="TX10" fmla="*/ 2275 w 3758"/>
              <a:gd name="TY10" fmla="*/ 2941 h 3188"/>
              <a:gd name="TX11" fmla="*/ 2288 w 3758"/>
              <a:gd name="TY11" fmla="*/ 2937 h 3188"/>
              <a:gd name="TX12" fmla="*/ 2297 w 3758"/>
              <a:gd name="TY12" fmla="*/ 2932 h 3188"/>
              <a:gd name="TX13" fmla="*/ 2304 w 3758"/>
              <a:gd name="TY13" fmla="*/ 2921 h 3188"/>
              <a:gd name="TX14" fmla="*/ 2306 w 3758"/>
              <a:gd name="TY14" fmla="*/ 2909 h 3188"/>
              <a:gd name="TX15" fmla="*/ 2306 w 3758"/>
              <a:gd name="TY15" fmla="*/ 2905 h 3188"/>
              <a:gd name="TX16" fmla="*/ 2305 w 3758"/>
              <a:gd name="TY16" fmla="*/ 2901 h 3188"/>
              <a:gd name="TX17" fmla="*/ 2243 w 3758"/>
              <a:gd name="TY17" fmla="*/ 2560 h 3188"/>
              <a:gd name="TX18" fmla="*/ 2240 w 3758"/>
              <a:gd name="TY18" fmla="*/ 2550 h 3188"/>
              <a:gd name="TX19" fmla="*/ 2233 w 3758"/>
              <a:gd name="TY19" fmla="*/ 2542 h 3188"/>
              <a:gd name="TX20" fmla="*/ 2224 w 3758"/>
              <a:gd name="TY20" fmla="*/ 2536 h 3188"/>
              <a:gd name="TX21" fmla="*/ 2214 w 3758"/>
              <a:gd name="TY21" fmla="*/ 2534 h 3188"/>
              <a:gd name="TX22" fmla="*/ 1542 w 3758"/>
              <a:gd name="TY22" fmla="*/ 2534 h 3188"/>
              <a:gd name="TX24" fmla="*/ 585 w 3758"/>
              <a:gd name="TY24" fmla="*/ 305 h 3188"/>
              <a:gd name="TX25" fmla="*/ 571 w 3758"/>
              <a:gd name="TY25" fmla="*/ 308 h 3188"/>
              <a:gd name="TX26" fmla="*/ 560 w 3758"/>
              <a:gd name="TY26" fmla="*/ 314 h 3188"/>
              <a:gd name="TX27" fmla="*/ 550 w 3758"/>
              <a:gd name="TY27" fmla="*/ 324 h 3188"/>
              <a:gd name="TX28" fmla="*/ 544 w 3758"/>
              <a:gd name="TY28" fmla="*/ 336 h 3188"/>
              <a:gd name="TX29" fmla="*/ 542 w 3758"/>
              <a:gd name="TY29" fmla="*/ 350 h 3188"/>
              <a:gd name="TX30" fmla="*/ 542 w 3758"/>
              <a:gd name="TY30" fmla="*/ 1890 h 3188"/>
              <a:gd name="TX31" fmla="*/ 544 w 3758"/>
              <a:gd name="TY31" fmla="*/ 1906 h 3188"/>
              <a:gd name="TX32" fmla="*/ 553 w 3758"/>
              <a:gd name="TY32" fmla="*/ 1921 h 3188"/>
              <a:gd name="TX33" fmla="*/ 567 w 3758"/>
              <a:gd name="TY33" fmla="*/ 1930 h 3188"/>
              <a:gd name="TX34" fmla="*/ 3188 w 3758"/>
              <a:gd name="TY34" fmla="*/ 1930 h 3188"/>
              <a:gd name="TX35" fmla="*/ 3202 w 3758"/>
              <a:gd name="TY35" fmla="*/ 1921 h 3188"/>
              <a:gd name="TX36" fmla="*/ 3211 w 3758"/>
              <a:gd name="TY36" fmla="*/ 1906 h 3188"/>
              <a:gd name="TX37" fmla="*/ 3214 w 3758"/>
              <a:gd name="TY37" fmla="*/ 1890 h 3188"/>
              <a:gd name="TX38" fmla="*/ 3214 w 3758"/>
              <a:gd name="TY38" fmla="*/ 350 h 3188"/>
              <a:gd name="TX39" fmla="*/ 3212 w 3758"/>
              <a:gd name="TY39" fmla="*/ 336 h 3188"/>
              <a:gd name="TX40" fmla="*/ 3206 w 3758"/>
              <a:gd name="TY40" fmla="*/ 324 h 3188"/>
              <a:gd name="TX41" fmla="*/ 3196 w 3758"/>
              <a:gd name="TY41" fmla="*/ 314 h 3188"/>
              <a:gd name="TX42" fmla="*/ 3185 w 3758"/>
              <a:gd name="TY42" fmla="*/ 308 h 3188"/>
              <a:gd name="TX43" fmla="*/ 3170 w 3758"/>
              <a:gd name="TY43" fmla="*/ 305 h 3188"/>
              <a:gd name="TX44" fmla="*/ 585 w 3758"/>
              <a:gd name="TY44" fmla="*/ 305 h 3188"/>
              <a:gd name="TX46" fmla="*/ 585 w 3758"/>
              <a:gd name="TY46" fmla="*/ 0 h 3188"/>
              <a:gd name="TX47" fmla="*/ 3170 w 3758"/>
              <a:gd name="TY47" fmla="*/ 0 h 3188"/>
              <a:gd name="TX48" fmla="*/ 3218 w 3758"/>
              <a:gd name="TY48" fmla="*/ 3 h 3188"/>
              <a:gd name="TX49" fmla="*/ 3263 w 3758"/>
              <a:gd name="TY49" fmla="*/ 13 h 3188"/>
              <a:gd name="TX50" fmla="*/ 3306 w 3758"/>
              <a:gd name="TY50" fmla="*/ 27 h 3188"/>
              <a:gd name="TX51" fmla="*/ 3346 w 3758"/>
              <a:gd name="TY51" fmla="*/ 48 h 3188"/>
              <a:gd name="TX52" fmla="*/ 3384 w 3758"/>
              <a:gd name="TY52" fmla="*/ 73 h 3188"/>
              <a:gd name="TX53" fmla="*/ 3418 w 3758"/>
              <a:gd name="TY53" fmla="*/ 103 h 3188"/>
              <a:gd name="TX54" fmla="*/ 3448 w 3758"/>
              <a:gd name="TY54" fmla="*/ 136 h 3188"/>
              <a:gd name="TX55" fmla="*/ 3473 w 3758"/>
              <a:gd name="TY55" fmla="*/ 173 h 3188"/>
              <a:gd name="TX56" fmla="*/ 3493 w 3758"/>
              <a:gd name="TY56" fmla="*/ 214 h 3188"/>
              <a:gd name="TX57" fmla="*/ 3508 w 3758"/>
              <a:gd name="TY57" fmla="*/ 256 h 3188"/>
              <a:gd name="TX58" fmla="*/ 3517 w 3758"/>
              <a:gd name="TY58" fmla="*/ 302 h 3188"/>
              <a:gd name="TX59" fmla="*/ 3520 w 3758"/>
              <a:gd name="TY59" fmla="*/ 350 h 3188"/>
              <a:gd name="TX60" fmla="*/ 3520 w 3758"/>
              <a:gd name="TY60" fmla="*/ 1890 h 3188"/>
              <a:gd name="TX61" fmla="*/ 3518 w 3758"/>
              <a:gd name="TY61" fmla="*/ 1931 h 3188"/>
              <a:gd name="TX62" fmla="*/ 3510 w 3758"/>
              <a:gd name="TY62" fmla="*/ 1970 h 3188"/>
              <a:gd name="TX63" fmla="*/ 3500 w 3758"/>
              <a:gd name="TY63" fmla="*/ 2009 h 3188"/>
              <a:gd name="TX64" fmla="*/ 3509 w 3758"/>
              <a:gd name="TY64" fmla="*/ 2028 h 3188"/>
              <a:gd name="TX65" fmla="*/ 3516 w 3758"/>
              <a:gd name="TY65" fmla="*/ 2049 h 3188"/>
              <a:gd name="TX66" fmla="*/ 3749 w 3758"/>
              <a:gd name="TY66" fmla="*/ 2983 h 3188"/>
              <a:gd name="TX67" fmla="*/ 3754 w 3758"/>
              <a:gd name="TY67" fmla="*/ 3006 h 3188"/>
              <a:gd name="TX68" fmla="*/ 3756 w 3758"/>
              <a:gd name="TY68" fmla="*/ 3029 h 3188"/>
              <a:gd name="TX69" fmla="*/ 3753 w 3758"/>
              <a:gd name="TY69" fmla="*/ 3060 h 3188"/>
              <a:gd name="TX70" fmla="*/ 3743 w 3758"/>
              <a:gd name="TY70" fmla="*/ 3090 h 3188"/>
              <a:gd name="TX71" fmla="*/ 3729 w 3758"/>
              <a:gd name="TY71" fmla="*/ 3116 h 3188"/>
              <a:gd name="TX72" fmla="*/ 3710 w 3758"/>
              <a:gd name="TY72" fmla="*/ 3140 h 3188"/>
              <a:gd name="TX73" fmla="*/ 3687 w 3758"/>
              <a:gd name="TY73" fmla="*/ 3158 h 3188"/>
              <a:gd name="TX74" fmla="*/ 3660 w 3758"/>
              <a:gd name="TY74" fmla="*/ 3173 h 3188"/>
              <a:gd name="TX75" fmla="*/ 3631 w 3758"/>
              <a:gd name="TY75" fmla="*/ 3182 h 3188"/>
              <a:gd name="TX76" fmla="*/ 3599 w 3758"/>
              <a:gd name="TY76" fmla="*/ 3186 h 3188"/>
              <a:gd name="TX77" fmla="*/ 157 w 3758"/>
              <a:gd name="TY77" fmla="*/ 3186 h 3188"/>
              <a:gd name="TX78" fmla="*/ 129 w 3758"/>
              <a:gd name="TY78" fmla="*/ 3183 h 3188"/>
              <a:gd name="TX79" fmla="*/ 101 w 3758"/>
              <a:gd name="TY79" fmla="*/ 3175 h 3188"/>
              <a:gd name="TX80" fmla="*/ 75 w 3758"/>
              <a:gd name="TY80" fmla="*/ 3163 h 3188"/>
              <a:gd name="TX81" fmla="*/ 52 w 3758"/>
              <a:gd name="TY81" fmla="*/ 3146 h 3188"/>
              <a:gd name="TX82" fmla="*/ 33 w 3758"/>
              <a:gd name="TY82" fmla="*/ 3125 h 3188"/>
              <a:gd name="TX83" fmla="*/ 18 w 3758"/>
              <a:gd name="TY83" fmla="*/ 3101 h 3188"/>
              <a:gd name="TX84" fmla="*/ 7 w 3758"/>
              <a:gd name="TY84" fmla="*/ 3075 h 3188"/>
              <a:gd name="TX85" fmla="*/ 1 w 3758"/>
              <a:gd name="TY85" fmla="*/ 3047 h 3188"/>
              <a:gd name="TX86" fmla="*/ 0 w 3758"/>
              <a:gd name="TY86" fmla="*/ 3019 h 3188"/>
              <a:gd name="TX87" fmla="*/ 5 w 3758"/>
              <a:gd name="TY87" fmla="*/ 2991 h 3188"/>
              <a:gd name="TX88" fmla="*/ 240 w 3758"/>
              <a:gd name="TY88" fmla="*/ 2049 h 3188"/>
              <a:gd name="TX89" fmla="*/ 247 w 3758"/>
              <a:gd name="TY89" fmla="*/ 2028 h 3188"/>
              <a:gd name="TX90" fmla="*/ 256 w 3758"/>
              <a:gd name="TY90" fmla="*/ 2009 h 3188"/>
              <a:gd name="TX91" fmla="*/ 245 w 3758"/>
              <a:gd name="TY91" fmla="*/ 1970 h 3188"/>
              <a:gd name="TX92" fmla="*/ 238 w 3758"/>
              <a:gd name="TY92" fmla="*/ 1931 h 3188"/>
              <a:gd name="TX93" fmla="*/ 236 w 3758"/>
              <a:gd name="TY93" fmla="*/ 1890 h 3188"/>
              <a:gd name="TX94" fmla="*/ 236 w 3758"/>
              <a:gd name="TY94" fmla="*/ 350 h 3188"/>
              <a:gd name="TX95" fmla="*/ 239 w 3758"/>
              <a:gd name="TY95" fmla="*/ 302 h 3188"/>
              <a:gd name="TX96" fmla="*/ 248 w 3758"/>
              <a:gd name="TY96" fmla="*/ 256 h 3188"/>
              <a:gd name="TX97" fmla="*/ 263 w 3758"/>
              <a:gd name="TY97" fmla="*/ 214 h 3188"/>
              <a:gd name="TX98" fmla="*/ 283 w 3758"/>
              <a:gd name="TY98" fmla="*/ 173 h 3188"/>
              <a:gd name="TX99" fmla="*/ 308 w 3758"/>
              <a:gd name="TY99" fmla="*/ 136 h 3188"/>
              <a:gd name="TX100" fmla="*/ 338 w 3758"/>
              <a:gd name="TY100" fmla="*/ 103 h 3188"/>
              <a:gd name="TX101" fmla="*/ 372 w 3758"/>
              <a:gd name="TY101" fmla="*/ 73 h 3188"/>
              <a:gd name="TX102" fmla="*/ 409 w 3758"/>
              <a:gd name="TY102" fmla="*/ 48 h 3188"/>
              <a:gd name="TX103" fmla="*/ 450 w 3758"/>
              <a:gd name="TY103" fmla="*/ 27 h 3188"/>
              <a:gd name="TX104" fmla="*/ 493 w 3758"/>
              <a:gd name="TY104" fmla="*/ 13 h 3188"/>
              <a:gd name="TX105" fmla="*/ 538 w 3758"/>
              <a:gd name="TY105" fmla="*/ 3 h 3188"/>
              <a:gd name="TX106" fmla="*/ 585 w 3758"/>
              <a:gd name="TY106" fmla="*/ 0 h 318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8" h="3188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1592897" y="5307297"/>
            <a:ext cx="9006205" cy="5543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3B3838"/>
                </a:solidFill>
                <a:latin typeface="맑은 고딕" charset="0"/>
                <a:ea typeface="맑은 고딕" charset="0"/>
              </a:rPr>
              <a:t>API 특성상 반복적인 계정 삭제와 생성시 오류발생</a:t>
            </a:r>
            <a:endParaRPr lang="ko-KR" altLang="en-US" sz="2000" b="0" cap="none" dirty="0">
              <a:solidFill>
                <a:srgbClr val="3B3838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개발 미비점 및 </a:t>
            </a:r>
            <a:r>
              <a:rPr lang="ko-KR" altLang="en-US" sz="2400" b="1" i="1" dirty="0" err="1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느낀점</a:t>
            </a:r>
            <a:endParaRPr lang="ko-KR" altLang="en-US" sz="2400" b="1" i="1" dirty="0">
              <a:solidFill>
                <a:schemeClr val="bg1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837545" cy="4694555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</a:t>
            </a:r>
            <a:endParaRPr lang="ko-KR" altLang="en-US" sz="10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1070" y="1749425"/>
            <a:ext cx="229235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2">
                    <a:lumMod val="25000"/>
                  </a:schemeClr>
                </a:solidFill>
              </a:rPr>
              <a:t>느낀점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7020" y="2538095"/>
            <a:ext cx="9707245" cy="184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권미란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프로젝트를 할 때마다 내 실력이 정말 부족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하다는걸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느낀다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그리고 팀원들의 협동심 또한 중요하다고 느낀다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서로 의견을 잘 조율하고 모르는 부분이 있으면 서로 도와주고 하면서 한층 더 성장 한 것 같다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맨 처음에는 내가 조금이라도 도움이 될 수 있을까 걱정했지만 나도 도울 수 있는 부분이 있었으며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내가 도와줄 수 있는 부분도 있어서 서로에게 좋은 공부가 되었던 것 같다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그리고 좀 더 열심히 공부해서 내가 구현하고 싶은 기능을 뚝딱 구현해보고 싶다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잘 모르는 날 위해 설명도 해주고 잘 이끌어준 팀원들에게 너무 고맙다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1064260" y="272796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76705" y="4505960"/>
            <a:ext cx="900493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이태경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프로젝트 기간이 짧아서 좀 더 많은 기능을 구현하지 못한 점이 아쉬웠다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미숙한 부분이 많아서 이해와 함께 구현을 진행하다 보니 속도가 더뎠던 것 같다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하지만 나름 완성도 있는 결과물이 나와서 만족스럽다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팀원들 덕분에 프로젝트를 진행할 수 있었고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마지막 프로젝트를 완성하고 갈 수 있어서 감사하다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30" name="Freeform 16"/>
          <p:cNvSpPr>
            <a:spLocks noEditPoints="1"/>
          </p:cNvSpPr>
          <p:nvPr/>
        </p:nvSpPr>
        <p:spPr bwMode="auto">
          <a:xfrm>
            <a:off x="1017905" y="468312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개발 미비점 및 느낀 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837545" cy="4694555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14</a:t>
            </a:r>
            <a:endParaRPr lang="ko-KR" altLang="en-US" sz="10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1070" y="1749425"/>
            <a:ext cx="229235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2">
                    <a:lumMod val="25000"/>
                  </a:schemeClr>
                </a:solidFill>
              </a:rPr>
              <a:t>느낀점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7020" y="2538095"/>
            <a:ext cx="97072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윤희정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프로젝트를 진행할 때마다 항상 시간이 촉박해서 아쉬움이 남는다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하지만 새로운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도 사용해보고 미진했던 부분에 대해서는 공부할 수 있었고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팀원들과 협업하면서 의견과 작업을 맞춰 나가는 것도 즐겁고 배움의 계기가 되어서 좋은 기회였다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마지막까지 지치지 않고 함께 잘 마무리해준 팀원들에게 감사하고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기능적으로 미비했던 부분들은 차후 버전에서 업데이트하고 보완해 나가고 싶다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1064260" y="272796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마무리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15</a:t>
            </a:r>
            <a:endParaRPr lang="ko-KR" altLang="en-US" sz="10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6350" y="2849245"/>
            <a:ext cx="4664710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tx2">
                    <a:lumMod val="75000"/>
                  </a:schemeClr>
                </a:solidFill>
              </a:rPr>
              <a:t>감사합니다</a:t>
            </a:r>
            <a:r>
              <a:rPr lang="en-US" altLang="ko-KR" sz="66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395" y="1626870"/>
            <a:ext cx="272732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9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605" y="2266315"/>
            <a:ext cx="246507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프로젝트 개요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88995" y="1646555"/>
            <a:ext cx="272732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64275" y="1619885"/>
            <a:ext cx="272732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126855" y="1633220"/>
            <a:ext cx="272732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45205" y="2312670"/>
            <a:ext cx="246507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시스템 환경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0" y="2279650"/>
            <a:ext cx="246507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주요기능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83065" y="2286000"/>
            <a:ext cx="246507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개발 미비점 및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</a:rPr>
              <a:t>느낀점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310" y="2623820"/>
            <a:ext cx="21736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245" y="3385820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프로젝트 목표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51555" y="3445510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시스템 명세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78530" y="4286885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팀 구성 및 역할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51555" y="5088890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개발 일정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7025" y="3452495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17025" y="3465195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 미비점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29420" y="4346575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느낀점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20485" y="3081020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카카오 로그인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0800" y="3723640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게시물 검색기능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0485" y="4379595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관리자 기능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7470" y="4956175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사진 업로드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7150" y="5519420"/>
            <a:ext cx="24650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그 외 기능 </a:t>
            </a: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프로젝트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93025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9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7115" y="1894840"/>
            <a:ext cx="246507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프로젝트 목표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310" y="2623820"/>
            <a:ext cx="21736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Freeform 16"/>
          <p:cNvSpPr>
            <a:spLocks noEditPoints="1"/>
          </p:cNvSpPr>
          <p:nvPr/>
        </p:nvSpPr>
        <p:spPr bwMode="auto">
          <a:xfrm>
            <a:off x="1050925" y="280797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37335" y="2637155"/>
            <a:ext cx="85871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SourceTree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를 통한 협업 </a:t>
            </a:r>
          </a:p>
        </p:txBody>
      </p:sp>
      <p:sp>
        <p:nvSpPr>
          <p:cNvPr id="44" name="Freeform 16"/>
          <p:cNvSpPr>
            <a:spLocks noEditPoints="1"/>
          </p:cNvSpPr>
          <p:nvPr/>
        </p:nvSpPr>
        <p:spPr bwMode="auto">
          <a:xfrm>
            <a:off x="1031240" y="347726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0360" y="3293110"/>
            <a:ext cx="85871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CRUD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의 완벽한 구현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63065" y="4074795"/>
            <a:ext cx="85871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설계 및 응용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76400" y="4803775"/>
            <a:ext cx="85871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Server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Project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설정 및 운영  </a:t>
            </a: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1680845" y="5614670"/>
            <a:ext cx="858774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SpringFramework를 통한 웹프로젝트 개발</a:t>
            </a:r>
            <a:endParaRPr lang="ko-KR" altLang="en-US" sz="24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Freeform 16"/>
          <p:cNvSpPr>
            <a:spLocks noEditPoints="1"/>
          </p:cNvSpPr>
          <p:nvPr/>
        </p:nvSpPr>
        <p:spPr bwMode="auto">
          <a:xfrm>
            <a:off x="1037590" y="419925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Freeform 16"/>
          <p:cNvSpPr>
            <a:spLocks noEditPoints="1"/>
          </p:cNvSpPr>
          <p:nvPr/>
        </p:nvSpPr>
        <p:spPr bwMode="auto">
          <a:xfrm>
            <a:off x="1024890" y="495490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1" name="Freeform 16"/>
          <p:cNvSpPr>
            <a:spLocks noEditPoints="1"/>
          </p:cNvSpPr>
          <p:nvPr/>
        </p:nvSpPr>
        <p:spPr bwMode="auto">
          <a:xfrm>
            <a:off x="1037590" y="573659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시스템 환경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93025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8837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7115" y="1894840"/>
            <a:ext cx="246507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시스템 명세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310" y="2623820"/>
            <a:ext cx="21736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Freeform 16"/>
          <p:cNvSpPr>
            <a:spLocks noEditPoints="1"/>
          </p:cNvSpPr>
          <p:nvPr/>
        </p:nvSpPr>
        <p:spPr bwMode="auto">
          <a:xfrm>
            <a:off x="1050925" y="290068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37335" y="2729865"/>
            <a:ext cx="85871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프로젝트 명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전공책을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 찾아서</a:t>
            </a:r>
          </a:p>
        </p:txBody>
      </p:sp>
      <p:sp>
        <p:nvSpPr>
          <p:cNvPr id="44" name="Freeform 16"/>
          <p:cNvSpPr>
            <a:spLocks/>
          </p:cNvSpPr>
          <p:nvPr/>
        </p:nvSpPr>
        <p:spPr bwMode="auto">
          <a:xfrm>
            <a:off x="1053465" y="3881120"/>
            <a:ext cx="254000" cy="215265"/>
          </a:xfrm>
          <a:custGeom>
            <a:avLst/>
            <a:gdLst>
              <a:gd name="TX0" fmla="*/ 1542 w 3757"/>
              <a:gd name="TY0" fmla="*/ 2534 h 3187"/>
              <a:gd name="TX1" fmla="*/ 1532 w 3757"/>
              <a:gd name="TY1" fmla="*/ 2536 h 3187"/>
              <a:gd name="TX2" fmla="*/ 1523 w 3757"/>
              <a:gd name="TY2" fmla="*/ 2542 h 3187"/>
              <a:gd name="TX3" fmla="*/ 1516 w 3757"/>
              <a:gd name="TY3" fmla="*/ 2550 h 3187"/>
              <a:gd name="TX4" fmla="*/ 1513 w 3757"/>
              <a:gd name="TY4" fmla="*/ 2560 h 3187"/>
              <a:gd name="TX5" fmla="*/ 1450 w 3757"/>
              <a:gd name="TY5" fmla="*/ 2904 h 3187"/>
              <a:gd name="TX6" fmla="*/ 1451 w 3757"/>
              <a:gd name="TY6" fmla="*/ 2917 h 3187"/>
              <a:gd name="TX7" fmla="*/ 1457 w 3757"/>
              <a:gd name="TY7" fmla="*/ 2929 h 3187"/>
              <a:gd name="TX8" fmla="*/ 1467 w 3757"/>
              <a:gd name="TY8" fmla="*/ 2937 h 3187"/>
              <a:gd name="TX9" fmla="*/ 1481 w 3757"/>
              <a:gd name="TY9" fmla="*/ 2941 h 3187"/>
              <a:gd name="TX10" fmla="*/ 2275 w 3757"/>
              <a:gd name="TY10" fmla="*/ 2941 h 3187"/>
              <a:gd name="TX11" fmla="*/ 2288 w 3757"/>
              <a:gd name="TY11" fmla="*/ 2937 h 3187"/>
              <a:gd name="TX12" fmla="*/ 2297 w 3757"/>
              <a:gd name="TY12" fmla="*/ 2932 h 3187"/>
              <a:gd name="TX13" fmla="*/ 2304 w 3757"/>
              <a:gd name="TY13" fmla="*/ 2921 h 3187"/>
              <a:gd name="TX14" fmla="*/ 2306 w 3757"/>
              <a:gd name="TY14" fmla="*/ 2909 h 3187"/>
              <a:gd name="TX15" fmla="*/ 2306 w 3757"/>
              <a:gd name="TY15" fmla="*/ 2905 h 3187"/>
              <a:gd name="TX16" fmla="*/ 2305 w 3757"/>
              <a:gd name="TY16" fmla="*/ 2901 h 3187"/>
              <a:gd name="TX17" fmla="*/ 2243 w 3757"/>
              <a:gd name="TY17" fmla="*/ 2560 h 3187"/>
              <a:gd name="TX18" fmla="*/ 2240 w 3757"/>
              <a:gd name="TY18" fmla="*/ 2550 h 3187"/>
              <a:gd name="TX19" fmla="*/ 2233 w 3757"/>
              <a:gd name="TY19" fmla="*/ 2542 h 3187"/>
              <a:gd name="TX20" fmla="*/ 2224 w 3757"/>
              <a:gd name="TY20" fmla="*/ 2536 h 3187"/>
              <a:gd name="TX21" fmla="*/ 2214 w 3757"/>
              <a:gd name="TY21" fmla="*/ 2534 h 3187"/>
              <a:gd name="TX22" fmla="*/ 1542 w 3757"/>
              <a:gd name="TY22" fmla="*/ 2534 h 3187"/>
              <a:gd name="TX24" fmla="*/ 585 w 3757"/>
              <a:gd name="TY24" fmla="*/ 305 h 3187"/>
              <a:gd name="TX25" fmla="*/ 571 w 3757"/>
              <a:gd name="TY25" fmla="*/ 308 h 3187"/>
              <a:gd name="TX26" fmla="*/ 560 w 3757"/>
              <a:gd name="TY26" fmla="*/ 314 h 3187"/>
              <a:gd name="TX27" fmla="*/ 550 w 3757"/>
              <a:gd name="TY27" fmla="*/ 324 h 3187"/>
              <a:gd name="TX28" fmla="*/ 544 w 3757"/>
              <a:gd name="TY28" fmla="*/ 336 h 3187"/>
              <a:gd name="TX29" fmla="*/ 542 w 3757"/>
              <a:gd name="TY29" fmla="*/ 350 h 3187"/>
              <a:gd name="TX30" fmla="*/ 542 w 3757"/>
              <a:gd name="TY30" fmla="*/ 1890 h 3187"/>
              <a:gd name="TX31" fmla="*/ 544 w 3757"/>
              <a:gd name="TY31" fmla="*/ 1906 h 3187"/>
              <a:gd name="TX32" fmla="*/ 553 w 3757"/>
              <a:gd name="TY32" fmla="*/ 1921 h 3187"/>
              <a:gd name="TX33" fmla="*/ 567 w 3757"/>
              <a:gd name="TY33" fmla="*/ 1930 h 3187"/>
              <a:gd name="TX34" fmla="*/ 3188 w 3757"/>
              <a:gd name="TY34" fmla="*/ 1930 h 3187"/>
              <a:gd name="TX35" fmla="*/ 3202 w 3757"/>
              <a:gd name="TY35" fmla="*/ 1921 h 3187"/>
              <a:gd name="TX36" fmla="*/ 3211 w 3757"/>
              <a:gd name="TY36" fmla="*/ 1906 h 3187"/>
              <a:gd name="TX37" fmla="*/ 3214 w 3757"/>
              <a:gd name="TY37" fmla="*/ 1890 h 3187"/>
              <a:gd name="TX38" fmla="*/ 3214 w 3757"/>
              <a:gd name="TY38" fmla="*/ 350 h 3187"/>
              <a:gd name="TX39" fmla="*/ 3212 w 3757"/>
              <a:gd name="TY39" fmla="*/ 336 h 3187"/>
              <a:gd name="TX40" fmla="*/ 3206 w 3757"/>
              <a:gd name="TY40" fmla="*/ 324 h 3187"/>
              <a:gd name="TX41" fmla="*/ 3196 w 3757"/>
              <a:gd name="TY41" fmla="*/ 314 h 3187"/>
              <a:gd name="TX42" fmla="*/ 3185 w 3757"/>
              <a:gd name="TY42" fmla="*/ 308 h 3187"/>
              <a:gd name="TX43" fmla="*/ 3170 w 3757"/>
              <a:gd name="TY43" fmla="*/ 305 h 3187"/>
              <a:gd name="TX44" fmla="*/ 585 w 3757"/>
              <a:gd name="TY44" fmla="*/ 305 h 3187"/>
              <a:gd name="TX46" fmla="*/ 585 w 3757"/>
              <a:gd name="TY46" fmla="*/ 0 h 3187"/>
              <a:gd name="TX47" fmla="*/ 3170 w 3757"/>
              <a:gd name="TY47" fmla="*/ 0 h 3187"/>
              <a:gd name="TX48" fmla="*/ 3218 w 3757"/>
              <a:gd name="TY48" fmla="*/ 3 h 3187"/>
              <a:gd name="TX49" fmla="*/ 3263 w 3757"/>
              <a:gd name="TY49" fmla="*/ 13 h 3187"/>
              <a:gd name="TX50" fmla="*/ 3306 w 3757"/>
              <a:gd name="TY50" fmla="*/ 27 h 3187"/>
              <a:gd name="TX51" fmla="*/ 3346 w 3757"/>
              <a:gd name="TY51" fmla="*/ 48 h 3187"/>
              <a:gd name="TX52" fmla="*/ 3384 w 3757"/>
              <a:gd name="TY52" fmla="*/ 73 h 3187"/>
              <a:gd name="TX53" fmla="*/ 3418 w 3757"/>
              <a:gd name="TY53" fmla="*/ 103 h 3187"/>
              <a:gd name="TX54" fmla="*/ 3448 w 3757"/>
              <a:gd name="TY54" fmla="*/ 136 h 3187"/>
              <a:gd name="TX55" fmla="*/ 3473 w 3757"/>
              <a:gd name="TY55" fmla="*/ 173 h 3187"/>
              <a:gd name="TX56" fmla="*/ 3493 w 3757"/>
              <a:gd name="TY56" fmla="*/ 214 h 3187"/>
              <a:gd name="TX57" fmla="*/ 3508 w 3757"/>
              <a:gd name="TY57" fmla="*/ 256 h 3187"/>
              <a:gd name="TX58" fmla="*/ 3517 w 3757"/>
              <a:gd name="TY58" fmla="*/ 302 h 3187"/>
              <a:gd name="TX59" fmla="*/ 3520 w 3757"/>
              <a:gd name="TY59" fmla="*/ 350 h 3187"/>
              <a:gd name="TX60" fmla="*/ 3520 w 3757"/>
              <a:gd name="TY60" fmla="*/ 1890 h 3187"/>
              <a:gd name="TX61" fmla="*/ 3518 w 3757"/>
              <a:gd name="TY61" fmla="*/ 1931 h 3187"/>
              <a:gd name="TX62" fmla="*/ 3510 w 3757"/>
              <a:gd name="TY62" fmla="*/ 1970 h 3187"/>
              <a:gd name="TX63" fmla="*/ 3500 w 3757"/>
              <a:gd name="TY63" fmla="*/ 2009 h 3187"/>
              <a:gd name="TX64" fmla="*/ 3509 w 3757"/>
              <a:gd name="TY64" fmla="*/ 2028 h 3187"/>
              <a:gd name="TX65" fmla="*/ 3516 w 3757"/>
              <a:gd name="TY65" fmla="*/ 2049 h 3187"/>
              <a:gd name="TX66" fmla="*/ 3749 w 3757"/>
              <a:gd name="TY66" fmla="*/ 2983 h 3187"/>
              <a:gd name="TX67" fmla="*/ 3754 w 3757"/>
              <a:gd name="TY67" fmla="*/ 3006 h 3187"/>
              <a:gd name="TX68" fmla="*/ 3756 w 3757"/>
              <a:gd name="TY68" fmla="*/ 3029 h 3187"/>
              <a:gd name="TX69" fmla="*/ 3753 w 3757"/>
              <a:gd name="TY69" fmla="*/ 3060 h 3187"/>
              <a:gd name="TX70" fmla="*/ 3743 w 3757"/>
              <a:gd name="TY70" fmla="*/ 3090 h 3187"/>
              <a:gd name="TX71" fmla="*/ 3729 w 3757"/>
              <a:gd name="TY71" fmla="*/ 3116 h 3187"/>
              <a:gd name="TX72" fmla="*/ 3710 w 3757"/>
              <a:gd name="TY72" fmla="*/ 3140 h 3187"/>
              <a:gd name="TX73" fmla="*/ 3687 w 3757"/>
              <a:gd name="TY73" fmla="*/ 3158 h 3187"/>
              <a:gd name="TX74" fmla="*/ 3660 w 3757"/>
              <a:gd name="TY74" fmla="*/ 3173 h 3187"/>
              <a:gd name="TX75" fmla="*/ 3631 w 3757"/>
              <a:gd name="TY75" fmla="*/ 3182 h 3187"/>
              <a:gd name="TX76" fmla="*/ 3599 w 3757"/>
              <a:gd name="TY76" fmla="*/ 3186 h 3187"/>
              <a:gd name="TX77" fmla="*/ 157 w 3757"/>
              <a:gd name="TY77" fmla="*/ 3186 h 3187"/>
              <a:gd name="TX78" fmla="*/ 129 w 3757"/>
              <a:gd name="TY78" fmla="*/ 3183 h 3187"/>
              <a:gd name="TX79" fmla="*/ 101 w 3757"/>
              <a:gd name="TY79" fmla="*/ 3175 h 3187"/>
              <a:gd name="TX80" fmla="*/ 75 w 3757"/>
              <a:gd name="TY80" fmla="*/ 3163 h 3187"/>
              <a:gd name="TX81" fmla="*/ 52 w 3757"/>
              <a:gd name="TY81" fmla="*/ 3146 h 3187"/>
              <a:gd name="TX82" fmla="*/ 33 w 3757"/>
              <a:gd name="TY82" fmla="*/ 3125 h 3187"/>
              <a:gd name="TX83" fmla="*/ 18 w 3757"/>
              <a:gd name="TY83" fmla="*/ 3101 h 3187"/>
              <a:gd name="TX84" fmla="*/ 7 w 3757"/>
              <a:gd name="TY84" fmla="*/ 3075 h 3187"/>
              <a:gd name="TX85" fmla="*/ 1 w 3757"/>
              <a:gd name="TY85" fmla="*/ 3047 h 3187"/>
              <a:gd name="TX86" fmla="*/ 0 w 3757"/>
              <a:gd name="TY86" fmla="*/ 3019 h 3187"/>
              <a:gd name="TX87" fmla="*/ 5 w 3757"/>
              <a:gd name="TY87" fmla="*/ 2991 h 3187"/>
              <a:gd name="TX88" fmla="*/ 240 w 3757"/>
              <a:gd name="TY88" fmla="*/ 2049 h 3187"/>
              <a:gd name="TX89" fmla="*/ 247 w 3757"/>
              <a:gd name="TY89" fmla="*/ 2028 h 3187"/>
              <a:gd name="TX90" fmla="*/ 256 w 3757"/>
              <a:gd name="TY90" fmla="*/ 2009 h 3187"/>
              <a:gd name="TX91" fmla="*/ 245 w 3757"/>
              <a:gd name="TY91" fmla="*/ 1970 h 3187"/>
              <a:gd name="TX92" fmla="*/ 238 w 3757"/>
              <a:gd name="TY92" fmla="*/ 1931 h 3187"/>
              <a:gd name="TX93" fmla="*/ 236 w 3757"/>
              <a:gd name="TY93" fmla="*/ 1890 h 3187"/>
              <a:gd name="TX94" fmla="*/ 236 w 3757"/>
              <a:gd name="TY94" fmla="*/ 350 h 3187"/>
              <a:gd name="TX95" fmla="*/ 239 w 3757"/>
              <a:gd name="TY95" fmla="*/ 302 h 3187"/>
              <a:gd name="TX96" fmla="*/ 248 w 3757"/>
              <a:gd name="TY96" fmla="*/ 256 h 3187"/>
              <a:gd name="TX97" fmla="*/ 263 w 3757"/>
              <a:gd name="TY97" fmla="*/ 214 h 3187"/>
              <a:gd name="TX98" fmla="*/ 283 w 3757"/>
              <a:gd name="TY98" fmla="*/ 173 h 3187"/>
              <a:gd name="TX99" fmla="*/ 308 w 3757"/>
              <a:gd name="TY99" fmla="*/ 136 h 3187"/>
              <a:gd name="TX100" fmla="*/ 338 w 3757"/>
              <a:gd name="TY100" fmla="*/ 103 h 3187"/>
              <a:gd name="TX101" fmla="*/ 372 w 3757"/>
              <a:gd name="TY101" fmla="*/ 73 h 3187"/>
              <a:gd name="TX102" fmla="*/ 409 w 3757"/>
              <a:gd name="TY102" fmla="*/ 48 h 3187"/>
              <a:gd name="TX103" fmla="*/ 450 w 3757"/>
              <a:gd name="TY103" fmla="*/ 27 h 3187"/>
              <a:gd name="TX104" fmla="*/ 493 w 3757"/>
              <a:gd name="TY104" fmla="*/ 13 h 3187"/>
              <a:gd name="TX105" fmla="*/ 538 w 3757"/>
              <a:gd name="TY105" fmla="*/ 3 h 3187"/>
              <a:gd name="TX106" fmla="*/ 585 w 3757"/>
              <a:gd name="TY106" fmla="*/ 0 h 318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7" h="3187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1579245" y="3763645"/>
            <a:ext cx="9893300" cy="831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개발 환경 : Window7, STS, GitHub, SourceTree, MYSQL,</a:t>
            </a:r>
            <a:endParaRPr lang="ko-KR" altLang="en-US" sz="24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       Apache Tomcat 7.0, Bootstrap</a:t>
            </a:r>
            <a:endParaRPr lang="ko-KR" altLang="en-US" sz="24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1674495" y="5033010"/>
            <a:ext cx="858774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운영 환경 : Window7, Apache Tomcat 7.0, MYSQL  </a:t>
            </a:r>
            <a:endParaRPr lang="ko-KR" altLang="en-US" sz="24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Freeform 16"/>
          <p:cNvSpPr>
            <a:spLocks/>
          </p:cNvSpPr>
          <p:nvPr/>
        </p:nvSpPr>
        <p:spPr bwMode="auto">
          <a:xfrm>
            <a:off x="1049020" y="5156835"/>
            <a:ext cx="254000" cy="215265"/>
          </a:xfrm>
          <a:custGeom>
            <a:avLst/>
            <a:gdLst>
              <a:gd name="TX0" fmla="*/ 1542 w 3757"/>
              <a:gd name="TY0" fmla="*/ 2534 h 3187"/>
              <a:gd name="TX1" fmla="*/ 1532 w 3757"/>
              <a:gd name="TY1" fmla="*/ 2536 h 3187"/>
              <a:gd name="TX2" fmla="*/ 1523 w 3757"/>
              <a:gd name="TY2" fmla="*/ 2542 h 3187"/>
              <a:gd name="TX3" fmla="*/ 1516 w 3757"/>
              <a:gd name="TY3" fmla="*/ 2550 h 3187"/>
              <a:gd name="TX4" fmla="*/ 1513 w 3757"/>
              <a:gd name="TY4" fmla="*/ 2560 h 3187"/>
              <a:gd name="TX5" fmla="*/ 1450 w 3757"/>
              <a:gd name="TY5" fmla="*/ 2904 h 3187"/>
              <a:gd name="TX6" fmla="*/ 1451 w 3757"/>
              <a:gd name="TY6" fmla="*/ 2917 h 3187"/>
              <a:gd name="TX7" fmla="*/ 1457 w 3757"/>
              <a:gd name="TY7" fmla="*/ 2929 h 3187"/>
              <a:gd name="TX8" fmla="*/ 1467 w 3757"/>
              <a:gd name="TY8" fmla="*/ 2937 h 3187"/>
              <a:gd name="TX9" fmla="*/ 1481 w 3757"/>
              <a:gd name="TY9" fmla="*/ 2941 h 3187"/>
              <a:gd name="TX10" fmla="*/ 2275 w 3757"/>
              <a:gd name="TY10" fmla="*/ 2941 h 3187"/>
              <a:gd name="TX11" fmla="*/ 2288 w 3757"/>
              <a:gd name="TY11" fmla="*/ 2937 h 3187"/>
              <a:gd name="TX12" fmla="*/ 2297 w 3757"/>
              <a:gd name="TY12" fmla="*/ 2932 h 3187"/>
              <a:gd name="TX13" fmla="*/ 2304 w 3757"/>
              <a:gd name="TY13" fmla="*/ 2921 h 3187"/>
              <a:gd name="TX14" fmla="*/ 2306 w 3757"/>
              <a:gd name="TY14" fmla="*/ 2909 h 3187"/>
              <a:gd name="TX15" fmla="*/ 2306 w 3757"/>
              <a:gd name="TY15" fmla="*/ 2905 h 3187"/>
              <a:gd name="TX16" fmla="*/ 2305 w 3757"/>
              <a:gd name="TY16" fmla="*/ 2901 h 3187"/>
              <a:gd name="TX17" fmla="*/ 2243 w 3757"/>
              <a:gd name="TY17" fmla="*/ 2560 h 3187"/>
              <a:gd name="TX18" fmla="*/ 2240 w 3757"/>
              <a:gd name="TY18" fmla="*/ 2550 h 3187"/>
              <a:gd name="TX19" fmla="*/ 2233 w 3757"/>
              <a:gd name="TY19" fmla="*/ 2542 h 3187"/>
              <a:gd name="TX20" fmla="*/ 2224 w 3757"/>
              <a:gd name="TY20" fmla="*/ 2536 h 3187"/>
              <a:gd name="TX21" fmla="*/ 2214 w 3757"/>
              <a:gd name="TY21" fmla="*/ 2534 h 3187"/>
              <a:gd name="TX22" fmla="*/ 1542 w 3757"/>
              <a:gd name="TY22" fmla="*/ 2534 h 3187"/>
              <a:gd name="TX24" fmla="*/ 585 w 3757"/>
              <a:gd name="TY24" fmla="*/ 305 h 3187"/>
              <a:gd name="TX25" fmla="*/ 571 w 3757"/>
              <a:gd name="TY25" fmla="*/ 308 h 3187"/>
              <a:gd name="TX26" fmla="*/ 560 w 3757"/>
              <a:gd name="TY26" fmla="*/ 314 h 3187"/>
              <a:gd name="TX27" fmla="*/ 550 w 3757"/>
              <a:gd name="TY27" fmla="*/ 324 h 3187"/>
              <a:gd name="TX28" fmla="*/ 544 w 3757"/>
              <a:gd name="TY28" fmla="*/ 336 h 3187"/>
              <a:gd name="TX29" fmla="*/ 542 w 3757"/>
              <a:gd name="TY29" fmla="*/ 350 h 3187"/>
              <a:gd name="TX30" fmla="*/ 542 w 3757"/>
              <a:gd name="TY30" fmla="*/ 1890 h 3187"/>
              <a:gd name="TX31" fmla="*/ 544 w 3757"/>
              <a:gd name="TY31" fmla="*/ 1906 h 3187"/>
              <a:gd name="TX32" fmla="*/ 553 w 3757"/>
              <a:gd name="TY32" fmla="*/ 1921 h 3187"/>
              <a:gd name="TX33" fmla="*/ 567 w 3757"/>
              <a:gd name="TY33" fmla="*/ 1930 h 3187"/>
              <a:gd name="TX34" fmla="*/ 3188 w 3757"/>
              <a:gd name="TY34" fmla="*/ 1930 h 3187"/>
              <a:gd name="TX35" fmla="*/ 3202 w 3757"/>
              <a:gd name="TY35" fmla="*/ 1921 h 3187"/>
              <a:gd name="TX36" fmla="*/ 3211 w 3757"/>
              <a:gd name="TY36" fmla="*/ 1906 h 3187"/>
              <a:gd name="TX37" fmla="*/ 3214 w 3757"/>
              <a:gd name="TY37" fmla="*/ 1890 h 3187"/>
              <a:gd name="TX38" fmla="*/ 3214 w 3757"/>
              <a:gd name="TY38" fmla="*/ 350 h 3187"/>
              <a:gd name="TX39" fmla="*/ 3212 w 3757"/>
              <a:gd name="TY39" fmla="*/ 336 h 3187"/>
              <a:gd name="TX40" fmla="*/ 3206 w 3757"/>
              <a:gd name="TY40" fmla="*/ 324 h 3187"/>
              <a:gd name="TX41" fmla="*/ 3196 w 3757"/>
              <a:gd name="TY41" fmla="*/ 314 h 3187"/>
              <a:gd name="TX42" fmla="*/ 3185 w 3757"/>
              <a:gd name="TY42" fmla="*/ 308 h 3187"/>
              <a:gd name="TX43" fmla="*/ 3170 w 3757"/>
              <a:gd name="TY43" fmla="*/ 305 h 3187"/>
              <a:gd name="TX44" fmla="*/ 585 w 3757"/>
              <a:gd name="TY44" fmla="*/ 305 h 3187"/>
              <a:gd name="TX46" fmla="*/ 585 w 3757"/>
              <a:gd name="TY46" fmla="*/ 0 h 3187"/>
              <a:gd name="TX47" fmla="*/ 3170 w 3757"/>
              <a:gd name="TY47" fmla="*/ 0 h 3187"/>
              <a:gd name="TX48" fmla="*/ 3218 w 3757"/>
              <a:gd name="TY48" fmla="*/ 3 h 3187"/>
              <a:gd name="TX49" fmla="*/ 3263 w 3757"/>
              <a:gd name="TY49" fmla="*/ 13 h 3187"/>
              <a:gd name="TX50" fmla="*/ 3306 w 3757"/>
              <a:gd name="TY50" fmla="*/ 27 h 3187"/>
              <a:gd name="TX51" fmla="*/ 3346 w 3757"/>
              <a:gd name="TY51" fmla="*/ 48 h 3187"/>
              <a:gd name="TX52" fmla="*/ 3384 w 3757"/>
              <a:gd name="TY52" fmla="*/ 73 h 3187"/>
              <a:gd name="TX53" fmla="*/ 3418 w 3757"/>
              <a:gd name="TY53" fmla="*/ 103 h 3187"/>
              <a:gd name="TX54" fmla="*/ 3448 w 3757"/>
              <a:gd name="TY54" fmla="*/ 136 h 3187"/>
              <a:gd name="TX55" fmla="*/ 3473 w 3757"/>
              <a:gd name="TY55" fmla="*/ 173 h 3187"/>
              <a:gd name="TX56" fmla="*/ 3493 w 3757"/>
              <a:gd name="TY56" fmla="*/ 214 h 3187"/>
              <a:gd name="TX57" fmla="*/ 3508 w 3757"/>
              <a:gd name="TY57" fmla="*/ 256 h 3187"/>
              <a:gd name="TX58" fmla="*/ 3517 w 3757"/>
              <a:gd name="TY58" fmla="*/ 302 h 3187"/>
              <a:gd name="TX59" fmla="*/ 3520 w 3757"/>
              <a:gd name="TY59" fmla="*/ 350 h 3187"/>
              <a:gd name="TX60" fmla="*/ 3520 w 3757"/>
              <a:gd name="TY60" fmla="*/ 1890 h 3187"/>
              <a:gd name="TX61" fmla="*/ 3518 w 3757"/>
              <a:gd name="TY61" fmla="*/ 1931 h 3187"/>
              <a:gd name="TX62" fmla="*/ 3510 w 3757"/>
              <a:gd name="TY62" fmla="*/ 1970 h 3187"/>
              <a:gd name="TX63" fmla="*/ 3500 w 3757"/>
              <a:gd name="TY63" fmla="*/ 2009 h 3187"/>
              <a:gd name="TX64" fmla="*/ 3509 w 3757"/>
              <a:gd name="TY64" fmla="*/ 2028 h 3187"/>
              <a:gd name="TX65" fmla="*/ 3516 w 3757"/>
              <a:gd name="TY65" fmla="*/ 2049 h 3187"/>
              <a:gd name="TX66" fmla="*/ 3749 w 3757"/>
              <a:gd name="TY66" fmla="*/ 2983 h 3187"/>
              <a:gd name="TX67" fmla="*/ 3754 w 3757"/>
              <a:gd name="TY67" fmla="*/ 3006 h 3187"/>
              <a:gd name="TX68" fmla="*/ 3756 w 3757"/>
              <a:gd name="TY68" fmla="*/ 3029 h 3187"/>
              <a:gd name="TX69" fmla="*/ 3753 w 3757"/>
              <a:gd name="TY69" fmla="*/ 3060 h 3187"/>
              <a:gd name="TX70" fmla="*/ 3743 w 3757"/>
              <a:gd name="TY70" fmla="*/ 3090 h 3187"/>
              <a:gd name="TX71" fmla="*/ 3729 w 3757"/>
              <a:gd name="TY71" fmla="*/ 3116 h 3187"/>
              <a:gd name="TX72" fmla="*/ 3710 w 3757"/>
              <a:gd name="TY72" fmla="*/ 3140 h 3187"/>
              <a:gd name="TX73" fmla="*/ 3687 w 3757"/>
              <a:gd name="TY73" fmla="*/ 3158 h 3187"/>
              <a:gd name="TX74" fmla="*/ 3660 w 3757"/>
              <a:gd name="TY74" fmla="*/ 3173 h 3187"/>
              <a:gd name="TX75" fmla="*/ 3631 w 3757"/>
              <a:gd name="TY75" fmla="*/ 3182 h 3187"/>
              <a:gd name="TX76" fmla="*/ 3599 w 3757"/>
              <a:gd name="TY76" fmla="*/ 3186 h 3187"/>
              <a:gd name="TX77" fmla="*/ 157 w 3757"/>
              <a:gd name="TY77" fmla="*/ 3186 h 3187"/>
              <a:gd name="TX78" fmla="*/ 129 w 3757"/>
              <a:gd name="TY78" fmla="*/ 3183 h 3187"/>
              <a:gd name="TX79" fmla="*/ 101 w 3757"/>
              <a:gd name="TY79" fmla="*/ 3175 h 3187"/>
              <a:gd name="TX80" fmla="*/ 75 w 3757"/>
              <a:gd name="TY80" fmla="*/ 3163 h 3187"/>
              <a:gd name="TX81" fmla="*/ 52 w 3757"/>
              <a:gd name="TY81" fmla="*/ 3146 h 3187"/>
              <a:gd name="TX82" fmla="*/ 33 w 3757"/>
              <a:gd name="TY82" fmla="*/ 3125 h 3187"/>
              <a:gd name="TX83" fmla="*/ 18 w 3757"/>
              <a:gd name="TY83" fmla="*/ 3101 h 3187"/>
              <a:gd name="TX84" fmla="*/ 7 w 3757"/>
              <a:gd name="TY84" fmla="*/ 3075 h 3187"/>
              <a:gd name="TX85" fmla="*/ 1 w 3757"/>
              <a:gd name="TY85" fmla="*/ 3047 h 3187"/>
              <a:gd name="TX86" fmla="*/ 0 w 3757"/>
              <a:gd name="TY86" fmla="*/ 3019 h 3187"/>
              <a:gd name="TX87" fmla="*/ 5 w 3757"/>
              <a:gd name="TY87" fmla="*/ 2991 h 3187"/>
              <a:gd name="TX88" fmla="*/ 240 w 3757"/>
              <a:gd name="TY88" fmla="*/ 2049 h 3187"/>
              <a:gd name="TX89" fmla="*/ 247 w 3757"/>
              <a:gd name="TY89" fmla="*/ 2028 h 3187"/>
              <a:gd name="TX90" fmla="*/ 256 w 3757"/>
              <a:gd name="TY90" fmla="*/ 2009 h 3187"/>
              <a:gd name="TX91" fmla="*/ 245 w 3757"/>
              <a:gd name="TY91" fmla="*/ 1970 h 3187"/>
              <a:gd name="TX92" fmla="*/ 238 w 3757"/>
              <a:gd name="TY92" fmla="*/ 1931 h 3187"/>
              <a:gd name="TX93" fmla="*/ 236 w 3757"/>
              <a:gd name="TY93" fmla="*/ 1890 h 3187"/>
              <a:gd name="TX94" fmla="*/ 236 w 3757"/>
              <a:gd name="TY94" fmla="*/ 350 h 3187"/>
              <a:gd name="TX95" fmla="*/ 239 w 3757"/>
              <a:gd name="TY95" fmla="*/ 302 h 3187"/>
              <a:gd name="TX96" fmla="*/ 248 w 3757"/>
              <a:gd name="TY96" fmla="*/ 256 h 3187"/>
              <a:gd name="TX97" fmla="*/ 263 w 3757"/>
              <a:gd name="TY97" fmla="*/ 214 h 3187"/>
              <a:gd name="TX98" fmla="*/ 283 w 3757"/>
              <a:gd name="TY98" fmla="*/ 173 h 3187"/>
              <a:gd name="TX99" fmla="*/ 308 w 3757"/>
              <a:gd name="TY99" fmla="*/ 136 h 3187"/>
              <a:gd name="TX100" fmla="*/ 338 w 3757"/>
              <a:gd name="TY100" fmla="*/ 103 h 3187"/>
              <a:gd name="TX101" fmla="*/ 372 w 3757"/>
              <a:gd name="TY101" fmla="*/ 73 h 3187"/>
              <a:gd name="TX102" fmla="*/ 409 w 3757"/>
              <a:gd name="TY102" fmla="*/ 48 h 3187"/>
              <a:gd name="TX103" fmla="*/ 450 w 3757"/>
              <a:gd name="TY103" fmla="*/ 27 h 3187"/>
              <a:gd name="TX104" fmla="*/ 493 w 3757"/>
              <a:gd name="TY104" fmla="*/ 13 h 3187"/>
              <a:gd name="TX105" fmla="*/ 538 w 3757"/>
              <a:gd name="TY105" fmla="*/ 3 h 3187"/>
              <a:gd name="TX106" fmla="*/ 585 w 3757"/>
              <a:gd name="TY106" fmla="*/ 0 h 318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7" h="3187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시스템 환경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93025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7115" y="1894840"/>
            <a:ext cx="302133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팀 구성 및 역할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310" y="2623820"/>
            <a:ext cx="21736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050925" y="3133090"/>
            <a:ext cx="254000" cy="215265"/>
          </a:xfrm>
          <a:custGeom>
            <a:avLst/>
            <a:gdLst>
              <a:gd name="TX0" fmla="*/ 1542 w 3757"/>
              <a:gd name="TY0" fmla="*/ 2534 h 3187"/>
              <a:gd name="TX1" fmla="*/ 1532 w 3757"/>
              <a:gd name="TY1" fmla="*/ 2536 h 3187"/>
              <a:gd name="TX2" fmla="*/ 1523 w 3757"/>
              <a:gd name="TY2" fmla="*/ 2542 h 3187"/>
              <a:gd name="TX3" fmla="*/ 1516 w 3757"/>
              <a:gd name="TY3" fmla="*/ 2550 h 3187"/>
              <a:gd name="TX4" fmla="*/ 1513 w 3757"/>
              <a:gd name="TY4" fmla="*/ 2560 h 3187"/>
              <a:gd name="TX5" fmla="*/ 1450 w 3757"/>
              <a:gd name="TY5" fmla="*/ 2904 h 3187"/>
              <a:gd name="TX6" fmla="*/ 1451 w 3757"/>
              <a:gd name="TY6" fmla="*/ 2917 h 3187"/>
              <a:gd name="TX7" fmla="*/ 1457 w 3757"/>
              <a:gd name="TY7" fmla="*/ 2929 h 3187"/>
              <a:gd name="TX8" fmla="*/ 1467 w 3757"/>
              <a:gd name="TY8" fmla="*/ 2937 h 3187"/>
              <a:gd name="TX9" fmla="*/ 1481 w 3757"/>
              <a:gd name="TY9" fmla="*/ 2941 h 3187"/>
              <a:gd name="TX10" fmla="*/ 2275 w 3757"/>
              <a:gd name="TY10" fmla="*/ 2941 h 3187"/>
              <a:gd name="TX11" fmla="*/ 2288 w 3757"/>
              <a:gd name="TY11" fmla="*/ 2937 h 3187"/>
              <a:gd name="TX12" fmla="*/ 2297 w 3757"/>
              <a:gd name="TY12" fmla="*/ 2932 h 3187"/>
              <a:gd name="TX13" fmla="*/ 2304 w 3757"/>
              <a:gd name="TY13" fmla="*/ 2921 h 3187"/>
              <a:gd name="TX14" fmla="*/ 2306 w 3757"/>
              <a:gd name="TY14" fmla="*/ 2909 h 3187"/>
              <a:gd name="TX15" fmla="*/ 2306 w 3757"/>
              <a:gd name="TY15" fmla="*/ 2905 h 3187"/>
              <a:gd name="TX16" fmla="*/ 2305 w 3757"/>
              <a:gd name="TY16" fmla="*/ 2901 h 3187"/>
              <a:gd name="TX17" fmla="*/ 2243 w 3757"/>
              <a:gd name="TY17" fmla="*/ 2560 h 3187"/>
              <a:gd name="TX18" fmla="*/ 2240 w 3757"/>
              <a:gd name="TY18" fmla="*/ 2550 h 3187"/>
              <a:gd name="TX19" fmla="*/ 2233 w 3757"/>
              <a:gd name="TY19" fmla="*/ 2542 h 3187"/>
              <a:gd name="TX20" fmla="*/ 2224 w 3757"/>
              <a:gd name="TY20" fmla="*/ 2536 h 3187"/>
              <a:gd name="TX21" fmla="*/ 2214 w 3757"/>
              <a:gd name="TY21" fmla="*/ 2534 h 3187"/>
              <a:gd name="TX22" fmla="*/ 1542 w 3757"/>
              <a:gd name="TY22" fmla="*/ 2534 h 3187"/>
              <a:gd name="TX24" fmla="*/ 585 w 3757"/>
              <a:gd name="TY24" fmla="*/ 305 h 3187"/>
              <a:gd name="TX25" fmla="*/ 571 w 3757"/>
              <a:gd name="TY25" fmla="*/ 308 h 3187"/>
              <a:gd name="TX26" fmla="*/ 560 w 3757"/>
              <a:gd name="TY26" fmla="*/ 314 h 3187"/>
              <a:gd name="TX27" fmla="*/ 550 w 3757"/>
              <a:gd name="TY27" fmla="*/ 324 h 3187"/>
              <a:gd name="TX28" fmla="*/ 544 w 3757"/>
              <a:gd name="TY28" fmla="*/ 336 h 3187"/>
              <a:gd name="TX29" fmla="*/ 542 w 3757"/>
              <a:gd name="TY29" fmla="*/ 350 h 3187"/>
              <a:gd name="TX30" fmla="*/ 542 w 3757"/>
              <a:gd name="TY30" fmla="*/ 1890 h 3187"/>
              <a:gd name="TX31" fmla="*/ 544 w 3757"/>
              <a:gd name="TY31" fmla="*/ 1906 h 3187"/>
              <a:gd name="TX32" fmla="*/ 553 w 3757"/>
              <a:gd name="TY32" fmla="*/ 1921 h 3187"/>
              <a:gd name="TX33" fmla="*/ 567 w 3757"/>
              <a:gd name="TY33" fmla="*/ 1930 h 3187"/>
              <a:gd name="TX34" fmla="*/ 3188 w 3757"/>
              <a:gd name="TY34" fmla="*/ 1930 h 3187"/>
              <a:gd name="TX35" fmla="*/ 3202 w 3757"/>
              <a:gd name="TY35" fmla="*/ 1921 h 3187"/>
              <a:gd name="TX36" fmla="*/ 3211 w 3757"/>
              <a:gd name="TY36" fmla="*/ 1906 h 3187"/>
              <a:gd name="TX37" fmla="*/ 3214 w 3757"/>
              <a:gd name="TY37" fmla="*/ 1890 h 3187"/>
              <a:gd name="TX38" fmla="*/ 3214 w 3757"/>
              <a:gd name="TY38" fmla="*/ 350 h 3187"/>
              <a:gd name="TX39" fmla="*/ 3212 w 3757"/>
              <a:gd name="TY39" fmla="*/ 336 h 3187"/>
              <a:gd name="TX40" fmla="*/ 3206 w 3757"/>
              <a:gd name="TY40" fmla="*/ 324 h 3187"/>
              <a:gd name="TX41" fmla="*/ 3196 w 3757"/>
              <a:gd name="TY41" fmla="*/ 314 h 3187"/>
              <a:gd name="TX42" fmla="*/ 3185 w 3757"/>
              <a:gd name="TY42" fmla="*/ 308 h 3187"/>
              <a:gd name="TX43" fmla="*/ 3170 w 3757"/>
              <a:gd name="TY43" fmla="*/ 305 h 3187"/>
              <a:gd name="TX44" fmla="*/ 585 w 3757"/>
              <a:gd name="TY44" fmla="*/ 305 h 3187"/>
              <a:gd name="TX46" fmla="*/ 585 w 3757"/>
              <a:gd name="TY46" fmla="*/ 0 h 3187"/>
              <a:gd name="TX47" fmla="*/ 3170 w 3757"/>
              <a:gd name="TY47" fmla="*/ 0 h 3187"/>
              <a:gd name="TX48" fmla="*/ 3218 w 3757"/>
              <a:gd name="TY48" fmla="*/ 3 h 3187"/>
              <a:gd name="TX49" fmla="*/ 3263 w 3757"/>
              <a:gd name="TY49" fmla="*/ 13 h 3187"/>
              <a:gd name="TX50" fmla="*/ 3306 w 3757"/>
              <a:gd name="TY50" fmla="*/ 27 h 3187"/>
              <a:gd name="TX51" fmla="*/ 3346 w 3757"/>
              <a:gd name="TY51" fmla="*/ 48 h 3187"/>
              <a:gd name="TX52" fmla="*/ 3384 w 3757"/>
              <a:gd name="TY52" fmla="*/ 73 h 3187"/>
              <a:gd name="TX53" fmla="*/ 3418 w 3757"/>
              <a:gd name="TY53" fmla="*/ 103 h 3187"/>
              <a:gd name="TX54" fmla="*/ 3448 w 3757"/>
              <a:gd name="TY54" fmla="*/ 136 h 3187"/>
              <a:gd name="TX55" fmla="*/ 3473 w 3757"/>
              <a:gd name="TY55" fmla="*/ 173 h 3187"/>
              <a:gd name="TX56" fmla="*/ 3493 w 3757"/>
              <a:gd name="TY56" fmla="*/ 214 h 3187"/>
              <a:gd name="TX57" fmla="*/ 3508 w 3757"/>
              <a:gd name="TY57" fmla="*/ 256 h 3187"/>
              <a:gd name="TX58" fmla="*/ 3517 w 3757"/>
              <a:gd name="TY58" fmla="*/ 302 h 3187"/>
              <a:gd name="TX59" fmla="*/ 3520 w 3757"/>
              <a:gd name="TY59" fmla="*/ 350 h 3187"/>
              <a:gd name="TX60" fmla="*/ 3520 w 3757"/>
              <a:gd name="TY60" fmla="*/ 1890 h 3187"/>
              <a:gd name="TX61" fmla="*/ 3518 w 3757"/>
              <a:gd name="TY61" fmla="*/ 1931 h 3187"/>
              <a:gd name="TX62" fmla="*/ 3510 w 3757"/>
              <a:gd name="TY62" fmla="*/ 1970 h 3187"/>
              <a:gd name="TX63" fmla="*/ 3500 w 3757"/>
              <a:gd name="TY63" fmla="*/ 2009 h 3187"/>
              <a:gd name="TX64" fmla="*/ 3509 w 3757"/>
              <a:gd name="TY64" fmla="*/ 2028 h 3187"/>
              <a:gd name="TX65" fmla="*/ 3516 w 3757"/>
              <a:gd name="TY65" fmla="*/ 2049 h 3187"/>
              <a:gd name="TX66" fmla="*/ 3749 w 3757"/>
              <a:gd name="TY66" fmla="*/ 2983 h 3187"/>
              <a:gd name="TX67" fmla="*/ 3754 w 3757"/>
              <a:gd name="TY67" fmla="*/ 3006 h 3187"/>
              <a:gd name="TX68" fmla="*/ 3756 w 3757"/>
              <a:gd name="TY68" fmla="*/ 3029 h 3187"/>
              <a:gd name="TX69" fmla="*/ 3753 w 3757"/>
              <a:gd name="TY69" fmla="*/ 3060 h 3187"/>
              <a:gd name="TX70" fmla="*/ 3743 w 3757"/>
              <a:gd name="TY70" fmla="*/ 3090 h 3187"/>
              <a:gd name="TX71" fmla="*/ 3729 w 3757"/>
              <a:gd name="TY71" fmla="*/ 3116 h 3187"/>
              <a:gd name="TX72" fmla="*/ 3710 w 3757"/>
              <a:gd name="TY72" fmla="*/ 3140 h 3187"/>
              <a:gd name="TX73" fmla="*/ 3687 w 3757"/>
              <a:gd name="TY73" fmla="*/ 3158 h 3187"/>
              <a:gd name="TX74" fmla="*/ 3660 w 3757"/>
              <a:gd name="TY74" fmla="*/ 3173 h 3187"/>
              <a:gd name="TX75" fmla="*/ 3631 w 3757"/>
              <a:gd name="TY75" fmla="*/ 3182 h 3187"/>
              <a:gd name="TX76" fmla="*/ 3599 w 3757"/>
              <a:gd name="TY76" fmla="*/ 3186 h 3187"/>
              <a:gd name="TX77" fmla="*/ 157 w 3757"/>
              <a:gd name="TY77" fmla="*/ 3186 h 3187"/>
              <a:gd name="TX78" fmla="*/ 129 w 3757"/>
              <a:gd name="TY78" fmla="*/ 3183 h 3187"/>
              <a:gd name="TX79" fmla="*/ 101 w 3757"/>
              <a:gd name="TY79" fmla="*/ 3175 h 3187"/>
              <a:gd name="TX80" fmla="*/ 75 w 3757"/>
              <a:gd name="TY80" fmla="*/ 3163 h 3187"/>
              <a:gd name="TX81" fmla="*/ 52 w 3757"/>
              <a:gd name="TY81" fmla="*/ 3146 h 3187"/>
              <a:gd name="TX82" fmla="*/ 33 w 3757"/>
              <a:gd name="TY82" fmla="*/ 3125 h 3187"/>
              <a:gd name="TX83" fmla="*/ 18 w 3757"/>
              <a:gd name="TY83" fmla="*/ 3101 h 3187"/>
              <a:gd name="TX84" fmla="*/ 7 w 3757"/>
              <a:gd name="TY84" fmla="*/ 3075 h 3187"/>
              <a:gd name="TX85" fmla="*/ 1 w 3757"/>
              <a:gd name="TY85" fmla="*/ 3047 h 3187"/>
              <a:gd name="TX86" fmla="*/ 0 w 3757"/>
              <a:gd name="TY86" fmla="*/ 3019 h 3187"/>
              <a:gd name="TX87" fmla="*/ 5 w 3757"/>
              <a:gd name="TY87" fmla="*/ 2991 h 3187"/>
              <a:gd name="TX88" fmla="*/ 240 w 3757"/>
              <a:gd name="TY88" fmla="*/ 2049 h 3187"/>
              <a:gd name="TX89" fmla="*/ 247 w 3757"/>
              <a:gd name="TY89" fmla="*/ 2028 h 3187"/>
              <a:gd name="TX90" fmla="*/ 256 w 3757"/>
              <a:gd name="TY90" fmla="*/ 2009 h 3187"/>
              <a:gd name="TX91" fmla="*/ 245 w 3757"/>
              <a:gd name="TY91" fmla="*/ 1970 h 3187"/>
              <a:gd name="TX92" fmla="*/ 238 w 3757"/>
              <a:gd name="TY92" fmla="*/ 1931 h 3187"/>
              <a:gd name="TX93" fmla="*/ 236 w 3757"/>
              <a:gd name="TY93" fmla="*/ 1890 h 3187"/>
              <a:gd name="TX94" fmla="*/ 236 w 3757"/>
              <a:gd name="TY94" fmla="*/ 350 h 3187"/>
              <a:gd name="TX95" fmla="*/ 239 w 3757"/>
              <a:gd name="TY95" fmla="*/ 302 h 3187"/>
              <a:gd name="TX96" fmla="*/ 248 w 3757"/>
              <a:gd name="TY96" fmla="*/ 256 h 3187"/>
              <a:gd name="TX97" fmla="*/ 263 w 3757"/>
              <a:gd name="TY97" fmla="*/ 214 h 3187"/>
              <a:gd name="TX98" fmla="*/ 283 w 3757"/>
              <a:gd name="TY98" fmla="*/ 173 h 3187"/>
              <a:gd name="TX99" fmla="*/ 308 w 3757"/>
              <a:gd name="TY99" fmla="*/ 136 h 3187"/>
              <a:gd name="TX100" fmla="*/ 338 w 3757"/>
              <a:gd name="TY100" fmla="*/ 103 h 3187"/>
              <a:gd name="TX101" fmla="*/ 372 w 3757"/>
              <a:gd name="TY101" fmla="*/ 73 h 3187"/>
              <a:gd name="TX102" fmla="*/ 409 w 3757"/>
              <a:gd name="TY102" fmla="*/ 48 h 3187"/>
              <a:gd name="TX103" fmla="*/ 450 w 3757"/>
              <a:gd name="TY103" fmla="*/ 27 h 3187"/>
              <a:gd name="TX104" fmla="*/ 493 w 3757"/>
              <a:gd name="TY104" fmla="*/ 13 h 3187"/>
              <a:gd name="TX105" fmla="*/ 538 w 3757"/>
              <a:gd name="TY105" fmla="*/ 3 h 3187"/>
              <a:gd name="TX106" fmla="*/ 585 w 3757"/>
              <a:gd name="TY106" fmla="*/ 0 h 318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7" h="3187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1537335" y="2962275"/>
            <a:ext cx="97942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윤희정 : Controller 로그인 기능, 관리자 기능, 검색기능 , 댓글기능 </a:t>
            </a:r>
            <a:endParaRPr lang="ko-KR" altLang="en-US" sz="24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Freeform 16"/>
          <p:cNvSpPr>
            <a:spLocks noEditPoints="1"/>
          </p:cNvSpPr>
          <p:nvPr/>
        </p:nvSpPr>
        <p:spPr bwMode="auto">
          <a:xfrm>
            <a:off x="1031240" y="383476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57020" y="3717290"/>
            <a:ext cx="989330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이태경 : Model, DB설계 및 구현 </a:t>
            </a:r>
            <a:endParaRPr lang="ko-KR" altLang="en-US" sz="24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0360" y="4498975"/>
            <a:ext cx="85877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권미란 : View, CSS, 사진 첨부 기능  </a:t>
            </a:r>
            <a:endParaRPr lang="ko-KR" altLang="en-US" sz="24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10360" y="5307330"/>
            <a:ext cx="85877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공통 : CRUD</a:t>
            </a:r>
            <a:endParaRPr lang="ko-KR" altLang="en-US" sz="24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Freeform 16"/>
          <p:cNvSpPr>
            <a:spLocks noEditPoints="1"/>
          </p:cNvSpPr>
          <p:nvPr/>
        </p:nvSpPr>
        <p:spPr bwMode="auto">
          <a:xfrm>
            <a:off x="1024890" y="467614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Freeform 16"/>
          <p:cNvSpPr>
            <a:spLocks noEditPoints="1"/>
          </p:cNvSpPr>
          <p:nvPr/>
        </p:nvSpPr>
        <p:spPr bwMode="auto">
          <a:xfrm>
            <a:off x="1037590" y="544512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시스템 환경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93025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791845" y="1720850"/>
            <a:ext cx="350520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개발 일정 및 배분율</a:t>
            </a:r>
            <a:endParaRPr lang="ko-KR" altLang="en-US" sz="2800" b="1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29310" y="2500630"/>
          <a:ext cx="10735310" cy="367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289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17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19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프로세스 </a:t>
                      </a:r>
                      <a:endParaRPr lang="ko-KR" altLang="en-US" sz="11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분석 및 </a:t>
                      </a:r>
                      <a:endParaRPr lang="ko-KR" altLang="en-US" sz="11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DB 설계</a:t>
                      </a:r>
                      <a:endParaRPr lang="ko-KR" altLang="en-US" sz="11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10%,  4일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BE5D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7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시스템 설계</a:t>
                      </a:r>
                      <a:endParaRPr lang="ko-KR" altLang="en-US" sz="11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5%,  2일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8CBA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화면설계 및 구현</a:t>
                      </a:r>
                      <a:endParaRPr lang="ko-KR" altLang="en-US" sz="11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65%,  12일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4B18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디버깅</a:t>
                      </a:r>
                      <a:endParaRPr lang="ko-KR" altLang="en-US" sz="11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3B3838"/>
                          </a:solidFill>
                          <a:latin typeface="맑은 고딕" charset="0"/>
                          <a:ea typeface="맑은 고딕" charset="0"/>
                        </a:rPr>
                        <a:t>테스트</a:t>
                      </a:r>
                      <a:endParaRPr lang="ko-KR" altLang="en-US" sz="1100" b="1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3B383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10%,  4일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C55A1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텍스트 상자 26"/>
          <p:cNvSpPr txBox="1">
            <a:spLocks/>
          </p:cNvSpPr>
          <p:nvPr/>
        </p:nvSpPr>
        <p:spPr>
          <a:xfrm>
            <a:off x="1740535" y="5225415"/>
            <a:ext cx="1020826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주요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83754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310" y="2623820"/>
            <a:ext cx="21736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070" y="1749425"/>
            <a:ext cx="302133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카카오 로그인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0450" y="5102225"/>
            <a:ext cx="44392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카카오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사용해서 로그인 기능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780" y="2531110"/>
            <a:ext cx="4227195" cy="234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1053465" y="5506085"/>
            <a:ext cx="44392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0990" y="2345690"/>
            <a:ext cx="4533265" cy="23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751955" y="4724400"/>
            <a:ext cx="443992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로그인시 카카오톡API를 이용해서 user id 와 닉네임을 불러와 DB에 저장.</a:t>
            </a:r>
            <a:endParaRPr lang="ko-KR" altLang="en-US" sz="18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1640" y="5738495"/>
            <a:ext cx="44392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로그인 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id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띄움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31" name="Freeform 16"/>
          <p:cNvSpPr>
            <a:spLocks noEditPoints="1"/>
          </p:cNvSpPr>
          <p:nvPr/>
        </p:nvSpPr>
        <p:spPr bwMode="auto">
          <a:xfrm>
            <a:off x="753110" y="5160010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6351905" y="495490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Freeform 16"/>
          <p:cNvSpPr>
            <a:spLocks noEditPoints="1"/>
          </p:cNvSpPr>
          <p:nvPr/>
        </p:nvSpPr>
        <p:spPr bwMode="auto">
          <a:xfrm>
            <a:off x="6371590" y="5809615"/>
            <a:ext cx="253365" cy="21463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주요 기능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323850" y="1172210"/>
            <a:ext cx="11621135" cy="5419725"/>
          </a:xfrm>
          <a:prstGeom prst="rect">
            <a:avLst/>
          </a:prstGeom>
          <a:solidFill>
            <a:srgbClr val="E9EFF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837545" cy="4540250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310" y="2623820"/>
            <a:ext cx="21736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070" y="1749425"/>
            <a:ext cx="302133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게시물 검색 기능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3465" y="5506085"/>
            <a:ext cx="44392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7127875" y="3301365"/>
            <a:ext cx="4439920" cy="1478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메뉴에 있는 검색창에 책이름, 글쓴이 등  찾고자 하는 검색어를 입력하면 관련된 게시글이 검색됨.</a:t>
            </a:r>
            <a:endParaRPr lang="ko-KR" altLang="en-US" sz="20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Freeform 16"/>
          <p:cNvSpPr>
            <a:spLocks/>
          </p:cNvSpPr>
          <p:nvPr/>
        </p:nvSpPr>
        <p:spPr bwMode="auto">
          <a:xfrm>
            <a:off x="6674485" y="3550920"/>
            <a:ext cx="254000" cy="215265"/>
          </a:xfrm>
          <a:custGeom>
            <a:avLst/>
            <a:gdLst>
              <a:gd name="TX0" fmla="*/ 1542 w 3757"/>
              <a:gd name="TY0" fmla="*/ 2534 h 3187"/>
              <a:gd name="TX1" fmla="*/ 1532 w 3757"/>
              <a:gd name="TY1" fmla="*/ 2536 h 3187"/>
              <a:gd name="TX2" fmla="*/ 1523 w 3757"/>
              <a:gd name="TY2" fmla="*/ 2542 h 3187"/>
              <a:gd name="TX3" fmla="*/ 1516 w 3757"/>
              <a:gd name="TY3" fmla="*/ 2550 h 3187"/>
              <a:gd name="TX4" fmla="*/ 1513 w 3757"/>
              <a:gd name="TY4" fmla="*/ 2560 h 3187"/>
              <a:gd name="TX5" fmla="*/ 1450 w 3757"/>
              <a:gd name="TY5" fmla="*/ 2904 h 3187"/>
              <a:gd name="TX6" fmla="*/ 1451 w 3757"/>
              <a:gd name="TY6" fmla="*/ 2917 h 3187"/>
              <a:gd name="TX7" fmla="*/ 1457 w 3757"/>
              <a:gd name="TY7" fmla="*/ 2929 h 3187"/>
              <a:gd name="TX8" fmla="*/ 1467 w 3757"/>
              <a:gd name="TY8" fmla="*/ 2937 h 3187"/>
              <a:gd name="TX9" fmla="*/ 1481 w 3757"/>
              <a:gd name="TY9" fmla="*/ 2941 h 3187"/>
              <a:gd name="TX10" fmla="*/ 2275 w 3757"/>
              <a:gd name="TY10" fmla="*/ 2941 h 3187"/>
              <a:gd name="TX11" fmla="*/ 2288 w 3757"/>
              <a:gd name="TY11" fmla="*/ 2937 h 3187"/>
              <a:gd name="TX12" fmla="*/ 2297 w 3757"/>
              <a:gd name="TY12" fmla="*/ 2932 h 3187"/>
              <a:gd name="TX13" fmla="*/ 2304 w 3757"/>
              <a:gd name="TY13" fmla="*/ 2921 h 3187"/>
              <a:gd name="TX14" fmla="*/ 2306 w 3757"/>
              <a:gd name="TY14" fmla="*/ 2909 h 3187"/>
              <a:gd name="TX15" fmla="*/ 2306 w 3757"/>
              <a:gd name="TY15" fmla="*/ 2905 h 3187"/>
              <a:gd name="TX16" fmla="*/ 2305 w 3757"/>
              <a:gd name="TY16" fmla="*/ 2901 h 3187"/>
              <a:gd name="TX17" fmla="*/ 2243 w 3757"/>
              <a:gd name="TY17" fmla="*/ 2560 h 3187"/>
              <a:gd name="TX18" fmla="*/ 2240 w 3757"/>
              <a:gd name="TY18" fmla="*/ 2550 h 3187"/>
              <a:gd name="TX19" fmla="*/ 2233 w 3757"/>
              <a:gd name="TY19" fmla="*/ 2542 h 3187"/>
              <a:gd name="TX20" fmla="*/ 2224 w 3757"/>
              <a:gd name="TY20" fmla="*/ 2536 h 3187"/>
              <a:gd name="TX21" fmla="*/ 2214 w 3757"/>
              <a:gd name="TY21" fmla="*/ 2534 h 3187"/>
              <a:gd name="TX22" fmla="*/ 1542 w 3757"/>
              <a:gd name="TY22" fmla="*/ 2534 h 3187"/>
              <a:gd name="TX24" fmla="*/ 585 w 3757"/>
              <a:gd name="TY24" fmla="*/ 305 h 3187"/>
              <a:gd name="TX25" fmla="*/ 571 w 3757"/>
              <a:gd name="TY25" fmla="*/ 308 h 3187"/>
              <a:gd name="TX26" fmla="*/ 560 w 3757"/>
              <a:gd name="TY26" fmla="*/ 314 h 3187"/>
              <a:gd name="TX27" fmla="*/ 550 w 3757"/>
              <a:gd name="TY27" fmla="*/ 324 h 3187"/>
              <a:gd name="TX28" fmla="*/ 544 w 3757"/>
              <a:gd name="TY28" fmla="*/ 336 h 3187"/>
              <a:gd name="TX29" fmla="*/ 542 w 3757"/>
              <a:gd name="TY29" fmla="*/ 350 h 3187"/>
              <a:gd name="TX30" fmla="*/ 542 w 3757"/>
              <a:gd name="TY30" fmla="*/ 1890 h 3187"/>
              <a:gd name="TX31" fmla="*/ 544 w 3757"/>
              <a:gd name="TY31" fmla="*/ 1906 h 3187"/>
              <a:gd name="TX32" fmla="*/ 553 w 3757"/>
              <a:gd name="TY32" fmla="*/ 1921 h 3187"/>
              <a:gd name="TX33" fmla="*/ 567 w 3757"/>
              <a:gd name="TY33" fmla="*/ 1930 h 3187"/>
              <a:gd name="TX34" fmla="*/ 3188 w 3757"/>
              <a:gd name="TY34" fmla="*/ 1930 h 3187"/>
              <a:gd name="TX35" fmla="*/ 3202 w 3757"/>
              <a:gd name="TY35" fmla="*/ 1921 h 3187"/>
              <a:gd name="TX36" fmla="*/ 3211 w 3757"/>
              <a:gd name="TY36" fmla="*/ 1906 h 3187"/>
              <a:gd name="TX37" fmla="*/ 3214 w 3757"/>
              <a:gd name="TY37" fmla="*/ 1890 h 3187"/>
              <a:gd name="TX38" fmla="*/ 3214 w 3757"/>
              <a:gd name="TY38" fmla="*/ 350 h 3187"/>
              <a:gd name="TX39" fmla="*/ 3212 w 3757"/>
              <a:gd name="TY39" fmla="*/ 336 h 3187"/>
              <a:gd name="TX40" fmla="*/ 3206 w 3757"/>
              <a:gd name="TY40" fmla="*/ 324 h 3187"/>
              <a:gd name="TX41" fmla="*/ 3196 w 3757"/>
              <a:gd name="TY41" fmla="*/ 314 h 3187"/>
              <a:gd name="TX42" fmla="*/ 3185 w 3757"/>
              <a:gd name="TY42" fmla="*/ 308 h 3187"/>
              <a:gd name="TX43" fmla="*/ 3170 w 3757"/>
              <a:gd name="TY43" fmla="*/ 305 h 3187"/>
              <a:gd name="TX44" fmla="*/ 585 w 3757"/>
              <a:gd name="TY44" fmla="*/ 305 h 3187"/>
              <a:gd name="TX46" fmla="*/ 585 w 3757"/>
              <a:gd name="TY46" fmla="*/ 0 h 3187"/>
              <a:gd name="TX47" fmla="*/ 3170 w 3757"/>
              <a:gd name="TY47" fmla="*/ 0 h 3187"/>
              <a:gd name="TX48" fmla="*/ 3218 w 3757"/>
              <a:gd name="TY48" fmla="*/ 3 h 3187"/>
              <a:gd name="TX49" fmla="*/ 3263 w 3757"/>
              <a:gd name="TY49" fmla="*/ 13 h 3187"/>
              <a:gd name="TX50" fmla="*/ 3306 w 3757"/>
              <a:gd name="TY50" fmla="*/ 27 h 3187"/>
              <a:gd name="TX51" fmla="*/ 3346 w 3757"/>
              <a:gd name="TY51" fmla="*/ 48 h 3187"/>
              <a:gd name="TX52" fmla="*/ 3384 w 3757"/>
              <a:gd name="TY52" fmla="*/ 73 h 3187"/>
              <a:gd name="TX53" fmla="*/ 3418 w 3757"/>
              <a:gd name="TY53" fmla="*/ 103 h 3187"/>
              <a:gd name="TX54" fmla="*/ 3448 w 3757"/>
              <a:gd name="TY54" fmla="*/ 136 h 3187"/>
              <a:gd name="TX55" fmla="*/ 3473 w 3757"/>
              <a:gd name="TY55" fmla="*/ 173 h 3187"/>
              <a:gd name="TX56" fmla="*/ 3493 w 3757"/>
              <a:gd name="TY56" fmla="*/ 214 h 3187"/>
              <a:gd name="TX57" fmla="*/ 3508 w 3757"/>
              <a:gd name="TY57" fmla="*/ 256 h 3187"/>
              <a:gd name="TX58" fmla="*/ 3517 w 3757"/>
              <a:gd name="TY58" fmla="*/ 302 h 3187"/>
              <a:gd name="TX59" fmla="*/ 3520 w 3757"/>
              <a:gd name="TY59" fmla="*/ 350 h 3187"/>
              <a:gd name="TX60" fmla="*/ 3520 w 3757"/>
              <a:gd name="TY60" fmla="*/ 1890 h 3187"/>
              <a:gd name="TX61" fmla="*/ 3518 w 3757"/>
              <a:gd name="TY61" fmla="*/ 1931 h 3187"/>
              <a:gd name="TX62" fmla="*/ 3510 w 3757"/>
              <a:gd name="TY62" fmla="*/ 1970 h 3187"/>
              <a:gd name="TX63" fmla="*/ 3500 w 3757"/>
              <a:gd name="TY63" fmla="*/ 2009 h 3187"/>
              <a:gd name="TX64" fmla="*/ 3509 w 3757"/>
              <a:gd name="TY64" fmla="*/ 2028 h 3187"/>
              <a:gd name="TX65" fmla="*/ 3516 w 3757"/>
              <a:gd name="TY65" fmla="*/ 2049 h 3187"/>
              <a:gd name="TX66" fmla="*/ 3749 w 3757"/>
              <a:gd name="TY66" fmla="*/ 2983 h 3187"/>
              <a:gd name="TX67" fmla="*/ 3754 w 3757"/>
              <a:gd name="TY67" fmla="*/ 3006 h 3187"/>
              <a:gd name="TX68" fmla="*/ 3756 w 3757"/>
              <a:gd name="TY68" fmla="*/ 3029 h 3187"/>
              <a:gd name="TX69" fmla="*/ 3753 w 3757"/>
              <a:gd name="TY69" fmla="*/ 3060 h 3187"/>
              <a:gd name="TX70" fmla="*/ 3743 w 3757"/>
              <a:gd name="TY70" fmla="*/ 3090 h 3187"/>
              <a:gd name="TX71" fmla="*/ 3729 w 3757"/>
              <a:gd name="TY71" fmla="*/ 3116 h 3187"/>
              <a:gd name="TX72" fmla="*/ 3710 w 3757"/>
              <a:gd name="TY72" fmla="*/ 3140 h 3187"/>
              <a:gd name="TX73" fmla="*/ 3687 w 3757"/>
              <a:gd name="TY73" fmla="*/ 3158 h 3187"/>
              <a:gd name="TX74" fmla="*/ 3660 w 3757"/>
              <a:gd name="TY74" fmla="*/ 3173 h 3187"/>
              <a:gd name="TX75" fmla="*/ 3631 w 3757"/>
              <a:gd name="TY75" fmla="*/ 3182 h 3187"/>
              <a:gd name="TX76" fmla="*/ 3599 w 3757"/>
              <a:gd name="TY76" fmla="*/ 3186 h 3187"/>
              <a:gd name="TX77" fmla="*/ 157 w 3757"/>
              <a:gd name="TY77" fmla="*/ 3186 h 3187"/>
              <a:gd name="TX78" fmla="*/ 129 w 3757"/>
              <a:gd name="TY78" fmla="*/ 3183 h 3187"/>
              <a:gd name="TX79" fmla="*/ 101 w 3757"/>
              <a:gd name="TY79" fmla="*/ 3175 h 3187"/>
              <a:gd name="TX80" fmla="*/ 75 w 3757"/>
              <a:gd name="TY80" fmla="*/ 3163 h 3187"/>
              <a:gd name="TX81" fmla="*/ 52 w 3757"/>
              <a:gd name="TY81" fmla="*/ 3146 h 3187"/>
              <a:gd name="TX82" fmla="*/ 33 w 3757"/>
              <a:gd name="TY82" fmla="*/ 3125 h 3187"/>
              <a:gd name="TX83" fmla="*/ 18 w 3757"/>
              <a:gd name="TY83" fmla="*/ 3101 h 3187"/>
              <a:gd name="TX84" fmla="*/ 7 w 3757"/>
              <a:gd name="TY84" fmla="*/ 3075 h 3187"/>
              <a:gd name="TX85" fmla="*/ 1 w 3757"/>
              <a:gd name="TY85" fmla="*/ 3047 h 3187"/>
              <a:gd name="TX86" fmla="*/ 0 w 3757"/>
              <a:gd name="TY86" fmla="*/ 3019 h 3187"/>
              <a:gd name="TX87" fmla="*/ 5 w 3757"/>
              <a:gd name="TY87" fmla="*/ 2991 h 3187"/>
              <a:gd name="TX88" fmla="*/ 240 w 3757"/>
              <a:gd name="TY88" fmla="*/ 2049 h 3187"/>
              <a:gd name="TX89" fmla="*/ 247 w 3757"/>
              <a:gd name="TY89" fmla="*/ 2028 h 3187"/>
              <a:gd name="TX90" fmla="*/ 256 w 3757"/>
              <a:gd name="TY90" fmla="*/ 2009 h 3187"/>
              <a:gd name="TX91" fmla="*/ 245 w 3757"/>
              <a:gd name="TY91" fmla="*/ 1970 h 3187"/>
              <a:gd name="TX92" fmla="*/ 238 w 3757"/>
              <a:gd name="TY92" fmla="*/ 1931 h 3187"/>
              <a:gd name="TX93" fmla="*/ 236 w 3757"/>
              <a:gd name="TY93" fmla="*/ 1890 h 3187"/>
              <a:gd name="TX94" fmla="*/ 236 w 3757"/>
              <a:gd name="TY94" fmla="*/ 350 h 3187"/>
              <a:gd name="TX95" fmla="*/ 239 w 3757"/>
              <a:gd name="TY95" fmla="*/ 302 h 3187"/>
              <a:gd name="TX96" fmla="*/ 248 w 3757"/>
              <a:gd name="TY96" fmla="*/ 256 h 3187"/>
              <a:gd name="TX97" fmla="*/ 263 w 3757"/>
              <a:gd name="TY97" fmla="*/ 214 h 3187"/>
              <a:gd name="TX98" fmla="*/ 283 w 3757"/>
              <a:gd name="TY98" fmla="*/ 173 h 3187"/>
              <a:gd name="TX99" fmla="*/ 308 w 3757"/>
              <a:gd name="TY99" fmla="*/ 136 h 3187"/>
              <a:gd name="TX100" fmla="*/ 338 w 3757"/>
              <a:gd name="TY100" fmla="*/ 103 h 3187"/>
              <a:gd name="TX101" fmla="*/ 372 w 3757"/>
              <a:gd name="TY101" fmla="*/ 73 h 3187"/>
              <a:gd name="TX102" fmla="*/ 409 w 3757"/>
              <a:gd name="TY102" fmla="*/ 48 h 3187"/>
              <a:gd name="TX103" fmla="*/ 450 w 3757"/>
              <a:gd name="TY103" fmla="*/ 27 h 3187"/>
              <a:gd name="TX104" fmla="*/ 493 w 3757"/>
              <a:gd name="TY104" fmla="*/ 13 h 3187"/>
              <a:gd name="TX105" fmla="*/ 538 w 3757"/>
              <a:gd name="TY105" fmla="*/ 3 h 3187"/>
              <a:gd name="TX106" fmla="*/ 585 w 3757"/>
              <a:gd name="TY106" fmla="*/ 0 h 318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7" h="3187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>
            <a:off x="6676390" y="5154295"/>
            <a:ext cx="254000" cy="215265"/>
          </a:xfrm>
          <a:custGeom>
            <a:avLst/>
            <a:gdLst>
              <a:gd name="TX0" fmla="*/ 1542 w 3757"/>
              <a:gd name="TY0" fmla="*/ 2534 h 3187"/>
              <a:gd name="TX1" fmla="*/ 1532 w 3757"/>
              <a:gd name="TY1" fmla="*/ 2536 h 3187"/>
              <a:gd name="TX2" fmla="*/ 1523 w 3757"/>
              <a:gd name="TY2" fmla="*/ 2542 h 3187"/>
              <a:gd name="TX3" fmla="*/ 1516 w 3757"/>
              <a:gd name="TY3" fmla="*/ 2550 h 3187"/>
              <a:gd name="TX4" fmla="*/ 1513 w 3757"/>
              <a:gd name="TY4" fmla="*/ 2560 h 3187"/>
              <a:gd name="TX5" fmla="*/ 1450 w 3757"/>
              <a:gd name="TY5" fmla="*/ 2904 h 3187"/>
              <a:gd name="TX6" fmla="*/ 1451 w 3757"/>
              <a:gd name="TY6" fmla="*/ 2917 h 3187"/>
              <a:gd name="TX7" fmla="*/ 1457 w 3757"/>
              <a:gd name="TY7" fmla="*/ 2929 h 3187"/>
              <a:gd name="TX8" fmla="*/ 1467 w 3757"/>
              <a:gd name="TY8" fmla="*/ 2937 h 3187"/>
              <a:gd name="TX9" fmla="*/ 1481 w 3757"/>
              <a:gd name="TY9" fmla="*/ 2941 h 3187"/>
              <a:gd name="TX10" fmla="*/ 2275 w 3757"/>
              <a:gd name="TY10" fmla="*/ 2941 h 3187"/>
              <a:gd name="TX11" fmla="*/ 2288 w 3757"/>
              <a:gd name="TY11" fmla="*/ 2937 h 3187"/>
              <a:gd name="TX12" fmla="*/ 2297 w 3757"/>
              <a:gd name="TY12" fmla="*/ 2932 h 3187"/>
              <a:gd name="TX13" fmla="*/ 2304 w 3757"/>
              <a:gd name="TY13" fmla="*/ 2921 h 3187"/>
              <a:gd name="TX14" fmla="*/ 2306 w 3757"/>
              <a:gd name="TY14" fmla="*/ 2909 h 3187"/>
              <a:gd name="TX15" fmla="*/ 2306 w 3757"/>
              <a:gd name="TY15" fmla="*/ 2905 h 3187"/>
              <a:gd name="TX16" fmla="*/ 2305 w 3757"/>
              <a:gd name="TY16" fmla="*/ 2901 h 3187"/>
              <a:gd name="TX17" fmla="*/ 2243 w 3757"/>
              <a:gd name="TY17" fmla="*/ 2560 h 3187"/>
              <a:gd name="TX18" fmla="*/ 2240 w 3757"/>
              <a:gd name="TY18" fmla="*/ 2550 h 3187"/>
              <a:gd name="TX19" fmla="*/ 2233 w 3757"/>
              <a:gd name="TY19" fmla="*/ 2542 h 3187"/>
              <a:gd name="TX20" fmla="*/ 2224 w 3757"/>
              <a:gd name="TY20" fmla="*/ 2536 h 3187"/>
              <a:gd name="TX21" fmla="*/ 2214 w 3757"/>
              <a:gd name="TY21" fmla="*/ 2534 h 3187"/>
              <a:gd name="TX22" fmla="*/ 1542 w 3757"/>
              <a:gd name="TY22" fmla="*/ 2534 h 3187"/>
              <a:gd name="TX24" fmla="*/ 585 w 3757"/>
              <a:gd name="TY24" fmla="*/ 305 h 3187"/>
              <a:gd name="TX25" fmla="*/ 571 w 3757"/>
              <a:gd name="TY25" fmla="*/ 308 h 3187"/>
              <a:gd name="TX26" fmla="*/ 560 w 3757"/>
              <a:gd name="TY26" fmla="*/ 314 h 3187"/>
              <a:gd name="TX27" fmla="*/ 550 w 3757"/>
              <a:gd name="TY27" fmla="*/ 324 h 3187"/>
              <a:gd name="TX28" fmla="*/ 544 w 3757"/>
              <a:gd name="TY28" fmla="*/ 336 h 3187"/>
              <a:gd name="TX29" fmla="*/ 542 w 3757"/>
              <a:gd name="TY29" fmla="*/ 350 h 3187"/>
              <a:gd name="TX30" fmla="*/ 542 w 3757"/>
              <a:gd name="TY30" fmla="*/ 1890 h 3187"/>
              <a:gd name="TX31" fmla="*/ 544 w 3757"/>
              <a:gd name="TY31" fmla="*/ 1906 h 3187"/>
              <a:gd name="TX32" fmla="*/ 553 w 3757"/>
              <a:gd name="TY32" fmla="*/ 1921 h 3187"/>
              <a:gd name="TX33" fmla="*/ 567 w 3757"/>
              <a:gd name="TY33" fmla="*/ 1930 h 3187"/>
              <a:gd name="TX34" fmla="*/ 3188 w 3757"/>
              <a:gd name="TY34" fmla="*/ 1930 h 3187"/>
              <a:gd name="TX35" fmla="*/ 3202 w 3757"/>
              <a:gd name="TY35" fmla="*/ 1921 h 3187"/>
              <a:gd name="TX36" fmla="*/ 3211 w 3757"/>
              <a:gd name="TY36" fmla="*/ 1906 h 3187"/>
              <a:gd name="TX37" fmla="*/ 3214 w 3757"/>
              <a:gd name="TY37" fmla="*/ 1890 h 3187"/>
              <a:gd name="TX38" fmla="*/ 3214 w 3757"/>
              <a:gd name="TY38" fmla="*/ 350 h 3187"/>
              <a:gd name="TX39" fmla="*/ 3212 w 3757"/>
              <a:gd name="TY39" fmla="*/ 336 h 3187"/>
              <a:gd name="TX40" fmla="*/ 3206 w 3757"/>
              <a:gd name="TY40" fmla="*/ 324 h 3187"/>
              <a:gd name="TX41" fmla="*/ 3196 w 3757"/>
              <a:gd name="TY41" fmla="*/ 314 h 3187"/>
              <a:gd name="TX42" fmla="*/ 3185 w 3757"/>
              <a:gd name="TY42" fmla="*/ 308 h 3187"/>
              <a:gd name="TX43" fmla="*/ 3170 w 3757"/>
              <a:gd name="TY43" fmla="*/ 305 h 3187"/>
              <a:gd name="TX44" fmla="*/ 585 w 3757"/>
              <a:gd name="TY44" fmla="*/ 305 h 3187"/>
              <a:gd name="TX46" fmla="*/ 585 w 3757"/>
              <a:gd name="TY46" fmla="*/ 0 h 3187"/>
              <a:gd name="TX47" fmla="*/ 3170 w 3757"/>
              <a:gd name="TY47" fmla="*/ 0 h 3187"/>
              <a:gd name="TX48" fmla="*/ 3218 w 3757"/>
              <a:gd name="TY48" fmla="*/ 3 h 3187"/>
              <a:gd name="TX49" fmla="*/ 3263 w 3757"/>
              <a:gd name="TY49" fmla="*/ 13 h 3187"/>
              <a:gd name="TX50" fmla="*/ 3306 w 3757"/>
              <a:gd name="TY50" fmla="*/ 27 h 3187"/>
              <a:gd name="TX51" fmla="*/ 3346 w 3757"/>
              <a:gd name="TY51" fmla="*/ 48 h 3187"/>
              <a:gd name="TX52" fmla="*/ 3384 w 3757"/>
              <a:gd name="TY52" fmla="*/ 73 h 3187"/>
              <a:gd name="TX53" fmla="*/ 3418 w 3757"/>
              <a:gd name="TY53" fmla="*/ 103 h 3187"/>
              <a:gd name="TX54" fmla="*/ 3448 w 3757"/>
              <a:gd name="TY54" fmla="*/ 136 h 3187"/>
              <a:gd name="TX55" fmla="*/ 3473 w 3757"/>
              <a:gd name="TY55" fmla="*/ 173 h 3187"/>
              <a:gd name="TX56" fmla="*/ 3493 w 3757"/>
              <a:gd name="TY56" fmla="*/ 214 h 3187"/>
              <a:gd name="TX57" fmla="*/ 3508 w 3757"/>
              <a:gd name="TY57" fmla="*/ 256 h 3187"/>
              <a:gd name="TX58" fmla="*/ 3517 w 3757"/>
              <a:gd name="TY58" fmla="*/ 302 h 3187"/>
              <a:gd name="TX59" fmla="*/ 3520 w 3757"/>
              <a:gd name="TY59" fmla="*/ 350 h 3187"/>
              <a:gd name="TX60" fmla="*/ 3520 w 3757"/>
              <a:gd name="TY60" fmla="*/ 1890 h 3187"/>
              <a:gd name="TX61" fmla="*/ 3518 w 3757"/>
              <a:gd name="TY61" fmla="*/ 1931 h 3187"/>
              <a:gd name="TX62" fmla="*/ 3510 w 3757"/>
              <a:gd name="TY62" fmla="*/ 1970 h 3187"/>
              <a:gd name="TX63" fmla="*/ 3500 w 3757"/>
              <a:gd name="TY63" fmla="*/ 2009 h 3187"/>
              <a:gd name="TX64" fmla="*/ 3509 w 3757"/>
              <a:gd name="TY64" fmla="*/ 2028 h 3187"/>
              <a:gd name="TX65" fmla="*/ 3516 w 3757"/>
              <a:gd name="TY65" fmla="*/ 2049 h 3187"/>
              <a:gd name="TX66" fmla="*/ 3749 w 3757"/>
              <a:gd name="TY66" fmla="*/ 2983 h 3187"/>
              <a:gd name="TX67" fmla="*/ 3754 w 3757"/>
              <a:gd name="TY67" fmla="*/ 3006 h 3187"/>
              <a:gd name="TX68" fmla="*/ 3756 w 3757"/>
              <a:gd name="TY68" fmla="*/ 3029 h 3187"/>
              <a:gd name="TX69" fmla="*/ 3753 w 3757"/>
              <a:gd name="TY69" fmla="*/ 3060 h 3187"/>
              <a:gd name="TX70" fmla="*/ 3743 w 3757"/>
              <a:gd name="TY70" fmla="*/ 3090 h 3187"/>
              <a:gd name="TX71" fmla="*/ 3729 w 3757"/>
              <a:gd name="TY71" fmla="*/ 3116 h 3187"/>
              <a:gd name="TX72" fmla="*/ 3710 w 3757"/>
              <a:gd name="TY72" fmla="*/ 3140 h 3187"/>
              <a:gd name="TX73" fmla="*/ 3687 w 3757"/>
              <a:gd name="TY73" fmla="*/ 3158 h 3187"/>
              <a:gd name="TX74" fmla="*/ 3660 w 3757"/>
              <a:gd name="TY74" fmla="*/ 3173 h 3187"/>
              <a:gd name="TX75" fmla="*/ 3631 w 3757"/>
              <a:gd name="TY75" fmla="*/ 3182 h 3187"/>
              <a:gd name="TX76" fmla="*/ 3599 w 3757"/>
              <a:gd name="TY76" fmla="*/ 3186 h 3187"/>
              <a:gd name="TX77" fmla="*/ 157 w 3757"/>
              <a:gd name="TY77" fmla="*/ 3186 h 3187"/>
              <a:gd name="TX78" fmla="*/ 129 w 3757"/>
              <a:gd name="TY78" fmla="*/ 3183 h 3187"/>
              <a:gd name="TX79" fmla="*/ 101 w 3757"/>
              <a:gd name="TY79" fmla="*/ 3175 h 3187"/>
              <a:gd name="TX80" fmla="*/ 75 w 3757"/>
              <a:gd name="TY80" fmla="*/ 3163 h 3187"/>
              <a:gd name="TX81" fmla="*/ 52 w 3757"/>
              <a:gd name="TY81" fmla="*/ 3146 h 3187"/>
              <a:gd name="TX82" fmla="*/ 33 w 3757"/>
              <a:gd name="TY82" fmla="*/ 3125 h 3187"/>
              <a:gd name="TX83" fmla="*/ 18 w 3757"/>
              <a:gd name="TY83" fmla="*/ 3101 h 3187"/>
              <a:gd name="TX84" fmla="*/ 7 w 3757"/>
              <a:gd name="TY84" fmla="*/ 3075 h 3187"/>
              <a:gd name="TX85" fmla="*/ 1 w 3757"/>
              <a:gd name="TY85" fmla="*/ 3047 h 3187"/>
              <a:gd name="TX86" fmla="*/ 0 w 3757"/>
              <a:gd name="TY86" fmla="*/ 3019 h 3187"/>
              <a:gd name="TX87" fmla="*/ 5 w 3757"/>
              <a:gd name="TY87" fmla="*/ 2991 h 3187"/>
              <a:gd name="TX88" fmla="*/ 240 w 3757"/>
              <a:gd name="TY88" fmla="*/ 2049 h 3187"/>
              <a:gd name="TX89" fmla="*/ 247 w 3757"/>
              <a:gd name="TY89" fmla="*/ 2028 h 3187"/>
              <a:gd name="TX90" fmla="*/ 256 w 3757"/>
              <a:gd name="TY90" fmla="*/ 2009 h 3187"/>
              <a:gd name="TX91" fmla="*/ 245 w 3757"/>
              <a:gd name="TY91" fmla="*/ 1970 h 3187"/>
              <a:gd name="TX92" fmla="*/ 238 w 3757"/>
              <a:gd name="TY92" fmla="*/ 1931 h 3187"/>
              <a:gd name="TX93" fmla="*/ 236 w 3757"/>
              <a:gd name="TY93" fmla="*/ 1890 h 3187"/>
              <a:gd name="TX94" fmla="*/ 236 w 3757"/>
              <a:gd name="TY94" fmla="*/ 350 h 3187"/>
              <a:gd name="TX95" fmla="*/ 239 w 3757"/>
              <a:gd name="TY95" fmla="*/ 302 h 3187"/>
              <a:gd name="TX96" fmla="*/ 248 w 3757"/>
              <a:gd name="TY96" fmla="*/ 256 h 3187"/>
              <a:gd name="TX97" fmla="*/ 263 w 3757"/>
              <a:gd name="TY97" fmla="*/ 214 h 3187"/>
              <a:gd name="TX98" fmla="*/ 283 w 3757"/>
              <a:gd name="TY98" fmla="*/ 173 h 3187"/>
              <a:gd name="TX99" fmla="*/ 308 w 3757"/>
              <a:gd name="TY99" fmla="*/ 136 h 3187"/>
              <a:gd name="TX100" fmla="*/ 338 w 3757"/>
              <a:gd name="TY100" fmla="*/ 103 h 3187"/>
              <a:gd name="TX101" fmla="*/ 372 w 3757"/>
              <a:gd name="TY101" fmla="*/ 73 h 3187"/>
              <a:gd name="TX102" fmla="*/ 409 w 3757"/>
              <a:gd name="TY102" fmla="*/ 48 h 3187"/>
              <a:gd name="TX103" fmla="*/ 450 w 3757"/>
              <a:gd name="TY103" fmla="*/ 27 h 3187"/>
              <a:gd name="TX104" fmla="*/ 493 w 3757"/>
              <a:gd name="TY104" fmla="*/ 13 h 3187"/>
              <a:gd name="TX105" fmla="*/ 538 w 3757"/>
              <a:gd name="TY105" fmla="*/ 3 h 3187"/>
              <a:gd name="TX106" fmla="*/ 585 w 3757"/>
              <a:gd name="TY106" fmla="*/ 0 h 318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7" h="3187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800" y="2359025"/>
            <a:ext cx="5376545" cy="354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7195820" y="4950460"/>
            <a:ext cx="4439920" cy="9569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Mybatis의 sql문을 활용하여 </a:t>
            </a:r>
            <a:endParaRPr lang="ko-KR" altLang="en-US" sz="20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효율적인 검색 기능을 구현</a:t>
            </a:r>
            <a:endParaRPr lang="ko-KR" altLang="en-US" sz="20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52" name="Freeform 2051"/>
          <p:cNvSpPr>
            <a:spLocks/>
          </p:cNvSpPr>
          <p:nvPr/>
        </p:nvSpPr>
        <p:spPr bwMode="auto">
          <a:xfrm>
            <a:off x="6692900" y="2317115"/>
            <a:ext cx="254000" cy="215265"/>
          </a:xfrm>
          <a:custGeom>
            <a:avLst/>
            <a:gdLst>
              <a:gd name="TX0" fmla="*/ 1542 w 3757"/>
              <a:gd name="TY0" fmla="*/ 2534 h 3187"/>
              <a:gd name="TX1" fmla="*/ 1532 w 3757"/>
              <a:gd name="TY1" fmla="*/ 2536 h 3187"/>
              <a:gd name="TX2" fmla="*/ 1523 w 3757"/>
              <a:gd name="TY2" fmla="*/ 2542 h 3187"/>
              <a:gd name="TX3" fmla="*/ 1516 w 3757"/>
              <a:gd name="TY3" fmla="*/ 2550 h 3187"/>
              <a:gd name="TX4" fmla="*/ 1513 w 3757"/>
              <a:gd name="TY4" fmla="*/ 2560 h 3187"/>
              <a:gd name="TX5" fmla="*/ 1450 w 3757"/>
              <a:gd name="TY5" fmla="*/ 2904 h 3187"/>
              <a:gd name="TX6" fmla="*/ 1451 w 3757"/>
              <a:gd name="TY6" fmla="*/ 2917 h 3187"/>
              <a:gd name="TX7" fmla="*/ 1457 w 3757"/>
              <a:gd name="TY7" fmla="*/ 2929 h 3187"/>
              <a:gd name="TX8" fmla="*/ 1467 w 3757"/>
              <a:gd name="TY8" fmla="*/ 2937 h 3187"/>
              <a:gd name="TX9" fmla="*/ 1481 w 3757"/>
              <a:gd name="TY9" fmla="*/ 2941 h 3187"/>
              <a:gd name="TX10" fmla="*/ 2275 w 3757"/>
              <a:gd name="TY10" fmla="*/ 2941 h 3187"/>
              <a:gd name="TX11" fmla="*/ 2288 w 3757"/>
              <a:gd name="TY11" fmla="*/ 2937 h 3187"/>
              <a:gd name="TX12" fmla="*/ 2297 w 3757"/>
              <a:gd name="TY12" fmla="*/ 2932 h 3187"/>
              <a:gd name="TX13" fmla="*/ 2304 w 3757"/>
              <a:gd name="TY13" fmla="*/ 2921 h 3187"/>
              <a:gd name="TX14" fmla="*/ 2306 w 3757"/>
              <a:gd name="TY14" fmla="*/ 2909 h 3187"/>
              <a:gd name="TX15" fmla="*/ 2306 w 3757"/>
              <a:gd name="TY15" fmla="*/ 2905 h 3187"/>
              <a:gd name="TX16" fmla="*/ 2305 w 3757"/>
              <a:gd name="TY16" fmla="*/ 2901 h 3187"/>
              <a:gd name="TX17" fmla="*/ 2243 w 3757"/>
              <a:gd name="TY17" fmla="*/ 2560 h 3187"/>
              <a:gd name="TX18" fmla="*/ 2240 w 3757"/>
              <a:gd name="TY18" fmla="*/ 2550 h 3187"/>
              <a:gd name="TX19" fmla="*/ 2233 w 3757"/>
              <a:gd name="TY19" fmla="*/ 2542 h 3187"/>
              <a:gd name="TX20" fmla="*/ 2224 w 3757"/>
              <a:gd name="TY20" fmla="*/ 2536 h 3187"/>
              <a:gd name="TX21" fmla="*/ 2214 w 3757"/>
              <a:gd name="TY21" fmla="*/ 2534 h 3187"/>
              <a:gd name="TX22" fmla="*/ 1542 w 3757"/>
              <a:gd name="TY22" fmla="*/ 2534 h 3187"/>
              <a:gd name="TX24" fmla="*/ 585 w 3757"/>
              <a:gd name="TY24" fmla="*/ 305 h 3187"/>
              <a:gd name="TX25" fmla="*/ 571 w 3757"/>
              <a:gd name="TY25" fmla="*/ 308 h 3187"/>
              <a:gd name="TX26" fmla="*/ 560 w 3757"/>
              <a:gd name="TY26" fmla="*/ 314 h 3187"/>
              <a:gd name="TX27" fmla="*/ 550 w 3757"/>
              <a:gd name="TY27" fmla="*/ 324 h 3187"/>
              <a:gd name="TX28" fmla="*/ 544 w 3757"/>
              <a:gd name="TY28" fmla="*/ 336 h 3187"/>
              <a:gd name="TX29" fmla="*/ 542 w 3757"/>
              <a:gd name="TY29" fmla="*/ 350 h 3187"/>
              <a:gd name="TX30" fmla="*/ 542 w 3757"/>
              <a:gd name="TY30" fmla="*/ 1890 h 3187"/>
              <a:gd name="TX31" fmla="*/ 544 w 3757"/>
              <a:gd name="TY31" fmla="*/ 1906 h 3187"/>
              <a:gd name="TX32" fmla="*/ 553 w 3757"/>
              <a:gd name="TY32" fmla="*/ 1921 h 3187"/>
              <a:gd name="TX33" fmla="*/ 567 w 3757"/>
              <a:gd name="TY33" fmla="*/ 1930 h 3187"/>
              <a:gd name="TX34" fmla="*/ 3188 w 3757"/>
              <a:gd name="TY34" fmla="*/ 1930 h 3187"/>
              <a:gd name="TX35" fmla="*/ 3202 w 3757"/>
              <a:gd name="TY35" fmla="*/ 1921 h 3187"/>
              <a:gd name="TX36" fmla="*/ 3211 w 3757"/>
              <a:gd name="TY36" fmla="*/ 1906 h 3187"/>
              <a:gd name="TX37" fmla="*/ 3214 w 3757"/>
              <a:gd name="TY37" fmla="*/ 1890 h 3187"/>
              <a:gd name="TX38" fmla="*/ 3214 w 3757"/>
              <a:gd name="TY38" fmla="*/ 350 h 3187"/>
              <a:gd name="TX39" fmla="*/ 3212 w 3757"/>
              <a:gd name="TY39" fmla="*/ 336 h 3187"/>
              <a:gd name="TX40" fmla="*/ 3206 w 3757"/>
              <a:gd name="TY40" fmla="*/ 324 h 3187"/>
              <a:gd name="TX41" fmla="*/ 3196 w 3757"/>
              <a:gd name="TY41" fmla="*/ 314 h 3187"/>
              <a:gd name="TX42" fmla="*/ 3185 w 3757"/>
              <a:gd name="TY42" fmla="*/ 308 h 3187"/>
              <a:gd name="TX43" fmla="*/ 3170 w 3757"/>
              <a:gd name="TY43" fmla="*/ 305 h 3187"/>
              <a:gd name="TX44" fmla="*/ 585 w 3757"/>
              <a:gd name="TY44" fmla="*/ 305 h 3187"/>
              <a:gd name="TX46" fmla="*/ 585 w 3757"/>
              <a:gd name="TY46" fmla="*/ 0 h 3187"/>
              <a:gd name="TX47" fmla="*/ 3170 w 3757"/>
              <a:gd name="TY47" fmla="*/ 0 h 3187"/>
              <a:gd name="TX48" fmla="*/ 3218 w 3757"/>
              <a:gd name="TY48" fmla="*/ 3 h 3187"/>
              <a:gd name="TX49" fmla="*/ 3263 w 3757"/>
              <a:gd name="TY49" fmla="*/ 13 h 3187"/>
              <a:gd name="TX50" fmla="*/ 3306 w 3757"/>
              <a:gd name="TY50" fmla="*/ 27 h 3187"/>
              <a:gd name="TX51" fmla="*/ 3346 w 3757"/>
              <a:gd name="TY51" fmla="*/ 48 h 3187"/>
              <a:gd name="TX52" fmla="*/ 3384 w 3757"/>
              <a:gd name="TY52" fmla="*/ 73 h 3187"/>
              <a:gd name="TX53" fmla="*/ 3418 w 3757"/>
              <a:gd name="TY53" fmla="*/ 103 h 3187"/>
              <a:gd name="TX54" fmla="*/ 3448 w 3757"/>
              <a:gd name="TY54" fmla="*/ 136 h 3187"/>
              <a:gd name="TX55" fmla="*/ 3473 w 3757"/>
              <a:gd name="TY55" fmla="*/ 173 h 3187"/>
              <a:gd name="TX56" fmla="*/ 3493 w 3757"/>
              <a:gd name="TY56" fmla="*/ 214 h 3187"/>
              <a:gd name="TX57" fmla="*/ 3508 w 3757"/>
              <a:gd name="TY57" fmla="*/ 256 h 3187"/>
              <a:gd name="TX58" fmla="*/ 3517 w 3757"/>
              <a:gd name="TY58" fmla="*/ 302 h 3187"/>
              <a:gd name="TX59" fmla="*/ 3520 w 3757"/>
              <a:gd name="TY59" fmla="*/ 350 h 3187"/>
              <a:gd name="TX60" fmla="*/ 3520 w 3757"/>
              <a:gd name="TY60" fmla="*/ 1890 h 3187"/>
              <a:gd name="TX61" fmla="*/ 3518 w 3757"/>
              <a:gd name="TY61" fmla="*/ 1931 h 3187"/>
              <a:gd name="TX62" fmla="*/ 3510 w 3757"/>
              <a:gd name="TY62" fmla="*/ 1970 h 3187"/>
              <a:gd name="TX63" fmla="*/ 3500 w 3757"/>
              <a:gd name="TY63" fmla="*/ 2009 h 3187"/>
              <a:gd name="TX64" fmla="*/ 3509 w 3757"/>
              <a:gd name="TY64" fmla="*/ 2028 h 3187"/>
              <a:gd name="TX65" fmla="*/ 3516 w 3757"/>
              <a:gd name="TY65" fmla="*/ 2049 h 3187"/>
              <a:gd name="TX66" fmla="*/ 3749 w 3757"/>
              <a:gd name="TY66" fmla="*/ 2983 h 3187"/>
              <a:gd name="TX67" fmla="*/ 3754 w 3757"/>
              <a:gd name="TY67" fmla="*/ 3006 h 3187"/>
              <a:gd name="TX68" fmla="*/ 3756 w 3757"/>
              <a:gd name="TY68" fmla="*/ 3029 h 3187"/>
              <a:gd name="TX69" fmla="*/ 3753 w 3757"/>
              <a:gd name="TY69" fmla="*/ 3060 h 3187"/>
              <a:gd name="TX70" fmla="*/ 3743 w 3757"/>
              <a:gd name="TY70" fmla="*/ 3090 h 3187"/>
              <a:gd name="TX71" fmla="*/ 3729 w 3757"/>
              <a:gd name="TY71" fmla="*/ 3116 h 3187"/>
              <a:gd name="TX72" fmla="*/ 3710 w 3757"/>
              <a:gd name="TY72" fmla="*/ 3140 h 3187"/>
              <a:gd name="TX73" fmla="*/ 3687 w 3757"/>
              <a:gd name="TY73" fmla="*/ 3158 h 3187"/>
              <a:gd name="TX74" fmla="*/ 3660 w 3757"/>
              <a:gd name="TY74" fmla="*/ 3173 h 3187"/>
              <a:gd name="TX75" fmla="*/ 3631 w 3757"/>
              <a:gd name="TY75" fmla="*/ 3182 h 3187"/>
              <a:gd name="TX76" fmla="*/ 3599 w 3757"/>
              <a:gd name="TY76" fmla="*/ 3186 h 3187"/>
              <a:gd name="TX77" fmla="*/ 157 w 3757"/>
              <a:gd name="TY77" fmla="*/ 3186 h 3187"/>
              <a:gd name="TX78" fmla="*/ 129 w 3757"/>
              <a:gd name="TY78" fmla="*/ 3183 h 3187"/>
              <a:gd name="TX79" fmla="*/ 101 w 3757"/>
              <a:gd name="TY79" fmla="*/ 3175 h 3187"/>
              <a:gd name="TX80" fmla="*/ 75 w 3757"/>
              <a:gd name="TY80" fmla="*/ 3163 h 3187"/>
              <a:gd name="TX81" fmla="*/ 52 w 3757"/>
              <a:gd name="TY81" fmla="*/ 3146 h 3187"/>
              <a:gd name="TX82" fmla="*/ 33 w 3757"/>
              <a:gd name="TY82" fmla="*/ 3125 h 3187"/>
              <a:gd name="TX83" fmla="*/ 18 w 3757"/>
              <a:gd name="TY83" fmla="*/ 3101 h 3187"/>
              <a:gd name="TX84" fmla="*/ 7 w 3757"/>
              <a:gd name="TY84" fmla="*/ 3075 h 3187"/>
              <a:gd name="TX85" fmla="*/ 1 w 3757"/>
              <a:gd name="TY85" fmla="*/ 3047 h 3187"/>
              <a:gd name="TX86" fmla="*/ 0 w 3757"/>
              <a:gd name="TY86" fmla="*/ 3019 h 3187"/>
              <a:gd name="TX87" fmla="*/ 5 w 3757"/>
              <a:gd name="TY87" fmla="*/ 2991 h 3187"/>
              <a:gd name="TX88" fmla="*/ 240 w 3757"/>
              <a:gd name="TY88" fmla="*/ 2049 h 3187"/>
              <a:gd name="TX89" fmla="*/ 247 w 3757"/>
              <a:gd name="TY89" fmla="*/ 2028 h 3187"/>
              <a:gd name="TX90" fmla="*/ 256 w 3757"/>
              <a:gd name="TY90" fmla="*/ 2009 h 3187"/>
              <a:gd name="TX91" fmla="*/ 245 w 3757"/>
              <a:gd name="TY91" fmla="*/ 1970 h 3187"/>
              <a:gd name="TX92" fmla="*/ 238 w 3757"/>
              <a:gd name="TY92" fmla="*/ 1931 h 3187"/>
              <a:gd name="TX93" fmla="*/ 236 w 3757"/>
              <a:gd name="TY93" fmla="*/ 1890 h 3187"/>
              <a:gd name="TX94" fmla="*/ 236 w 3757"/>
              <a:gd name="TY94" fmla="*/ 350 h 3187"/>
              <a:gd name="TX95" fmla="*/ 239 w 3757"/>
              <a:gd name="TY95" fmla="*/ 302 h 3187"/>
              <a:gd name="TX96" fmla="*/ 248 w 3757"/>
              <a:gd name="TY96" fmla="*/ 256 h 3187"/>
              <a:gd name="TX97" fmla="*/ 263 w 3757"/>
              <a:gd name="TY97" fmla="*/ 214 h 3187"/>
              <a:gd name="TX98" fmla="*/ 283 w 3757"/>
              <a:gd name="TY98" fmla="*/ 173 h 3187"/>
              <a:gd name="TX99" fmla="*/ 308 w 3757"/>
              <a:gd name="TY99" fmla="*/ 136 h 3187"/>
              <a:gd name="TX100" fmla="*/ 338 w 3757"/>
              <a:gd name="TY100" fmla="*/ 103 h 3187"/>
              <a:gd name="TX101" fmla="*/ 372 w 3757"/>
              <a:gd name="TY101" fmla="*/ 73 h 3187"/>
              <a:gd name="TX102" fmla="*/ 409 w 3757"/>
              <a:gd name="TY102" fmla="*/ 48 h 3187"/>
              <a:gd name="TX103" fmla="*/ 450 w 3757"/>
              <a:gd name="TY103" fmla="*/ 27 h 3187"/>
              <a:gd name="TX104" fmla="*/ 493 w 3757"/>
              <a:gd name="TY104" fmla="*/ 13 h 3187"/>
              <a:gd name="TX105" fmla="*/ 538 w 3757"/>
              <a:gd name="TY105" fmla="*/ 3 h 3187"/>
              <a:gd name="TX106" fmla="*/ 585 w 3757"/>
              <a:gd name="TY106" fmla="*/ 0 h 318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7" h="3187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53" name="TextBox 2052"/>
          <p:cNvSpPr txBox="1">
            <a:spLocks/>
          </p:cNvSpPr>
          <p:nvPr/>
        </p:nvSpPr>
        <p:spPr>
          <a:xfrm>
            <a:off x="7212330" y="2113280"/>
            <a:ext cx="4439920" cy="10153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3B3838"/>
                </a:solidFill>
                <a:latin typeface="맑은 고딕" charset="0"/>
                <a:ea typeface="맑은 고딕" charset="0"/>
              </a:rPr>
              <a:t>상태 살래요, 팔래요 버튼으로 정렬 가능.</a:t>
            </a:r>
            <a:endParaRPr lang="ko-KR" altLang="en-US" sz="2000" b="0" cap="none" dirty="0">
              <a:solidFill>
                <a:srgbClr val="3B3838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850" y="228600"/>
            <a:ext cx="11620500" cy="943610"/>
          </a:xfrm>
          <a:prstGeom prst="rect">
            <a:avLst/>
          </a:prstGeom>
          <a:solidFill>
            <a:srgbClr val="576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주요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1172210"/>
            <a:ext cx="11620500" cy="5419090"/>
          </a:xfrm>
          <a:prstGeom prst="rect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31520" y="1666240"/>
            <a:ext cx="10837545" cy="4694555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이등변 삼각형 8"/>
          <p:cNvSpPr/>
          <p:nvPr/>
        </p:nvSpPr>
        <p:spPr>
          <a:xfrm>
            <a:off x="1172210" y="1005205"/>
            <a:ext cx="218440" cy="167005"/>
          </a:xfrm>
          <a:prstGeom prst="triangle">
            <a:avLst/>
          </a:prstGeom>
          <a:solidFill>
            <a:srgbClr val="E9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049000" y="459740"/>
            <a:ext cx="495300" cy="495300"/>
          </a:xfrm>
          <a:prstGeom prst="roundRect">
            <a:avLst>
              <a:gd name="adj" fmla="val 4214"/>
            </a:avLst>
          </a:prstGeom>
          <a:solidFill>
            <a:srgbClr val="18D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5238750" y="5619750"/>
            <a:ext cx="200660" cy="2463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310" y="2623820"/>
            <a:ext cx="21736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070" y="1749425"/>
            <a:ext cx="302133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관리자 기능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3465" y="5506085"/>
            <a:ext cx="44392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6983730" y="2571750"/>
            <a:ext cx="4439920" cy="1015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로그인과 동시에 관리자 권한을 확인함. </a:t>
            </a:r>
            <a:endParaRPr lang="ko-KR" altLang="en-US" sz="2000" b="0" cap="none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Freeform 16"/>
          <p:cNvSpPr>
            <a:spLocks/>
          </p:cNvSpPr>
          <p:nvPr/>
        </p:nvSpPr>
        <p:spPr bwMode="auto">
          <a:xfrm>
            <a:off x="6530340" y="2788285"/>
            <a:ext cx="254000" cy="215265"/>
          </a:xfrm>
          <a:custGeom>
            <a:avLst/>
            <a:gdLst>
              <a:gd name="TX0" fmla="*/ 1542 w 3757"/>
              <a:gd name="TY0" fmla="*/ 2534 h 3187"/>
              <a:gd name="TX1" fmla="*/ 1532 w 3757"/>
              <a:gd name="TY1" fmla="*/ 2536 h 3187"/>
              <a:gd name="TX2" fmla="*/ 1523 w 3757"/>
              <a:gd name="TY2" fmla="*/ 2542 h 3187"/>
              <a:gd name="TX3" fmla="*/ 1516 w 3757"/>
              <a:gd name="TY3" fmla="*/ 2550 h 3187"/>
              <a:gd name="TX4" fmla="*/ 1513 w 3757"/>
              <a:gd name="TY4" fmla="*/ 2560 h 3187"/>
              <a:gd name="TX5" fmla="*/ 1450 w 3757"/>
              <a:gd name="TY5" fmla="*/ 2904 h 3187"/>
              <a:gd name="TX6" fmla="*/ 1451 w 3757"/>
              <a:gd name="TY6" fmla="*/ 2917 h 3187"/>
              <a:gd name="TX7" fmla="*/ 1457 w 3757"/>
              <a:gd name="TY7" fmla="*/ 2929 h 3187"/>
              <a:gd name="TX8" fmla="*/ 1467 w 3757"/>
              <a:gd name="TY8" fmla="*/ 2937 h 3187"/>
              <a:gd name="TX9" fmla="*/ 1481 w 3757"/>
              <a:gd name="TY9" fmla="*/ 2941 h 3187"/>
              <a:gd name="TX10" fmla="*/ 2275 w 3757"/>
              <a:gd name="TY10" fmla="*/ 2941 h 3187"/>
              <a:gd name="TX11" fmla="*/ 2288 w 3757"/>
              <a:gd name="TY11" fmla="*/ 2937 h 3187"/>
              <a:gd name="TX12" fmla="*/ 2297 w 3757"/>
              <a:gd name="TY12" fmla="*/ 2932 h 3187"/>
              <a:gd name="TX13" fmla="*/ 2304 w 3757"/>
              <a:gd name="TY13" fmla="*/ 2921 h 3187"/>
              <a:gd name="TX14" fmla="*/ 2306 w 3757"/>
              <a:gd name="TY14" fmla="*/ 2909 h 3187"/>
              <a:gd name="TX15" fmla="*/ 2306 w 3757"/>
              <a:gd name="TY15" fmla="*/ 2905 h 3187"/>
              <a:gd name="TX16" fmla="*/ 2305 w 3757"/>
              <a:gd name="TY16" fmla="*/ 2901 h 3187"/>
              <a:gd name="TX17" fmla="*/ 2243 w 3757"/>
              <a:gd name="TY17" fmla="*/ 2560 h 3187"/>
              <a:gd name="TX18" fmla="*/ 2240 w 3757"/>
              <a:gd name="TY18" fmla="*/ 2550 h 3187"/>
              <a:gd name="TX19" fmla="*/ 2233 w 3757"/>
              <a:gd name="TY19" fmla="*/ 2542 h 3187"/>
              <a:gd name="TX20" fmla="*/ 2224 w 3757"/>
              <a:gd name="TY20" fmla="*/ 2536 h 3187"/>
              <a:gd name="TX21" fmla="*/ 2214 w 3757"/>
              <a:gd name="TY21" fmla="*/ 2534 h 3187"/>
              <a:gd name="TX22" fmla="*/ 1542 w 3757"/>
              <a:gd name="TY22" fmla="*/ 2534 h 3187"/>
              <a:gd name="TX24" fmla="*/ 585 w 3757"/>
              <a:gd name="TY24" fmla="*/ 305 h 3187"/>
              <a:gd name="TX25" fmla="*/ 571 w 3757"/>
              <a:gd name="TY25" fmla="*/ 308 h 3187"/>
              <a:gd name="TX26" fmla="*/ 560 w 3757"/>
              <a:gd name="TY26" fmla="*/ 314 h 3187"/>
              <a:gd name="TX27" fmla="*/ 550 w 3757"/>
              <a:gd name="TY27" fmla="*/ 324 h 3187"/>
              <a:gd name="TX28" fmla="*/ 544 w 3757"/>
              <a:gd name="TY28" fmla="*/ 336 h 3187"/>
              <a:gd name="TX29" fmla="*/ 542 w 3757"/>
              <a:gd name="TY29" fmla="*/ 350 h 3187"/>
              <a:gd name="TX30" fmla="*/ 542 w 3757"/>
              <a:gd name="TY30" fmla="*/ 1890 h 3187"/>
              <a:gd name="TX31" fmla="*/ 544 w 3757"/>
              <a:gd name="TY31" fmla="*/ 1906 h 3187"/>
              <a:gd name="TX32" fmla="*/ 553 w 3757"/>
              <a:gd name="TY32" fmla="*/ 1921 h 3187"/>
              <a:gd name="TX33" fmla="*/ 567 w 3757"/>
              <a:gd name="TY33" fmla="*/ 1930 h 3187"/>
              <a:gd name="TX34" fmla="*/ 3188 w 3757"/>
              <a:gd name="TY34" fmla="*/ 1930 h 3187"/>
              <a:gd name="TX35" fmla="*/ 3202 w 3757"/>
              <a:gd name="TY35" fmla="*/ 1921 h 3187"/>
              <a:gd name="TX36" fmla="*/ 3211 w 3757"/>
              <a:gd name="TY36" fmla="*/ 1906 h 3187"/>
              <a:gd name="TX37" fmla="*/ 3214 w 3757"/>
              <a:gd name="TY37" fmla="*/ 1890 h 3187"/>
              <a:gd name="TX38" fmla="*/ 3214 w 3757"/>
              <a:gd name="TY38" fmla="*/ 350 h 3187"/>
              <a:gd name="TX39" fmla="*/ 3212 w 3757"/>
              <a:gd name="TY39" fmla="*/ 336 h 3187"/>
              <a:gd name="TX40" fmla="*/ 3206 w 3757"/>
              <a:gd name="TY40" fmla="*/ 324 h 3187"/>
              <a:gd name="TX41" fmla="*/ 3196 w 3757"/>
              <a:gd name="TY41" fmla="*/ 314 h 3187"/>
              <a:gd name="TX42" fmla="*/ 3185 w 3757"/>
              <a:gd name="TY42" fmla="*/ 308 h 3187"/>
              <a:gd name="TX43" fmla="*/ 3170 w 3757"/>
              <a:gd name="TY43" fmla="*/ 305 h 3187"/>
              <a:gd name="TX44" fmla="*/ 585 w 3757"/>
              <a:gd name="TY44" fmla="*/ 305 h 3187"/>
              <a:gd name="TX46" fmla="*/ 585 w 3757"/>
              <a:gd name="TY46" fmla="*/ 0 h 3187"/>
              <a:gd name="TX47" fmla="*/ 3170 w 3757"/>
              <a:gd name="TY47" fmla="*/ 0 h 3187"/>
              <a:gd name="TX48" fmla="*/ 3218 w 3757"/>
              <a:gd name="TY48" fmla="*/ 3 h 3187"/>
              <a:gd name="TX49" fmla="*/ 3263 w 3757"/>
              <a:gd name="TY49" fmla="*/ 13 h 3187"/>
              <a:gd name="TX50" fmla="*/ 3306 w 3757"/>
              <a:gd name="TY50" fmla="*/ 27 h 3187"/>
              <a:gd name="TX51" fmla="*/ 3346 w 3757"/>
              <a:gd name="TY51" fmla="*/ 48 h 3187"/>
              <a:gd name="TX52" fmla="*/ 3384 w 3757"/>
              <a:gd name="TY52" fmla="*/ 73 h 3187"/>
              <a:gd name="TX53" fmla="*/ 3418 w 3757"/>
              <a:gd name="TY53" fmla="*/ 103 h 3187"/>
              <a:gd name="TX54" fmla="*/ 3448 w 3757"/>
              <a:gd name="TY54" fmla="*/ 136 h 3187"/>
              <a:gd name="TX55" fmla="*/ 3473 w 3757"/>
              <a:gd name="TY55" fmla="*/ 173 h 3187"/>
              <a:gd name="TX56" fmla="*/ 3493 w 3757"/>
              <a:gd name="TY56" fmla="*/ 214 h 3187"/>
              <a:gd name="TX57" fmla="*/ 3508 w 3757"/>
              <a:gd name="TY57" fmla="*/ 256 h 3187"/>
              <a:gd name="TX58" fmla="*/ 3517 w 3757"/>
              <a:gd name="TY58" fmla="*/ 302 h 3187"/>
              <a:gd name="TX59" fmla="*/ 3520 w 3757"/>
              <a:gd name="TY59" fmla="*/ 350 h 3187"/>
              <a:gd name="TX60" fmla="*/ 3520 w 3757"/>
              <a:gd name="TY60" fmla="*/ 1890 h 3187"/>
              <a:gd name="TX61" fmla="*/ 3518 w 3757"/>
              <a:gd name="TY61" fmla="*/ 1931 h 3187"/>
              <a:gd name="TX62" fmla="*/ 3510 w 3757"/>
              <a:gd name="TY62" fmla="*/ 1970 h 3187"/>
              <a:gd name="TX63" fmla="*/ 3500 w 3757"/>
              <a:gd name="TY63" fmla="*/ 2009 h 3187"/>
              <a:gd name="TX64" fmla="*/ 3509 w 3757"/>
              <a:gd name="TY64" fmla="*/ 2028 h 3187"/>
              <a:gd name="TX65" fmla="*/ 3516 w 3757"/>
              <a:gd name="TY65" fmla="*/ 2049 h 3187"/>
              <a:gd name="TX66" fmla="*/ 3749 w 3757"/>
              <a:gd name="TY66" fmla="*/ 2983 h 3187"/>
              <a:gd name="TX67" fmla="*/ 3754 w 3757"/>
              <a:gd name="TY67" fmla="*/ 3006 h 3187"/>
              <a:gd name="TX68" fmla="*/ 3756 w 3757"/>
              <a:gd name="TY68" fmla="*/ 3029 h 3187"/>
              <a:gd name="TX69" fmla="*/ 3753 w 3757"/>
              <a:gd name="TY69" fmla="*/ 3060 h 3187"/>
              <a:gd name="TX70" fmla="*/ 3743 w 3757"/>
              <a:gd name="TY70" fmla="*/ 3090 h 3187"/>
              <a:gd name="TX71" fmla="*/ 3729 w 3757"/>
              <a:gd name="TY71" fmla="*/ 3116 h 3187"/>
              <a:gd name="TX72" fmla="*/ 3710 w 3757"/>
              <a:gd name="TY72" fmla="*/ 3140 h 3187"/>
              <a:gd name="TX73" fmla="*/ 3687 w 3757"/>
              <a:gd name="TY73" fmla="*/ 3158 h 3187"/>
              <a:gd name="TX74" fmla="*/ 3660 w 3757"/>
              <a:gd name="TY74" fmla="*/ 3173 h 3187"/>
              <a:gd name="TX75" fmla="*/ 3631 w 3757"/>
              <a:gd name="TY75" fmla="*/ 3182 h 3187"/>
              <a:gd name="TX76" fmla="*/ 3599 w 3757"/>
              <a:gd name="TY76" fmla="*/ 3186 h 3187"/>
              <a:gd name="TX77" fmla="*/ 157 w 3757"/>
              <a:gd name="TY77" fmla="*/ 3186 h 3187"/>
              <a:gd name="TX78" fmla="*/ 129 w 3757"/>
              <a:gd name="TY78" fmla="*/ 3183 h 3187"/>
              <a:gd name="TX79" fmla="*/ 101 w 3757"/>
              <a:gd name="TY79" fmla="*/ 3175 h 3187"/>
              <a:gd name="TX80" fmla="*/ 75 w 3757"/>
              <a:gd name="TY80" fmla="*/ 3163 h 3187"/>
              <a:gd name="TX81" fmla="*/ 52 w 3757"/>
              <a:gd name="TY81" fmla="*/ 3146 h 3187"/>
              <a:gd name="TX82" fmla="*/ 33 w 3757"/>
              <a:gd name="TY82" fmla="*/ 3125 h 3187"/>
              <a:gd name="TX83" fmla="*/ 18 w 3757"/>
              <a:gd name="TY83" fmla="*/ 3101 h 3187"/>
              <a:gd name="TX84" fmla="*/ 7 w 3757"/>
              <a:gd name="TY84" fmla="*/ 3075 h 3187"/>
              <a:gd name="TX85" fmla="*/ 1 w 3757"/>
              <a:gd name="TY85" fmla="*/ 3047 h 3187"/>
              <a:gd name="TX86" fmla="*/ 0 w 3757"/>
              <a:gd name="TY86" fmla="*/ 3019 h 3187"/>
              <a:gd name="TX87" fmla="*/ 5 w 3757"/>
              <a:gd name="TY87" fmla="*/ 2991 h 3187"/>
              <a:gd name="TX88" fmla="*/ 240 w 3757"/>
              <a:gd name="TY88" fmla="*/ 2049 h 3187"/>
              <a:gd name="TX89" fmla="*/ 247 w 3757"/>
              <a:gd name="TY89" fmla="*/ 2028 h 3187"/>
              <a:gd name="TX90" fmla="*/ 256 w 3757"/>
              <a:gd name="TY90" fmla="*/ 2009 h 3187"/>
              <a:gd name="TX91" fmla="*/ 245 w 3757"/>
              <a:gd name="TY91" fmla="*/ 1970 h 3187"/>
              <a:gd name="TX92" fmla="*/ 238 w 3757"/>
              <a:gd name="TY92" fmla="*/ 1931 h 3187"/>
              <a:gd name="TX93" fmla="*/ 236 w 3757"/>
              <a:gd name="TY93" fmla="*/ 1890 h 3187"/>
              <a:gd name="TX94" fmla="*/ 236 w 3757"/>
              <a:gd name="TY94" fmla="*/ 350 h 3187"/>
              <a:gd name="TX95" fmla="*/ 239 w 3757"/>
              <a:gd name="TY95" fmla="*/ 302 h 3187"/>
              <a:gd name="TX96" fmla="*/ 248 w 3757"/>
              <a:gd name="TY96" fmla="*/ 256 h 3187"/>
              <a:gd name="TX97" fmla="*/ 263 w 3757"/>
              <a:gd name="TY97" fmla="*/ 214 h 3187"/>
              <a:gd name="TX98" fmla="*/ 283 w 3757"/>
              <a:gd name="TY98" fmla="*/ 173 h 3187"/>
              <a:gd name="TX99" fmla="*/ 308 w 3757"/>
              <a:gd name="TY99" fmla="*/ 136 h 3187"/>
              <a:gd name="TX100" fmla="*/ 338 w 3757"/>
              <a:gd name="TY100" fmla="*/ 103 h 3187"/>
              <a:gd name="TX101" fmla="*/ 372 w 3757"/>
              <a:gd name="TY101" fmla="*/ 73 h 3187"/>
              <a:gd name="TX102" fmla="*/ 409 w 3757"/>
              <a:gd name="TY102" fmla="*/ 48 h 3187"/>
              <a:gd name="TX103" fmla="*/ 450 w 3757"/>
              <a:gd name="TY103" fmla="*/ 27 h 3187"/>
              <a:gd name="TX104" fmla="*/ 493 w 3757"/>
              <a:gd name="TY104" fmla="*/ 13 h 3187"/>
              <a:gd name="TX105" fmla="*/ 538 w 3757"/>
              <a:gd name="TY105" fmla="*/ 3 h 3187"/>
              <a:gd name="TX106" fmla="*/ 585 w 3757"/>
              <a:gd name="TY106" fmla="*/ 0 h 318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7" h="3187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>
            <a:off x="6521450" y="4369435"/>
            <a:ext cx="254000" cy="215265"/>
          </a:xfrm>
          <a:custGeom>
            <a:avLst/>
            <a:gdLst>
              <a:gd name="TX0" fmla="*/ 1542 w 3757"/>
              <a:gd name="TY0" fmla="*/ 2534 h 3187"/>
              <a:gd name="TX1" fmla="*/ 1532 w 3757"/>
              <a:gd name="TY1" fmla="*/ 2536 h 3187"/>
              <a:gd name="TX2" fmla="*/ 1523 w 3757"/>
              <a:gd name="TY2" fmla="*/ 2542 h 3187"/>
              <a:gd name="TX3" fmla="*/ 1516 w 3757"/>
              <a:gd name="TY3" fmla="*/ 2550 h 3187"/>
              <a:gd name="TX4" fmla="*/ 1513 w 3757"/>
              <a:gd name="TY4" fmla="*/ 2560 h 3187"/>
              <a:gd name="TX5" fmla="*/ 1450 w 3757"/>
              <a:gd name="TY5" fmla="*/ 2904 h 3187"/>
              <a:gd name="TX6" fmla="*/ 1451 w 3757"/>
              <a:gd name="TY6" fmla="*/ 2917 h 3187"/>
              <a:gd name="TX7" fmla="*/ 1457 w 3757"/>
              <a:gd name="TY7" fmla="*/ 2929 h 3187"/>
              <a:gd name="TX8" fmla="*/ 1467 w 3757"/>
              <a:gd name="TY8" fmla="*/ 2937 h 3187"/>
              <a:gd name="TX9" fmla="*/ 1481 w 3757"/>
              <a:gd name="TY9" fmla="*/ 2941 h 3187"/>
              <a:gd name="TX10" fmla="*/ 2275 w 3757"/>
              <a:gd name="TY10" fmla="*/ 2941 h 3187"/>
              <a:gd name="TX11" fmla="*/ 2288 w 3757"/>
              <a:gd name="TY11" fmla="*/ 2937 h 3187"/>
              <a:gd name="TX12" fmla="*/ 2297 w 3757"/>
              <a:gd name="TY12" fmla="*/ 2932 h 3187"/>
              <a:gd name="TX13" fmla="*/ 2304 w 3757"/>
              <a:gd name="TY13" fmla="*/ 2921 h 3187"/>
              <a:gd name="TX14" fmla="*/ 2306 w 3757"/>
              <a:gd name="TY14" fmla="*/ 2909 h 3187"/>
              <a:gd name="TX15" fmla="*/ 2306 w 3757"/>
              <a:gd name="TY15" fmla="*/ 2905 h 3187"/>
              <a:gd name="TX16" fmla="*/ 2305 w 3757"/>
              <a:gd name="TY16" fmla="*/ 2901 h 3187"/>
              <a:gd name="TX17" fmla="*/ 2243 w 3757"/>
              <a:gd name="TY17" fmla="*/ 2560 h 3187"/>
              <a:gd name="TX18" fmla="*/ 2240 w 3757"/>
              <a:gd name="TY18" fmla="*/ 2550 h 3187"/>
              <a:gd name="TX19" fmla="*/ 2233 w 3757"/>
              <a:gd name="TY19" fmla="*/ 2542 h 3187"/>
              <a:gd name="TX20" fmla="*/ 2224 w 3757"/>
              <a:gd name="TY20" fmla="*/ 2536 h 3187"/>
              <a:gd name="TX21" fmla="*/ 2214 w 3757"/>
              <a:gd name="TY21" fmla="*/ 2534 h 3187"/>
              <a:gd name="TX22" fmla="*/ 1542 w 3757"/>
              <a:gd name="TY22" fmla="*/ 2534 h 3187"/>
              <a:gd name="TX24" fmla="*/ 585 w 3757"/>
              <a:gd name="TY24" fmla="*/ 305 h 3187"/>
              <a:gd name="TX25" fmla="*/ 571 w 3757"/>
              <a:gd name="TY25" fmla="*/ 308 h 3187"/>
              <a:gd name="TX26" fmla="*/ 560 w 3757"/>
              <a:gd name="TY26" fmla="*/ 314 h 3187"/>
              <a:gd name="TX27" fmla="*/ 550 w 3757"/>
              <a:gd name="TY27" fmla="*/ 324 h 3187"/>
              <a:gd name="TX28" fmla="*/ 544 w 3757"/>
              <a:gd name="TY28" fmla="*/ 336 h 3187"/>
              <a:gd name="TX29" fmla="*/ 542 w 3757"/>
              <a:gd name="TY29" fmla="*/ 350 h 3187"/>
              <a:gd name="TX30" fmla="*/ 542 w 3757"/>
              <a:gd name="TY30" fmla="*/ 1890 h 3187"/>
              <a:gd name="TX31" fmla="*/ 544 w 3757"/>
              <a:gd name="TY31" fmla="*/ 1906 h 3187"/>
              <a:gd name="TX32" fmla="*/ 553 w 3757"/>
              <a:gd name="TY32" fmla="*/ 1921 h 3187"/>
              <a:gd name="TX33" fmla="*/ 567 w 3757"/>
              <a:gd name="TY33" fmla="*/ 1930 h 3187"/>
              <a:gd name="TX34" fmla="*/ 3188 w 3757"/>
              <a:gd name="TY34" fmla="*/ 1930 h 3187"/>
              <a:gd name="TX35" fmla="*/ 3202 w 3757"/>
              <a:gd name="TY35" fmla="*/ 1921 h 3187"/>
              <a:gd name="TX36" fmla="*/ 3211 w 3757"/>
              <a:gd name="TY36" fmla="*/ 1906 h 3187"/>
              <a:gd name="TX37" fmla="*/ 3214 w 3757"/>
              <a:gd name="TY37" fmla="*/ 1890 h 3187"/>
              <a:gd name="TX38" fmla="*/ 3214 w 3757"/>
              <a:gd name="TY38" fmla="*/ 350 h 3187"/>
              <a:gd name="TX39" fmla="*/ 3212 w 3757"/>
              <a:gd name="TY39" fmla="*/ 336 h 3187"/>
              <a:gd name="TX40" fmla="*/ 3206 w 3757"/>
              <a:gd name="TY40" fmla="*/ 324 h 3187"/>
              <a:gd name="TX41" fmla="*/ 3196 w 3757"/>
              <a:gd name="TY41" fmla="*/ 314 h 3187"/>
              <a:gd name="TX42" fmla="*/ 3185 w 3757"/>
              <a:gd name="TY42" fmla="*/ 308 h 3187"/>
              <a:gd name="TX43" fmla="*/ 3170 w 3757"/>
              <a:gd name="TY43" fmla="*/ 305 h 3187"/>
              <a:gd name="TX44" fmla="*/ 585 w 3757"/>
              <a:gd name="TY44" fmla="*/ 305 h 3187"/>
              <a:gd name="TX46" fmla="*/ 585 w 3757"/>
              <a:gd name="TY46" fmla="*/ 0 h 3187"/>
              <a:gd name="TX47" fmla="*/ 3170 w 3757"/>
              <a:gd name="TY47" fmla="*/ 0 h 3187"/>
              <a:gd name="TX48" fmla="*/ 3218 w 3757"/>
              <a:gd name="TY48" fmla="*/ 3 h 3187"/>
              <a:gd name="TX49" fmla="*/ 3263 w 3757"/>
              <a:gd name="TY49" fmla="*/ 13 h 3187"/>
              <a:gd name="TX50" fmla="*/ 3306 w 3757"/>
              <a:gd name="TY50" fmla="*/ 27 h 3187"/>
              <a:gd name="TX51" fmla="*/ 3346 w 3757"/>
              <a:gd name="TY51" fmla="*/ 48 h 3187"/>
              <a:gd name="TX52" fmla="*/ 3384 w 3757"/>
              <a:gd name="TY52" fmla="*/ 73 h 3187"/>
              <a:gd name="TX53" fmla="*/ 3418 w 3757"/>
              <a:gd name="TY53" fmla="*/ 103 h 3187"/>
              <a:gd name="TX54" fmla="*/ 3448 w 3757"/>
              <a:gd name="TY54" fmla="*/ 136 h 3187"/>
              <a:gd name="TX55" fmla="*/ 3473 w 3757"/>
              <a:gd name="TY55" fmla="*/ 173 h 3187"/>
              <a:gd name="TX56" fmla="*/ 3493 w 3757"/>
              <a:gd name="TY56" fmla="*/ 214 h 3187"/>
              <a:gd name="TX57" fmla="*/ 3508 w 3757"/>
              <a:gd name="TY57" fmla="*/ 256 h 3187"/>
              <a:gd name="TX58" fmla="*/ 3517 w 3757"/>
              <a:gd name="TY58" fmla="*/ 302 h 3187"/>
              <a:gd name="TX59" fmla="*/ 3520 w 3757"/>
              <a:gd name="TY59" fmla="*/ 350 h 3187"/>
              <a:gd name="TX60" fmla="*/ 3520 w 3757"/>
              <a:gd name="TY60" fmla="*/ 1890 h 3187"/>
              <a:gd name="TX61" fmla="*/ 3518 w 3757"/>
              <a:gd name="TY61" fmla="*/ 1931 h 3187"/>
              <a:gd name="TX62" fmla="*/ 3510 w 3757"/>
              <a:gd name="TY62" fmla="*/ 1970 h 3187"/>
              <a:gd name="TX63" fmla="*/ 3500 w 3757"/>
              <a:gd name="TY63" fmla="*/ 2009 h 3187"/>
              <a:gd name="TX64" fmla="*/ 3509 w 3757"/>
              <a:gd name="TY64" fmla="*/ 2028 h 3187"/>
              <a:gd name="TX65" fmla="*/ 3516 w 3757"/>
              <a:gd name="TY65" fmla="*/ 2049 h 3187"/>
              <a:gd name="TX66" fmla="*/ 3749 w 3757"/>
              <a:gd name="TY66" fmla="*/ 2983 h 3187"/>
              <a:gd name="TX67" fmla="*/ 3754 w 3757"/>
              <a:gd name="TY67" fmla="*/ 3006 h 3187"/>
              <a:gd name="TX68" fmla="*/ 3756 w 3757"/>
              <a:gd name="TY68" fmla="*/ 3029 h 3187"/>
              <a:gd name="TX69" fmla="*/ 3753 w 3757"/>
              <a:gd name="TY69" fmla="*/ 3060 h 3187"/>
              <a:gd name="TX70" fmla="*/ 3743 w 3757"/>
              <a:gd name="TY70" fmla="*/ 3090 h 3187"/>
              <a:gd name="TX71" fmla="*/ 3729 w 3757"/>
              <a:gd name="TY71" fmla="*/ 3116 h 3187"/>
              <a:gd name="TX72" fmla="*/ 3710 w 3757"/>
              <a:gd name="TY72" fmla="*/ 3140 h 3187"/>
              <a:gd name="TX73" fmla="*/ 3687 w 3757"/>
              <a:gd name="TY73" fmla="*/ 3158 h 3187"/>
              <a:gd name="TX74" fmla="*/ 3660 w 3757"/>
              <a:gd name="TY74" fmla="*/ 3173 h 3187"/>
              <a:gd name="TX75" fmla="*/ 3631 w 3757"/>
              <a:gd name="TY75" fmla="*/ 3182 h 3187"/>
              <a:gd name="TX76" fmla="*/ 3599 w 3757"/>
              <a:gd name="TY76" fmla="*/ 3186 h 3187"/>
              <a:gd name="TX77" fmla="*/ 157 w 3757"/>
              <a:gd name="TY77" fmla="*/ 3186 h 3187"/>
              <a:gd name="TX78" fmla="*/ 129 w 3757"/>
              <a:gd name="TY78" fmla="*/ 3183 h 3187"/>
              <a:gd name="TX79" fmla="*/ 101 w 3757"/>
              <a:gd name="TY79" fmla="*/ 3175 h 3187"/>
              <a:gd name="TX80" fmla="*/ 75 w 3757"/>
              <a:gd name="TY80" fmla="*/ 3163 h 3187"/>
              <a:gd name="TX81" fmla="*/ 52 w 3757"/>
              <a:gd name="TY81" fmla="*/ 3146 h 3187"/>
              <a:gd name="TX82" fmla="*/ 33 w 3757"/>
              <a:gd name="TY82" fmla="*/ 3125 h 3187"/>
              <a:gd name="TX83" fmla="*/ 18 w 3757"/>
              <a:gd name="TY83" fmla="*/ 3101 h 3187"/>
              <a:gd name="TX84" fmla="*/ 7 w 3757"/>
              <a:gd name="TY84" fmla="*/ 3075 h 3187"/>
              <a:gd name="TX85" fmla="*/ 1 w 3757"/>
              <a:gd name="TY85" fmla="*/ 3047 h 3187"/>
              <a:gd name="TX86" fmla="*/ 0 w 3757"/>
              <a:gd name="TY86" fmla="*/ 3019 h 3187"/>
              <a:gd name="TX87" fmla="*/ 5 w 3757"/>
              <a:gd name="TY87" fmla="*/ 2991 h 3187"/>
              <a:gd name="TX88" fmla="*/ 240 w 3757"/>
              <a:gd name="TY88" fmla="*/ 2049 h 3187"/>
              <a:gd name="TX89" fmla="*/ 247 w 3757"/>
              <a:gd name="TY89" fmla="*/ 2028 h 3187"/>
              <a:gd name="TX90" fmla="*/ 256 w 3757"/>
              <a:gd name="TY90" fmla="*/ 2009 h 3187"/>
              <a:gd name="TX91" fmla="*/ 245 w 3757"/>
              <a:gd name="TY91" fmla="*/ 1970 h 3187"/>
              <a:gd name="TX92" fmla="*/ 238 w 3757"/>
              <a:gd name="TY92" fmla="*/ 1931 h 3187"/>
              <a:gd name="TX93" fmla="*/ 236 w 3757"/>
              <a:gd name="TY93" fmla="*/ 1890 h 3187"/>
              <a:gd name="TX94" fmla="*/ 236 w 3757"/>
              <a:gd name="TY94" fmla="*/ 350 h 3187"/>
              <a:gd name="TX95" fmla="*/ 239 w 3757"/>
              <a:gd name="TY95" fmla="*/ 302 h 3187"/>
              <a:gd name="TX96" fmla="*/ 248 w 3757"/>
              <a:gd name="TY96" fmla="*/ 256 h 3187"/>
              <a:gd name="TX97" fmla="*/ 263 w 3757"/>
              <a:gd name="TY97" fmla="*/ 214 h 3187"/>
              <a:gd name="TX98" fmla="*/ 283 w 3757"/>
              <a:gd name="TY98" fmla="*/ 173 h 3187"/>
              <a:gd name="TX99" fmla="*/ 308 w 3757"/>
              <a:gd name="TY99" fmla="*/ 136 h 3187"/>
              <a:gd name="TX100" fmla="*/ 338 w 3757"/>
              <a:gd name="TY100" fmla="*/ 103 h 3187"/>
              <a:gd name="TX101" fmla="*/ 372 w 3757"/>
              <a:gd name="TY101" fmla="*/ 73 h 3187"/>
              <a:gd name="TX102" fmla="*/ 409 w 3757"/>
              <a:gd name="TY102" fmla="*/ 48 h 3187"/>
              <a:gd name="TX103" fmla="*/ 450 w 3757"/>
              <a:gd name="TY103" fmla="*/ 27 h 3187"/>
              <a:gd name="TX104" fmla="*/ 493 w 3757"/>
              <a:gd name="TY104" fmla="*/ 13 h 3187"/>
              <a:gd name="TX105" fmla="*/ 538 w 3757"/>
              <a:gd name="TY105" fmla="*/ 3 h 3187"/>
              <a:gd name="TX106" fmla="*/ 585 w 3757"/>
              <a:gd name="TY106" fmla="*/ 0 h 318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</a:cxnLst>
            <a:rect l="l" t="t" r="r" b="b"/>
            <a:pathLst>
              <a:path w="3757" h="3187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rgbClr val="57607D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7040880" y="4165600"/>
            <a:ext cx="4440555" cy="1477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관리자 권한이 필요한 게시판에 접근시 주소값이 같아도 관리자는 관리자 전용 페이지가 출력됨.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550" y="2650490"/>
            <a:ext cx="4395470" cy="285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6587612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Pages>16</Pages>
  <Words>661</Words>
  <Characters>0</Characters>
  <Application>Microsoft Office PowerPoint</Application>
  <DocSecurity>0</DocSecurity>
  <PresentationFormat>와이드스크린</PresentationFormat>
  <Lines>0</Lines>
  <Paragraphs>126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Aharoni</vt:lpstr>
      <vt:lpstr>Arial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1027</cp:lastModifiedBy>
  <cp:revision>5</cp:revision>
  <dcterms:modified xsi:type="dcterms:W3CDTF">2018-02-02T04:55:55Z</dcterms:modified>
</cp:coreProperties>
</file>