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96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515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52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46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992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6968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739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13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25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92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948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F8AB-FE75-4185-870B-63C1072AB76F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3547-AD6B-402A-9D27-E7083FFEDD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990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950" y="-16016"/>
            <a:ext cx="9925050" cy="68740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3400" y="297791"/>
            <a:ext cx="4779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latin typeface="Gungsuh" pitchFamily="18" charset="-127"/>
                <a:ea typeface="Gungsuh" pitchFamily="18" charset="-127"/>
                <a:cs typeface="Courier New" panose="02070309020205020404" pitchFamily="49" charset="0"/>
              </a:rPr>
              <a:t>Web</a:t>
            </a:r>
            <a:r>
              <a:rPr lang="en-US" altLang="zh-TW" sz="3000" dirty="0" smtClean="0">
                <a:latin typeface="Gungsuh" pitchFamily="18" charset="-127"/>
                <a:ea typeface="Gungsuh" pitchFamily="18" charset="-127"/>
                <a:cs typeface="Courier New" panose="02070309020205020404" pitchFamily="49" charset="0"/>
              </a:rPr>
              <a:t> </a:t>
            </a:r>
            <a:r>
              <a:rPr lang="en-US" altLang="zh-TW" sz="6000" dirty="0" smtClean="0">
                <a:latin typeface="Gungsuh" pitchFamily="18" charset="-127"/>
                <a:ea typeface="Gungsuh" pitchFamily="18" charset="-127"/>
                <a:cs typeface="Courier New" panose="02070309020205020404" pitchFamily="49" charset="0"/>
              </a:rPr>
              <a:t>Design</a:t>
            </a:r>
          </a:p>
          <a:p>
            <a:r>
              <a:rPr lang="zh-TW" altLang="en-US" sz="3600" dirty="0" smtClean="0">
                <a:latin typeface="Gungsuh" pitchFamily="18" charset="-127"/>
                <a:ea typeface="Gungsuh" pitchFamily="18" charset="-127"/>
                <a:cs typeface="Microsoft Himalaya" panose="01010100010101010101" pitchFamily="2" charset="0"/>
              </a:rPr>
              <a:t>四資三 </a:t>
            </a:r>
            <a:r>
              <a:rPr lang="en-US" altLang="zh-TW" sz="3600" dirty="0" smtClean="0">
                <a:latin typeface="Gungsuh" pitchFamily="18" charset="-127"/>
                <a:ea typeface="Gungsuh" pitchFamily="18" charset="-127"/>
                <a:cs typeface="Microsoft Himalaya" panose="01010100010101010101" pitchFamily="2" charset="0"/>
              </a:rPr>
              <a:t>-</a:t>
            </a:r>
            <a:r>
              <a:rPr lang="zh-TW" altLang="en-US" sz="3600" dirty="0" smtClean="0">
                <a:latin typeface="Gungsuh" pitchFamily="18" charset="-127"/>
                <a:ea typeface="Gungsuh" pitchFamily="18" charset="-127"/>
                <a:cs typeface="Microsoft Himalaya" panose="01010100010101010101" pitchFamily="2" charset="0"/>
              </a:rPr>
              <a:t> 莊明璋</a:t>
            </a:r>
            <a:endParaRPr lang="en-US" altLang="zh-TW" sz="3600" dirty="0" smtClean="0">
              <a:latin typeface="Gungsuh" pitchFamily="18" charset="-127"/>
              <a:ea typeface="Gungsuh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8" name="圖片 7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2551" y="390649"/>
            <a:ext cx="1857374" cy="15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5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839075" y="0"/>
            <a:ext cx="435292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 descr="Wireframe_莊明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4934309" y="414068"/>
            <a:ext cx="1716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813541" y="1526875"/>
            <a:ext cx="183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830128" y="4485736"/>
            <a:ext cx="2820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650966" y="198408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50965" y="1329270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推薦商品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0965" y="4301070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sale</a:t>
            </a:r>
            <a:r>
              <a:rPr lang="zh-TW" altLang="en-US" dirty="0" smtClean="0"/>
              <a:t>商品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219456" y="150783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1456563" y="6461365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4592128" y="171648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9177528" y="1653314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9177528" y="2064465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9177528" y="2499905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27620" y="15954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427620" y="2392882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社群網站</a:t>
            </a:r>
            <a:r>
              <a:rPr lang="en-US" altLang="zh-TW" dirty="0"/>
              <a:t>I</a:t>
            </a:r>
            <a:r>
              <a:rPr lang="en-US" altLang="zh-TW" dirty="0" smtClean="0"/>
              <a:t>con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437145" y="20134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優惠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95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305425" y="0"/>
            <a:ext cx="688657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5478780" y="141125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16142" y="64289"/>
            <a:ext cx="278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色彩：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TW" altLang="en-US" sz="1600" dirty="0" smtClean="0">
                <a:latin typeface="KaiTi" pitchFamily="49" charset="-122"/>
                <a:ea typeface="KaiTi" pitchFamily="49" charset="-122"/>
              </a:rPr>
              <a:t>黑色</a:t>
            </a:r>
            <a:r>
              <a:rPr lang="en-US" altLang="zh-TW" sz="1600" dirty="0" smtClean="0">
                <a:latin typeface="KaiTi" pitchFamily="49" charset="-122"/>
                <a:ea typeface="KaiTi" pitchFamily="49" charset="-122"/>
              </a:rPr>
              <a:t>&amp;</a:t>
            </a:r>
            <a:r>
              <a:rPr lang="zh-TW" altLang="en-US" sz="1600" dirty="0" smtClean="0">
                <a:latin typeface="KaiTi" pitchFamily="49" charset="-122"/>
                <a:ea typeface="KaiTi" pitchFamily="49" charset="-122"/>
              </a:rPr>
              <a:t>白色，在網頁上附上了許多的優惠資訊，用簡潔的顏色搭配，讓顧客能清楚的找出自己想要的商品。</a:t>
            </a:r>
            <a:endParaRPr lang="zh-TW" altLang="en-US" sz="1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985504" y="145760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867775" y="2957440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440680" y="3662835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431155" y="2979305"/>
            <a:ext cx="210312" cy="215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33" name="圖片 32" descr="Mockup_莊明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9230868" y="64291"/>
            <a:ext cx="3018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視覺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回饋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：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  <a:p>
            <a:endParaRPr lang="en-US" altLang="zh-TW" sz="800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dirty="0" smtClean="0">
                <a:latin typeface="KaiTi" pitchFamily="49" charset="-122"/>
                <a:ea typeface="KaiTi" pitchFamily="49" charset="-122"/>
              </a:rPr>
              <a:t>1.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en-US" altLang="zh-TW" dirty="0" smtClean="0">
                <a:solidFill>
                  <a:srgbClr val="F25C63"/>
                </a:solidFill>
              </a:rPr>
              <a:t>sale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dirty="0" smtClean="0">
                <a:latin typeface="KaiTi" pitchFamily="49" charset="-122"/>
                <a:ea typeface="KaiTi" pitchFamily="49" charset="-122"/>
              </a:rPr>
              <a:t>2.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$$$$$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dirty="0" smtClean="0">
                <a:latin typeface="KaiTi" pitchFamily="49" charset="-122"/>
                <a:ea typeface="KaiTi" pitchFamily="49" charset="-122"/>
              </a:rPr>
              <a:t>3.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TW" altLang="en-US" u="sng" dirty="0" smtClean="0">
                <a:solidFill>
                  <a:srgbClr val="0070C0"/>
                </a:solidFill>
              </a:rPr>
              <a:t>搶購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97093" y="2931314"/>
            <a:ext cx="301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字型：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dirty="0" smtClean="0">
                <a:latin typeface="KaiTi" pitchFamily="49" charset="-122"/>
                <a:ea typeface="KaiTi" pitchFamily="49" charset="-122"/>
              </a:rPr>
              <a:t>Calibri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、新細明體</a:t>
            </a:r>
            <a:endParaRPr lang="zh-TW" altLang="en-US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06618" y="3588539"/>
            <a:ext cx="301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KaiTi" pitchFamily="49" charset="-122"/>
                <a:ea typeface="KaiTi" pitchFamily="49" charset="-122"/>
              </a:rPr>
              <a:t>LOGO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：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網頁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</p:txBody>
      </p:sp>
      <p:pic>
        <p:nvPicPr>
          <p:cNvPr id="40" name="圖片 39" descr="headerlog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5475" y="5505450"/>
            <a:ext cx="2095500" cy="571500"/>
          </a:xfrm>
          <a:prstGeom prst="rect">
            <a:avLst/>
          </a:prstGeom>
        </p:spPr>
      </p:pic>
      <p:pic>
        <p:nvPicPr>
          <p:cNvPr id="41" name="圖片 40" descr="page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07913" y="4245804"/>
            <a:ext cx="1209524" cy="876191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5735193" y="5122064"/>
            <a:ext cx="301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優惠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173718" y="2902739"/>
            <a:ext cx="301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KaiTi" pitchFamily="49" charset="-122"/>
                <a:ea typeface="KaiTi" pitchFamily="49" charset="-122"/>
              </a:rPr>
              <a:t>ICON</a:t>
            </a:r>
            <a:r>
              <a:rPr lang="zh-TW" altLang="en-US" dirty="0" smtClean="0">
                <a:latin typeface="KaiTi" pitchFamily="49" charset="-122"/>
                <a:ea typeface="KaiTi" pitchFamily="49" charset="-122"/>
              </a:rPr>
              <a:t>：</a:t>
            </a:r>
          </a:p>
        </p:txBody>
      </p:sp>
      <p:pic>
        <p:nvPicPr>
          <p:cNvPr id="50" name="圖片 49" descr="facebook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259913" y="3448051"/>
            <a:ext cx="647512" cy="647512"/>
          </a:xfrm>
          <a:prstGeom prst="rect">
            <a:avLst/>
          </a:prstGeom>
        </p:spPr>
      </p:pic>
      <p:pic>
        <p:nvPicPr>
          <p:cNvPr id="51" name="圖片 50" descr="google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9269413" y="4859338"/>
            <a:ext cx="674687" cy="674687"/>
          </a:xfrm>
          <a:prstGeom prst="rect">
            <a:avLst/>
          </a:prstGeom>
        </p:spPr>
      </p:pic>
      <p:pic>
        <p:nvPicPr>
          <p:cNvPr id="52" name="圖片 51" descr="square-twitter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9283201" y="4164232"/>
            <a:ext cx="623956" cy="6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860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89</Words>
  <Application>Microsoft Office PowerPoint</Application>
  <PresentationFormat>自訂</PresentationFormat>
  <Paragraphs>32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rach</dc:creator>
  <cp:lastModifiedBy>yoyoe3</cp:lastModifiedBy>
  <cp:revision>39</cp:revision>
  <dcterms:created xsi:type="dcterms:W3CDTF">2016-03-28T09:15:43Z</dcterms:created>
  <dcterms:modified xsi:type="dcterms:W3CDTF">2016-03-29T02:39:22Z</dcterms:modified>
</cp:coreProperties>
</file>