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C63"/>
    <a:srgbClr val="333333"/>
    <a:srgbClr val="D0A8A0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 showGuides="1">
      <p:cViewPr>
        <p:scale>
          <a:sx n="50" d="100"/>
          <a:sy n="50" d="100"/>
        </p:scale>
        <p:origin x="-1458" y="-78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-1230" y="137160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1230" y="14439900"/>
            <a:ext cx="12266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806698" y="420532"/>
            <a:ext cx="132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HOME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135307" y="420532"/>
            <a:ext cx="147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ABOUT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511995" y="420532"/>
            <a:ext cx="200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PORTFOLO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51132" y="420532"/>
            <a:ext cx="118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BLOG</a:t>
            </a:r>
          </a:p>
        </p:txBody>
      </p:sp>
      <p:sp>
        <p:nvSpPr>
          <p:cNvPr id="25" name="矩形 24"/>
          <p:cNvSpPr/>
          <p:nvPr/>
        </p:nvSpPr>
        <p:spPr>
          <a:xfrm>
            <a:off x="7596715" y="420532"/>
            <a:ext cx="178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CONTACT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37962" y="6338011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 MIZUNO SYNCHRO MX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半馬 全馬 </a:t>
            </a:r>
            <a:r>
              <a:rPr lang="zh-TW" altLang="en-US" sz="2000" dirty="0" smtClean="0"/>
              <a:t>螢光綠黑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2331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2" name="群組 98"/>
          <p:cNvGrpSpPr/>
          <p:nvPr/>
        </p:nvGrpSpPr>
        <p:grpSpPr>
          <a:xfrm>
            <a:off x="4087205" y="14664501"/>
            <a:ext cx="982923" cy="849712"/>
            <a:chOff x="1221600" y="1355558"/>
            <a:chExt cx="10047538" cy="3970421"/>
          </a:xfrm>
        </p:grpSpPr>
        <p:sp>
          <p:nvSpPr>
            <p:cNvPr id="100" name="矩形 99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字方塊 106"/>
          <p:cNvSpPr txBox="1"/>
          <p:nvPr/>
        </p:nvSpPr>
        <p:spPr>
          <a:xfrm>
            <a:off x="233212" y="8102245"/>
            <a:ext cx="463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zh-TW" sz="1600" b="1" dirty="0" smtClean="0"/>
              <a:t>ADIDAS</a:t>
            </a:r>
            <a:r>
              <a:rPr lang="zh-TW" altLang="en-US" sz="1600" b="1" dirty="0" smtClean="0"/>
              <a:t>愛迪達</a:t>
            </a:r>
            <a:r>
              <a:rPr lang="en-US" altLang="zh-TW" sz="1600" b="1" dirty="0" smtClean="0"/>
              <a:t>_</a:t>
            </a:r>
            <a:r>
              <a:rPr lang="zh-TW" altLang="en-US" sz="1600" b="1" dirty="0" smtClean="0"/>
              <a:t>女</a:t>
            </a:r>
            <a:endParaRPr lang="zh-TW" altLang="en-US" sz="1600" b="1" dirty="0"/>
          </a:p>
        </p:txBody>
      </p:sp>
      <p:grpSp>
        <p:nvGrpSpPr>
          <p:cNvPr id="3" name="群組 115"/>
          <p:cNvGrpSpPr/>
          <p:nvPr/>
        </p:nvGrpSpPr>
        <p:grpSpPr>
          <a:xfrm>
            <a:off x="252262" y="1685142"/>
            <a:ext cx="11634937" cy="777018"/>
            <a:chOff x="1221600" y="1355558"/>
            <a:chExt cx="10047538" cy="3970421"/>
          </a:xfrm>
        </p:grpSpPr>
        <p:sp>
          <p:nvSpPr>
            <p:cNvPr id="117" name="矩形 116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8" name="直線接點 117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119"/>
          <p:cNvGrpSpPr/>
          <p:nvPr/>
        </p:nvGrpSpPr>
        <p:grpSpPr>
          <a:xfrm>
            <a:off x="538350" y="3005658"/>
            <a:ext cx="3252600" cy="3316121"/>
            <a:chOff x="1221600" y="1355558"/>
            <a:chExt cx="10047538" cy="3970421"/>
          </a:xfrm>
        </p:grpSpPr>
        <p:sp>
          <p:nvSpPr>
            <p:cNvPr id="121" name="矩形 120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/>
          <p:cNvSpPr/>
          <p:nvPr/>
        </p:nvSpPr>
        <p:spPr>
          <a:xfrm>
            <a:off x="130763" y="8087549"/>
            <a:ext cx="5702706" cy="554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252262" y="2761866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8025302" y="6317913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 NIKE LUNARTEMPO 2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半馬 全馬 </a:t>
            </a:r>
            <a:r>
              <a:rPr lang="zh-TW" altLang="en-US" sz="2000" dirty="0" smtClean="0"/>
              <a:t>黑白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3308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5" name="群組 137"/>
          <p:cNvGrpSpPr/>
          <p:nvPr/>
        </p:nvGrpSpPr>
        <p:grpSpPr>
          <a:xfrm>
            <a:off x="8425690" y="2985560"/>
            <a:ext cx="3252600" cy="3316121"/>
            <a:chOff x="1221600" y="1355558"/>
            <a:chExt cx="10047538" cy="3970421"/>
          </a:xfrm>
        </p:grpSpPr>
        <p:sp>
          <p:nvSpPr>
            <p:cNvPr id="139" name="矩形 13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0" name="直線接點 13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8139602" y="2741768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文字方塊 142"/>
          <p:cNvSpPr txBox="1"/>
          <p:nvPr/>
        </p:nvSpPr>
        <p:spPr>
          <a:xfrm>
            <a:off x="4049105" y="6319345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男</a:t>
            </a:r>
            <a:r>
              <a:rPr lang="en-US" altLang="zh-TW" sz="2000" dirty="0" smtClean="0"/>
              <a:t>) MIZUNO SYNCHRO MX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美津濃 </a:t>
            </a:r>
            <a:r>
              <a:rPr lang="zh-TW" altLang="en-US" sz="2000" dirty="0" smtClean="0"/>
              <a:t>黑白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2331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6" name="群組 143"/>
          <p:cNvGrpSpPr/>
          <p:nvPr/>
        </p:nvGrpSpPr>
        <p:grpSpPr>
          <a:xfrm>
            <a:off x="4449493" y="2986992"/>
            <a:ext cx="3252600" cy="3316121"/>
            <a:chOff x="1221600" y="1355558"/>
            <a:chExt cx="10047538" cy="3970421"/>
          </a:xfrm>
        </p:grpSpPr>
        <p:sp>
          <p:nvSpPr>
            <p:cNvPr id="145" name="矩形 144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6" name="直線接點 145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 147"/>
          <p:cNvSpPr/>
          <p:nvPr/>
        </p:nvSpPr>
        <p:spPr>
          <a:xfrm>
            <a:off x="4163405" y="2743200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150"/>
          <p:cNvGrpSpPr/>
          <p:nvPr/>
        </p:nvGrpSpPr>
        <p:grpSpPr>
          <a:xfrm>
            <a:off x="385950" y="8601932"/>
            <a:ext cx="2357250" cy="2705068"/>
            <a:chOff x="1221600" y="1355558"/>
            <a:chExt cx="10047538" cy="3970421"/>
          </a:xfrm>
        </p:grpSpPr>
        <p:sp>
          <p:nvSpPr>
            <p:cNvPr id="152" name="矩形 151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字方塊 163"/>
          <p:cNvSpPr txBox="1"/>
          <p:nvPr/>
        </p:nvSpPr>
        <p:spPr>
          <a:xfrm>
            <a:off x="72079" y="11819888"/>
            <a:ext cx="2890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)ADIDAS BREVARD W </a:t>
            </a:r>
            <a:r>
              <a:rPr lang="zh-TW" altLang="en-US" sz="2000" dirty="0" smtClean="0"/>
              <a:t>慢跑鞋 桃紅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黑</a:t>
            </a:r>
            <a:r>
              <a:rPr lang="en-US" altLang="zh-TW" sz="2000" dirty="0" smtClean="0"/>
              <a:t>-M21579 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990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2924966" y="11819888"/>
            <a:ext cx="30109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(</a:t>
            </a:r>
            <a:r>
              <a:rPr lang="zh-TW" altLang="en-US" sz="2000" dirty="0" smtClean="0"/>
              <a:t>男女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愛迪達 </a:t>
            </a:r>
            <a:r>
              <a:rPr lang="en-US" altLang="zh-TW" sz="2000" dirty="0" smtClean="0"/>
              <a:t>ZX 700 </a:t>
            </a:r>
            <a:r>
              <a:rPr lang="zh-TW" altLang="en-US" sz="2000" dirty="0" smtClean="0"/>
              <a:t>休閒鞋 紅</a:t>
            </a:r>
            <a:r>
              <a:rPr lang="en-US" altLang="zh-TW" sz="2000" dirty="0" smtClean="0"/>
              <a:t>-S79188 </a:t>
            </a:r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3190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</a:p>
        </p:txBody>
      </p:sp>
      <p:grpSp>
        <p:nvGrpSpPr>
          <p:cNvPr id="11" name="群組 203"/>
          <p:cNvGrpSpPr/>
          <p:nvPr/>
        </p:nvGrpSpPr>
        <p:grpSpPr>
          <a:xfrm>
            <a:off x="3221925" y="8599276"/>
            <a:ext cx="2357250" cy="2705068"/>
            <a:chOff x="1221600" y="1355558"/>
            <a:chExt cx="10047538" cy="3970421"/>
          </a:xfrm>
        </p:grpSpPr>
        <p:sp>
          <p:nvSpPr>
            <p:cNvPr id="205" name="矩形 204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06" name="直線接點 205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直線接點 224"/>
          <p:cNvCxnSpPr>
            <a:stCxn id="132" idx="2"/>
          </p:cNvCxnSpPr>
          <p:nvPr/>
        </p:nvCxnSpPr>
        <p:spPr>
          <a:xfrm flipV="1">
            <a:off x="2982116" y="8443910"/>
            <a:ext cx="0" cy="51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/>
          <p:cNvSpPr txBox="1"/>
          <p:nvPr/>
        </p:nvSpPr>
        <p:spPr>
          <a:xfrm>
            <a:off x="6294751" y="8105356"/>
            <a:ext cx="463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zh-TW" sz="1600" b="1" dirty="0" smtClean="0"/>
              <a:t>ADIDAS</a:t>
            </a:r>
            <a:r>
              <a:rPr lang="zh-TW" altLang="en-US" sz="1600" b="1" dirty="0" smtClean="0"/>
              <a:t>愛迪達</a:t>
            </a:r>
            <a:r>
              <a:rPr lang="en-US" altLang="zh-TW" sz="1600" b="1" dirty="0" smtClean="0"/>
              <a:t>_</a:t>
            </a:r>
            <a:r>
              <a:rPr lang="zh-TW" altLang="en-US" sz="1600" b="1" dirty="0" smtClean="0"/>
              <a:t>男</a:t>
            </a:r>
            <a:endParaRPr lang="zh-TW" altLang="en-US" sz="1600" b="1" dirty="0" smtClean="0"/>
          </a:p>
        </p:txBody>
      </p:sp>
      <p:sp>
        <p:nvSpPr>
          <p:cNvPr id="228" name="矩形 227"/>
          <p:cNvSpPr/>
          <p:nvPr/>
        </p:nvSpPr>
        <p:spPr>
          <a:xfrm>
            <a:off x="6192302" y="8090660"/>
            <a:ext cx="5702706" cy="554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228"/>
          <p:cNvGrpSpPr/>
          <p:nvPr/>
        </p:nvGrpSpPr>
        <p:grpSpPr>
          <a:xfrm>
            <a:off x="6447489" y="8605043"/>
            <a:ext cx="2357250" cy="2705068"/>
            <a:chOff x="1221600" y="1355558"/>
            <a:chExt cx="10047538" cy="3970421"/>
          </a:xfrm>
        </p:grpSpPr>
        <p:sp>
          <p:nvSpPr>
            <p:cNvPr id="230" name="矩形 229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文字方塊 232"/>
          <p:cNvSpPr txBox="1"/>
          <p:nvPr/>
        </p:nvSpPr>
        <p:spPr>
          <a:xfrm>
            <a:off x="6133618" y="11803949"/>
            <a:ext cx="2890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(</a:t>
            </a:r>
            <a:r>
              <a:rPr lang="zh-TW" altLang="en-US" sz="2000" dirty="0" smtClean="0"/>
              <a:t>男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愛迪達 </a:t>
            </a:r>
            <a:r>
              <a:rPr lang="en-US" altLang="zh-TW" sz="2000" dirty="0" smtClean="0"/>
              <a:t>ISOLATION 2 LOW </a:t>
            </a:r>
            <a:r>
              <a:rPr lang="zh-TW" altLang="en-US" sz="2000" dirty="0" smtClean="0"/>
              <a:t>籃球鞋 黑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白 </a:t>
            </a:r>
            <a:r>
              <a:rPr lang="en-US" altLang="zh-TW" sz="2000" dirty="0" smtClean="0"/>
              <a:t>-</a:t>
            </a:r>
            <a:r>
              <a:rPr lang="en-US" altLang="zh-TW" sz="2000" dirty="0" smtClean="0"/>
              <a:t>C75918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1690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sp>
        <p:nvSpPr>
          <p:cNvPr id="234" name="文字方塊 233"/>
          <p:cNvSpPr txBox="1"/>
          <p:nvPr/>
        </p:nvSpPr>
        <p:spPr>
          <a:xfrm>
            <a:off x="8986505" y="11803949"/>
            <a:ext cx="3010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</a:t>
            </a:r>
            <a:r>
              <a:rPr lang="zh-TW" altLang="en-US" sz="2000" dirty="0" smtClean="0"/>
              <a:t>男女 </a:t>
            </a:r>
            <a:r>
              <a:rPr lang="en-US" altLang="zh-TW" sz="2000" dirty="0" smtClean="0"/>
              <a:t>ADILETTE </a:t>
            </a:r>
            <a:r>
              <a:rPr lang="zh-TW" altLang="en-US" sz="2000" dirty="0" smtClean="0"/>
              <a:t>愛迪達 運動拖鞋 拖鞋 </a:t>
            </a:r>
            <a:r>
              <a:rPr lang="en-US" altLang="zh-TW" sz="2000" dirty="0" smtClean="0"/>
              <a:t>-280647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1190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13" name="群組 234"/>
          <p:cNvGrpSpPr/>
          <p:nvPr/>
        </p:nvGrpSpPr>
        <p:grpSpPr>
          <a:xfrm>
            <a:off x="9283464" y="8602387"/>
            <a:ext cx="2357250" cy="2705068"/>
            <a:chOff x="1221600" y="1355558"/>
            <a:chExt cx="10047538" cy="3970421"/>
          </a:xfrm>
        </p:grpSpPr>
        <p:sp>
          <p:nvSpPr>
            <p:cNvPr id="236" name="矩形 235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7" name="直線接點 236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直線接點 238"/>
          <p:cNvCxnSpPr>
            <a:stCxn id="228" idx="2"/>
          </p:cNvCxnSpPr>
          <p:nvPr/>
        </p:nvCxnSpPr>
        <p:spPr>
          <a:xfrm flipV="1">
            <a:off x="9043655" y="8443910"/>
            <a:ext cx="0" cy="518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385950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3221925" y="11438828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5" name="文字方塊 244"/>
          <p:cNvSpPr txBox="1"/>
          <p:nvPr/>
        </p:nvSpPr>
        <p:spPr>
          <a:xfrm>
            <a:off x="6447489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9283464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cxnSp>
        <p:nvCxnSpPr>
          <p:cNvPr id="248" name="直線接點 247"/>
          <p:cNvCxnSpPr/>
          <p:nvPr/>
        </p:nvCxnSpPr>
        <p:spPr>
          <a:xfrm>
            <a:off x="130763" y="8440799"/>
            <a:ext cx="570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6192302" y="8440799"/>
            <a:ext cx="5694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252"/>
          <p:cNvGrpSpPr/>
          <p:nvPr/>
        </p:nvGrpSpPr>
        <p:grpSpPr>
          <a:xfrm>
            <a:off x="137961" y="114300"/>
            <a:ext cx="1276629" cy="1109646"/>
            <a:chOff x="1221600" y="1355558"/>
            <a:chExt cx="10047538" cy="3970421"/>
          </a:xfrm>
        </p:grpSpPr>
        <p:sp>
          <p:nvSpPr>
            <p:cNvPr id="254" name="矩形 25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5" name="直線接點 25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256"/>
          <p:cNvGrpSpPr/>
          <p:nvPr/>
        </p:nvGrpSpPr>
        <p:grpSpPr>
          <a:xfrm>
            <a:off x="9639300" y="107575"/>
            <a:ext cx="2362199" cy="1109646"/>
            <a:chOff x="1221600" y="1355558"/>
            <a:chExt cx="10047538" cy="3970421"/>
          </a:xfrm>
        </p:grpSpPr>
        <p:sp>
          <p:nvSpPr>
            <p:cNvPr id="258" name="矩形 257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9" name="直線接點 258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261"/>
          <p:cNvGrpSpPr/>
          <p:nvPr/>
        </p:nvGrpSpPr>
        <p:grpSpPr>
          <a:xfrm>
            <a:off x="5423470" y="14669651"/>
            <a:ext cx="982923" cy="849712"/>
            <a:chOff x="1221600" y="1355558"/>
            <a:chExt cx="10047538" cy="3970421"/>
          </a:xfrm>
        </p:grpSpPr>
        <p:sp>
          <p:nvSpPr>
            <p:cNvPr id="263" name="矩形 26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64" name="直線接點 26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265"/>
          <p:cNvGrpSpPr/>
          <p:nvPr/>
        </p:nvGrpSpPr>
        <p:grpSpPr>
          <a:xfrm>
            <a:off x="6748779" y="14674801"/>
            <a:ext cx="982923" cy="849712"/>
            <a:chOff x="1221600" y="1355558"/>
            <a:chExt cx="10047538" cy="3970421"/>
          </a:xfrm>
        </p:grpSpPr>
        <p:sp>
          <p:nvSpPr>
            <p:cNvPr id="267" name="矩形 266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68" name="直線接點 267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77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 285"/>
          <p:cNvSpPr/>
          <p:nvPr/>
        </p:nvSpPr>
        <p:spPr>
          <a:xfrm>
            <a:off x="0" y="14439900"/>
            <a:ext cx="12192000" cy="1306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230" y="137160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1230" y="14439900"/>
            <a:ext cx="12266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806698" y="420532"/>
            <a:ext cx="132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HOME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135307" y="420532"/>
            <a:ext cx="147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ABOUT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511995" y="420532"/>
            <a:ext cx="200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PORTFOLO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51132" y="420532"/>
            <a:ext cx="118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BLOG</a:t>
            </a:r>
          </a:p>
        </p:txBody>
      </p:sp>
      <p:sp>
        <p:nvSpPr>
          <p:cNvPr id="25" name="矩形 24"/>
          <p:cNvSpPr/>
          <p:nvPr/>
        </p:nvSpPr>
        <p:spPr>
          <a:xfrm>
            <a:off x="7596715" y="420532"/>
            <a:ext cx="178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CONTACT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37962" y="6338011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 MIZUNO SYNCHRO MX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半馬 全馬 </a:t>
            </a:r>
            <a:r>
              <a:rPr lang="zh-TW" altLang="en-US" sz="2000" dirty="0" smtClean="0"/>
              <a:t>螢光綠黑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2331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99" name="群組 98"/>
          <p:cNvGrpSpPr/>
          <p:nvPr/>
        </p:nvGrpSpPr>
        <p:grpSpPr>
          <a:xfrm>
            <a:off x="4087205" y="14664501"/>
            <a:ext cx="982923" cy="849712"/>
            <a:chOff x="1221600" y="1355558"/>
            <a:chExt cx="10047538" cy="3970421"/>
          </a:xfrm>
        </p:grpSpPr>
        <p:sp>
          <p:nvSpPr>
            <p:cNvPr id="100" name="矩形 99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字方塊 106"/>
          <p:cNvSpPr txBox="1"/>
          <p:nvPr/>
        </p:nvSpPr>
        <p:spPr>
          <a:xfrm>
            <a:off x="233212" y="8102245"/>
            <a:ext cx="463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zh-TW" sz="1600" b="1" dirty="0" smtClean="0"/>
              <a:t>ADIDAS</a:t>
            </a:r>
            <a:r>
              <a:rPr lang="zh-TW" altLang="en-US" sz="1600" b="1" dirty="0" smtClean="0"/>
              <a:t>愛迪達</a:t>
            </a:r>
            <a:r>
              <a:rPr lang="en-US" altLang="zh-TW" sz="1600" b="1" dirty="0" smtClean="0"/>
              <a:t>_</a:t>
            </a:r>
            <a:r>
              <a:rPr lang="zh-TW" altLang="en-US" sz="1600" b="1" dirty="0" smtClean="0"/>
              <a:t>女</a:t>
            </a:r>
            <a:endParaRPr lang="zh-TW" altLang="en-US" sz="1600" b="1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252262" y="1685142"/>
            <a:ext cx="11634937" cy="777018"/>
            <a:chOff x="1221600" y="1355558"/>
            <a:chExt cx="10047538" cy="3970421"/>
          </a:xfrm>
        </p:grpSpPr>
        <p:sp>
          <p:nvSpPr>
            <p:cNvPr id="117" name="矩形 116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8" name="直線接點 117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38350" y="3005658"/>
            <a:ext cx="3252600" cy="3316121"/>
            <a:chOff x="1221600" y="1355558"/>
            <a:chExt cx="10047538" cy="3970421"/>
          </a:xfrm>
        </p:grpSpPr>
        <p:sp>
          <p:nvSpPr>
            <p:cNvPr id="121" name="矩形 120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矩形 131"/>
          <p:cNvSpPr/>
          <p:nvPr/>
        </p:nvSpPr>
        <p:spPr>
          <a:xfrm>
            <a:off x="130763" y="8087549"/>
            <a:ext cx="5702706" cy="554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252262" y="2761866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8025302" y="6317913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 NIKE LUNARTEMPO 2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半馬 全馬 </a:t>
            </a:r>
            <a:r>
              <a:rPr lang="zh-TW" altLang="en-US" sz="2000" dirty="0" smtClean="0"/>
              <a:t>黑白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3308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138" name="群組 137"/>
          <p:cNvGrpSpPr/>
          <p:nvPr/>
        </p:nvGrpSpPr>
        <p:grpSpPr>
          <a:xfrm>
            <a:off x="8425690" y="2985560"/>
            <a:ext cx="3252600" cy="3316121"/>
            <a:chOff x="1221600" y="1355558"/>
            <a:chExt cx="10047538" cy="3970421"/>
          </a:xfrm>
        </p:grpSpPr>
        <p:sp>
          <p:nvSpPr>
            <p:cNvPr id="139" name="矩形 13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0" name="直線接點 13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8139602" y="2741768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文字方塊 142"/>
          <p:cNvSpPr txBox="1"/>
          <p:nvPr/>
        </p:nvSpPr>
        <p:spPr>
          <a:xfrm>
            <a:off x="4049105" y="6319345"/>
            <a:ext cx="3976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男</a:t>
            </a:r>
            <a:r>
              <a:rPr lang="en-US" altLang="zh-TW" sz="2000" dirty="0" smtClean="0"/>
              <a:t>) MIZUNO SYNCHRO MX</a:t>
            </a:r>
            <a:r>
              <a:rPr lang="zh-TW" altLang="en-US" sz="2000" dirty="0" smtClean="0"/>
              <a:t>慢跑鞋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路跑 健身 美津濃 </a:t>
            </a:r>
            <a:r>
              <a:rPr lang="zh-TW" altLang="en-US" sz="2000" dirty="0" smtClean="0"/>
              <a:t>黑白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2331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144" name="群組 143"/>
          <p:cNvGrpSpPr/>
          <p:nvPr/>
        </p:nvGrpSpPr>
        <p:grpSpPr>
          <a:xfrm>
            <a:off x="4449493" y="2986992"/>
            <a:ext cx="3252600" cy="3316121"/>
            <a:chOff x="1221600" y="1355558"/>
            <a:chExt cx="10047538" cy="3970421"/>
          </a:xfrm>
        </p:grpSpPr>
        <p:sp>
          <p:nvSpPr>
            <p:cNvPr id="145" name="矩形 144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6" name="直線接點 145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 147"/>
          <p:cNvSpPr/>
          <p:nvPr/>
        </p:nvSpPr>
        <p:spPr>
          <a:xfrm>
            <a:off x="4163405" y="2743200"/>
            <a:ext cx="3767288" cy="471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/>
          <p:cNvGrpSpPr/>
          <p:nvPr/>
        </p:nvGrpSpPr>
        <p:grpSpPr>
          <a:xfrm>
            <a:off x="385950" y="8601932"/>
            <a:ext cx="2357250" cy="2705068"/>
            <a:chOff x="1221600" y="1355558"/>
            <a:chExt cx="10047538" cy="3970421"/>
          </a:xfrm>
        </p:grpSpPr>
        <p:sp>
          <p:nvSpPr>
            <p:cNvPr id="152" name="矩形 151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字方塊 163"/>
          <p:cNvSpPr txBox="1"/>
          <p:nvPr/>
        </p:nvSpPr>
        <p:spPr>
          <a:xfrm>
            <a:off x="72079" y="11819888"/>
            <a:ext cx="2890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女</a:t>
            </a:r>
            <a:r>
              <a:rPr lang="en-US" altLang="zh-TW" sz="2000" dirty="0" smtClean="0"/>
              <a:t>)ADIDAS BREVARD W </a:t>
            </a:r>
            <a:r>
              <a:rPr lang="zh-TW" altLang="en-US" sz="2000" dirty="0" smtClean="0"/>
              <a:t>慢跑鞋 桃紅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黑</a:t>
            </a:r>
            <a:r>
              <a:rPr lang="en-US" altLang="zh-TW" sz="2000" dirty="0" smtClean="0"/>
              <a:t>-M21579 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990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2924966" y="11819888"/>
            <a:ext cx="30109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(</a:t>
            </a:r>
            <a:r>
              <a:rPr lang="zh-TW" altLang="en-US" sz="2000" dirty="0" smtClean="0"/>
              <a:t>男女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愛迪達 </a:t>
            </a:r>
            <a:r>
              <a:rPr lang="en-US" altLang="zh-TW" sz="2000" dirty="0" smtClean="0"/>
              <a:t>ZX 700 </a:t>
            </a:r>
            <a:r>
              <a:rPr lang="zh-TW" altLang="en-US" sz="2000" dirty="0" smtClean="0"/>
              <a:t>休閒鞋 紅</a:t>
            </a:r>
            <a:r>
              <a:rPr lang="en-US" altLang="zh-TW" sz="2000" dirty="0" smtClean="0"/>
              <a:t>-S79188 </a:t>
            </a:r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3190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</a:p>
        </p:txBody>
      </p:sp>
      <p:grpSp>
        <p:nvGrpSpPr>
          <p:cNvPr id="204" name="群組 203"/>
          <p:cNvGrpSpPr/>
          <p:nvPr/>
        </p:nvGrpSpPr>
        <p:grpSpPr>
          <a:xfrm>
            <a:off x="3221925" y="8599276"/>
            <a:ext cx="2357250" cy="2705068"/>
            <a:chOff x="1221600" y="1355558"/>
            <a:chExt cx="10047538" cy="3970421"/>
          </a:xfrm>
        </p:grpSpPr>
        <p:sp>
          <p:nvSpPr>
            <p:cNvPr id="205" name="矩形 204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06" name="直線接點 205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直線接點 224"/>
          <p:cNvCxnSpPr>
            <a:stCxn id="132" idx="2"/>
          </p:cNvCxnSpPr>
          <p:nvPr/>
        </p:nvCxnSpPr>
        <p:spPr>
          <a:xfrm flipV="1">
            <a:off x="2982116" y="8443910"/>
            <a:ext cx="0" cy="51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/>
          <p:cNvSpPr txBox="1"/>
          <p:nvPr/>
        </p:nvSpPr>
        <p:spPr>
          <a:xfrm>
            <a:off x="6294751" y="8105356"/>
            <a:ext cx="463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zh-TW" sz="1600" b="1" dirty="0" smtClean="0"/>
              <a:t>ADIDAS</a:t>
            </a:r>
            <a:r>
              <a:rPr lang="zh-TW" altLang="en-US" sz="1600" b="1" dirty="0" smtClean="0"/>
              <a:t>愛迪達</a:t>
            </a:r>
            <a:r>
              <a:rPr lang="en-US" altLang="zh-TW" sz="1600" b="1" dirty="0" smtClean="0"/>
              <a:t>_</a:t>
            </a:r>
            <a:r>
              <a:rPr lang="zh-TW" altLang="en-US" sz="1600" b="1" dirty="0" smtClean="0"/>
              <a:t>男</a:t>
            </a:r>
            <a:endParaRPr lang="zh-TW" altLang="en-US" sz="1600" b="1" dirty="0" smtClean="0"/>
          </a:p>
        </p:txBody>
      </p:sp>
      <p:sp>
        <p:nvSpPr>
          <p:cNvPr id="228" name="矩形 227"/>
          <p:cNvSpPr/>
          <p:nvPr/>
        </p:nvSpPr>
        <p:spPr>
          <a:xfrm>
            <a:off x="6192302" y="8090660"/>
            <a:ext cx="5702706" cy="554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9" name="群組 228"/>
          <p:cNvGrpSpPr/>
          <p:nvPr/>
        </p:nvGrpSpPr>
        <p:grpSpPr>
          <a:xfrm>
            <a:off x="6447489" y="8605043"/>
            <a:ext cx="2357250" cy="2705068"/>
            <a:chOff x="1221600" y="1355558"/>
            <a:chExt cx="10047538" cy="3970421"/>
          </a:xfrm>
        </p:grpSpPr>
        <p:sp>
          <p:nvSpPr>
            <p:cNvPr id="230" name="矩形 229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文字方塊 232"/>
          <p:cNvSpPr txBox="1"/>
          <p:nvPr/>
        </p:nvSpPr>
        <p:spPr>
          <a:xfrm>
            <a:off x="6133618" y="11803949"/>
            <a:ext cx="2890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(</a:t>
            </a:r>
            <a:r>
              <a:rPr lang="zh-TW" altLang="en-US" sz="2000" dirty="0" smtClean="0"/>
              <a:t>男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愛迪達 </a:t>
            </a:r>
            <a:r>
              <a:rPr lang="en-US" altLang="zh-TW" sz="2000" dirty="0" smtClean="0"/>
              <a:t>ISOLATION 2 LOW </a:t>
            </a:r>
            <a:r>
              <a:rPr lang="zh-TW" altLang="en-US" sz="2000" dirty="0" smtClean="0"/>
              <a:t>籃球鞋 黑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白 </a:t>
            </a:r>
            <a:r>
              <a:rPr lang="en-US" altLang="zh-TW" sz="2000" dirty="0" smtClean="0"/>
              <a:t>-</a:t>
            </a:r>
            <a:r>
              <a:rPr lang="en-US" altLang="zh-TW" sz="2000" dirty="0" smtClean="0"/>
              <a:t>C75918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1690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sp>
        <p:nvSpPr>
          <p:cNvPr id="234" name="文字方塊 233"/>
          <p:cNvSpPr txBox="1"/>
          <p:nvPr/>
        </p:nvSpPr>
        <p:spPr>
          <a:xfrm>
            <a:off x="8986505" y="11803949"/>
            <a:ext cx="3010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ADIDAS </a:t>
            </a:r>
            <a:r>
              <a:rPr lang="zh-TW" altLang="en-US" sz="2000" dirty="0" smtClean="0"/>
              <a:t>男女 </a:t>
            </a:r>
            <a:r>
              <a:rPr lang="en-US" altLang="zh-TW" sz="2000" dirty="0" smtClean="0"/>
              <a:t>ADILETTE </a:t>
            </a:r>
            <a:r>
              <a:rPr lang="zh-TW" altLang="en-US" sz="2000" dirty="0" smtClean="0"/>
              <a:t>愛迪達 運動拖鞋 拖鞋 </a:t>
            </a:r>
            <a:r>
              <a:rPr lang="en-US" altLang="zh-TW" sz="2000" dirty="0" smtClean="0"/>
              <a:t>-280647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1190</a:t>
            </a:r>
            <a:r>
              <a:rPr lang="zh-TW" altLang="en-US" sz="2000" dirty="0" smtClean="0"/>
              <a:t>  </a:t>
            </a:r>
            <a:r>
              <a:rPr lang="zh-TW" altLang="en-US" sz="1600" u="sng" dirty="0" smtClean="0">
                <a:solidFill>
                  <a:srgbClr val="0070C0"/>
                </a:solidFill>
              </a:rPr>
              <a:t>搶購</a:t>
            </a:r>
            <a:endParaRPr lang="zh-TW" altLang="en-US" sz="1600" u="sng" dirty="0" smtClean="0">
              <a:solidFill>
                <a:srgbClr val="0070C0"/>
              </a:solidFill>
            </a:endParaRPr>
          </a:p>
        </p:txBody>
      </p:sp>
      <p:grpSp>
        <p:nvGrpSpPr>
          <p:cNvPr id="235" name="群組 234"/>
          <p:cNvGrpSpPr/>
          <p:nvPr/>
        </p:nvGrpSpPr>
        <p:grpSpPr>
          <a:xfrm>
            <a:off x="9283464" y="8602387"/>
            <a:ext cx="2357250" cy="2705068"/>
            <a:chOff x="1221600" y="1355558"/>
            <a:chExt cx="10047538" cy="3970421"/>
          </a:xfrm>
        </p:grpSpPr>
        <p:sp>
          <p:nvSpPr>
            <p:cNvPr id="236" name="矩形 235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7" name="直線接點 236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直線接點 238"/>
          <p:cNvCxnSpPr>
            <a:stCxn id="228" idx="2"/>
          </p:cNvCxnSpPr>
          <p:nvPr/>
        </p:nvCxnSpPr>
        <p:spPr>
          <a:xfrm flipV="1">
            <a:off x="9043655" y="8443910"/>
            <a:ext cx="0" cy="518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385950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3221925" y="11438828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5" name="文字方塊 244"/>
          <p:cNvSpPr txBox="1"/>
          <p:nvPr/>
        </p:nvSpPr>
        <p:spPr>
          <a:xfrm>
            <a:off x="6447489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9283464" y="11448610"/>
            <a:ext cx="23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25C63"/>
                </a:solidFill>
              </a:rPr>
              <a:t>sale</a:t>
            </a:r>
            <a:endParaRPr lang="zh-TW" altLang="en-US" sz="2000" dirty="0">
              <a:solidFill>
                <a:srgbClr val="F25C63"/>
              </a:solidFill>
            </a:endParaRPr>
          </a:p>
        </p:txBody>
      </p:sp>
      <p:cxnSp>
        <p:nvCxnSpPr>
          <p:cNvPr id="248" name="直線接點 247"/>
          <p:cNvCxnSpPr/>
          <p:nvPr/>
        </p:nvCxnSpPr>
        <p:spPr>
          <a:xfrm>
            <a:off x="130763" y="8440799"/>
            <a:ext cx="570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6192302" y="8440799"/>
            <a:ext cx="5694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群組 252"/>
          <p:cNvGrpSpPr/>
          <p:nvPr/>
        </p:nvGrpSpPr>
        <p:grpSpPr>
          <a:xfrm>
            <a:off x="137961" y="114300"/>
            <a:ext cx="1276629" cy="1109646"/>
            <a:chOff x="1221600" y="1355558"/>
            <a:chExt cx="10047538" cy="3970421"/>
          </a:xfrm>
        </p:grpSpPr>
        <p:sp>
          <p:nvSpPr>
            <p:cNvPr id="254" name="矩形 25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5" name="直線接點 25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群組 256"/>
          <p:cNvGrpSpPr/>
          <p:nvPr/>
        </p:nvGrpSpPr>
        <p:grpSpPr>
          <a:xfrm>
            <a:off x="9639300" y="107575"/>
            <a:ext cx="2362199" cy="1109646"/>
            <a:chOff x="1221600" y="1355558"/>
            <a:chExt cx="10047538" cy="3970421"/>
          </a:xfrm>
        </p:grpSpPr>
        <p:sp>
          <p:nvSpPr>
            <p:cNvPr id="258" name="矩形 257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9" name="直線接點 258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群組 261"/>
          <p:cNvGrpSpPr/>
          <p:nvPr/>
        </p:nvGrpSpPr>
        <p:grpSpPr>
          <a:xfrm>
            <a:off x="5423470" y="14669651"/>
            <a:ext cx="982923" cy="849712"/>
            <a:chOff x="1221600" y="1355558"/>
            <a:chExt cx="10047538" cy="3970421"/>
          </a:xfrm>
        </p:grpSpPr>
        <p:sp>
          <p:nvSpPr>
            <p:cNvPr id="263" name="矩形 26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64" name="直線接點 26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/>
          <p:cNvGrpSpPr/>
          <p:nvPr/>
        </p:nvGrpSpPr>
        <p:grpSpPr>
          <a:xfrm>
            <a:off x="6748779" y="14674801"/>
            <a:ext cx="982923" cy="849712"/>
            <a:chOff x="1221600" y="1355558"/>
            <a:chExt cx="10047538" cy="3970421"/>
          </a:xfrm>
        </p:grpSpPr>
        <p:sp>
          <p:nvSpPr>
            <p:cNvPr id="267" name="矩形 266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68" name="直線接點 267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3" name="圖片 272" descr="pag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" y="121025"/>
            <a:ext cx="1522510" cy="1250575"/>
          </a:xfrm>
          <a:prstGeom prst="rect">
            <a:avLst/>
          </a:prstGeom>
        </p:spPr>
      </p:pic>
      <p:pic>
        <p:nvPicPr>
          <p:cNvPr id="274" name="圖片 273" descr="headerlog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14" y="107575"/>
            <a:ext cx="2789735" cy="1185893"/>
          </a:xfrm>
          <a:prstGeom prst="rect">
            <a:avLst/>
          </a:prstGeom>
        </p:spPr>
      </p:pic>
      <p:pic>
        <p:nvPicPr>
          <p:cNvPr id="275" name="圖片 274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0" y="1570842"/>
            <a:ext cx="12193230" cy="1014722"/>
          </a:xfrm>
          <a:prstGeom prst="rect">
            <a:avLst/>
          </a:prstGeom>
        </p:spPr>
      </p:pic>
      <p:pic>
        <p:nvPicPr>
          <p:cNvPr id="276" name="圖片 275" descr="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1" y="2891357"/>
            <a:ext cx="3476840" cy="3476840"/>
          </a:xfrm>
          <a:prstGeom prst="rect">
            <a:avLst/>
          </a:prstGeom>
        </p:spPr>
      </p:pic>
      <p:pic>
        <p:nvPicPr>
          <p:cNvPr id="277" name="圖片 276" descr="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799" y="2853257"/>
            <a:ext cx="3390226" cy="3476840"/>
          </a:xfrm>
          <a:prstGeom prst="rect">
            <a:avLst/>
          </a:prstGeom>
        </p:spPr>
      </p:pic>
      <p:pic>
        <p:nvPicPr>
          <p:cNvPr id="278" name="圖片 277" descr="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171" y="2815157"/>
            <a:ext cx="3546928" cy="3546928"/>
          </a:xfrm>
          <a:prstGeom prst="rect">
            <a:avLst/>
          </a:prstGeom>
        </p:spPr>
      </p:pic>
      <p:pic>
        <p:nvPicPr>
          <p:cNvPr id="279" name="圖片 278" descr="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238" y="8618327"/>
            <a:ext cx="2710834" cy="2710834"/>
          </a:xfrm>
          <a:prstGeom prst="rect">
            <a:avLst/>
          </a:prstGeom>
        </p:spPr>
      </p:pic>
      <p:pic>
        <p:nvPicPr>
          <p:cNvPr id="280" name="圖片 279" descr="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5307" y="8599276"/>
            <a:ext cx="2554436" cy="2718653"/>
          </a:xfrm>
          <a:prstGeom prst="rect">
            <a:avLst/>
          </a:prstGeom>
        </p:spPr>
      </p:pic>
      <p:pic>
        <p:nvPicPr>
          <p:cNvPr id="281" name="圖片 280" descr="7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7040" y="8618327"/>
            <a:ext cx="2688674" cy="2688674"/>
          </a:xfrm>
          <a:prstGeom prst="rect">
            <a:avLst/>
          </a:prstGeom>
        </p:spPr>
      </p:pic>
      <p:pic>
        <p:nvPicPr>
          <p:cNvPr id="282" name="圖片 281" descr="8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4751" y="8605498"/>
            <a:ext cx="2682452" cy="2833330"/>
          </a:xfrm>
          <a:prstGeom prst="rect">
            <a:avLst/>
          </a:prstGeom>
        </p:spPr>
      </p:pic>
      <p:pic>
        <p:nvPicPr>
          <p:cNvPr id="283" name="圖片 282" descr="facebook-log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5442" y="14573250"/>
            <a:ext cx="1096963" cy="1096963"/>
          </a:xfrm>
          <a:prstGeom prst="rect">
            <a:avLst/>
          </a:prstGeom>
        </p:spPr>
      </p:pic>
      <p:pic>
        <p:nvPicPr>
          <p:cNvPr id="284" name="圖片 283" descr="google-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0543" y="14546263"/>
            <a:ext cx="1143000" cy="1143000"/>
          </a:xfrm>
          <a:prstGeom prst="rect">
            <a:avLst/>
          </a:prstGeom>
        </p:spPr>
      </p:pic>
      <p:pic>
        <p:nvPicPr>
          <p:cNvPr id="285" name="圖片 284" descr="square-twitter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6775" y="14594107"/>
            <a:ext cx="1057056" cy="1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7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276</Words>
  <Application>Microsoft Office PowerPoint</Application>
  <PresentationFormat>自訂</PresentationFormat>
  <Paragraphs>48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yoyoe3</cp:lastModifiedBy>
  <cp:revision>74</cp:revision>
  <dcterms:created xsi:type="dcterms:W3CDTF">2016-03-03T13:41:28Z</dcterms:created>
  <dcterms:modified xsi:type="dcterms:W3CDTF">2016-03-29T01:58:45Z</dcterms:modified>
</cp:coreProperties>
</file>