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70" r:id="rId5"/>
    <p:sldId id="274" r:id="rId6"/>
    <p:sldId id="275" r:id="rId7"/>
    <p:sldId id="272" r:id="rId8"/>
    <p:sldId id="276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5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84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817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76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436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60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116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5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9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51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74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44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7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6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8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06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1B3F85-CEAF-41E1-B8F4-979441B67F11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3A0851-0487-4891-AAC0-5C6064872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0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2396" y="2074331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zh-TW" altLang="en-US" sz="6600" b="1" dirty="0" smtClean="0">
                <a:ea typeface="微軟正黑體" panose="020B0604030504040204" pitchFamily="34" charset="-120"/>
              </a:rPr>
              <a:t>北科實習介紹</a:t>
            </a:r>
            <a:r>
              <a:rPr lang="en-US" altLang="zh-TW" sz="6600" b="1" dirty="0" smtClean="0">
                <a:ea typeface="微軟正黑體" panose="020B0604030504040204" pitchFamily="34" charset="-120"/>
              </a:rPr>
              <a:t> </a:t>
            </a:r>
            <a:br>
              <a:rPr lang="en-US" altLang="zh-TW" sz="6600" b="1" dirty="0" smtClean="0">
                <a:ea typeface="微軟正黑體" panose="020B0604030504040204" pitchFamily="34" charset="-120"/>
              </a:rPr>
            </a:br>
            <a:r>
              <a:rPr lang="zh-TW" altLang="en-US" sz="6600" b="1" dirty="0" smtClean="0">
                <a:ea typeface="微軟正黑體" panose="020B0604030504040204" pitchFamily="34" charset="-120"/>
              </a:rPr>
              <a:t>十大易用性</a:t>
            </a:r>
            <a:endParaRPr lang="zh-TW" altLang="en-US" sz="6600" b="1" dirty="0"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1030" y="3795219"/>
            <a:ext cx="10058400" cy="171295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101590329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陳政皓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資四 </a:t>
            </a:r>
            <a:r>
              <a:rPr lang="en-US" altLang="zh-TW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101590335</a:t>
            </a:r>
            <a:r>
              <a:rPr lang="zh-TW" altLang="en-US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莊明璋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http://www.cc.ntut.edu.tw/~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t101590329/index.html</a:t>
            </a:r>
            <a:endParaRPr lang="zh-TW" altLang="zh-TW" b="1" cap="none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7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ea typeface="微軟正黑體" panose="020B0604030504040204" pitchFamily="34" charset="-120"/>
              </a:rPr>
              <a:t>系統狀態能見度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Visibility of system status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5794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727200" y="937801"/>
            <a:ext cx="6628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問題：導覽列，選取頁面部分並無明顯顯示。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27200" y="1510541"/>
            <a:ext cx="5397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解決方法：滑鼠滑過，改變文字顏色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5546458" y="3810000"/>
            <a:ext cx="1054100" cy="3937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51" y="2537252"/>
            <a:ext cx="9400000" cy="5238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51" y="4447876"/>
            <a:ext cx="9057143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4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27200" y="937801"/>
            <a:ext cx="785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問題：選取文章時不太明顯，使用者不知道可以點選。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27200" y="1768798"/>
            <a:ext cx="816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解決方法：滑鼠滑過，讓文字網底，表示可以選擇該頁面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599795"/>
            <a:ext cx="8597680" cy="1984603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>
            <a:off x="5899513" y="4479697"/>
            <a:ext cx="1054100" cy="3937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4820439"/>
            <a:ext cx="8597680" cy="20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5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a typeface="微軟正黑體" panose="020B0604030504040204" pitchFamily="34" charset="-120"/>
              </a:rPr>
              <a:t>8</a:t>
            </a:r>
            <a:r>
              <a:rPr lang="en-US" altLang="zh-TW" b="1" dirty="0" smtClean="0"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ea typeface="微軟正黑體" panose="020B0604030504040204" pitchFamily="34" charset="-120"/>
              </a:rPr>
              <a:t>美觀與簡</a:t>
            </a:r>
            <a:r>
              <a:rPr lang="zh-TW" altLang="en-US" b="1" dirty="0">
                <a:ea typeface="微軟正黑體" panose="020B0604030504040204" pitchFamily="34" charset="-120"/>
              </a:rPr>
              <a:t>化</a:t>
            </a:r>
            <a:r>
              <a:rPr lang="zh-TW" altLang="en-US" b="1" dirty="0" smtClean="0">
                <a:ea typeface="微軟正黑體" panose="020B0604030504040204" pitchFamily="34" charset="-120"/>
              </a:rPr>
              <a:t>設計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Aesthetic and minimalist design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262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84728" y="8359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問　　題：各個留言的背景顏色都一樣，觀看起來很不美觀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84728" y="1666936"/>
            <a:ext cx="878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解決方法：相鄰的區塊應該有不同的背景顏色，讓使用者知道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                      這是不同留言內容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5568604" y="4123317"/>
            <a:ext cx="1054100" cy="3937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09" y="2705190"/>
            <a:ext cx="8552381" cy="14476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590" y="4517017"/>
            <a:ext cx="85534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5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684728" y="835939"/>
            <a:ext cx="5705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問　　題：網頁應該左右有一定的間距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84728" y="1666936"/>
            <a:ext cx="595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解決方法：修改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CSS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使網頁格式更加美觀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28" y="2398782"/>
            <a:ext cx="9493513" cy="4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7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684728" y="835939"/>
            <a:ext cx="447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問　　題：網頁背景太過單調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84728" y="1666936"/>
            <a:ext cx="416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解決方法：多新增背景顏色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28" y="2416963"/>
            <a:ext cx="9842743" cy="41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727200" y="937801"/>
            <a:ext cx="632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問題：各個文章間格都一樣，看起來不美觀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27200" y="1792997"/>
            <a:ext cx="632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anose="020B0604030504040204" pitchFamily="34" charset="-120"/>
              </a:rPr>
              <a:t>解決方法：修改每篇文章的底色，交錯開來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50" y="2254662"/>
            <a:ext cx="6135984" cy="2202136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5372463" y="4259948"/>
            <a:ext cx="1054100" cy="3937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450" y="4653648"/>
            <a:ext cx="6221629" cy="220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3895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307</TotalTime>
  <Words>154</Words>
  <Application>Microsoft Macintosh PowerPoint</Application>
  <PresentationFormat>寬螢幕</PresentationFormat>
  <Paragraphs>21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微軟正黑體</vt:lpstr>
      <vt:lpstr>切割線</vt:lpstr>
      <vt:lpstr>北科實習介紹  十大易用性</vt:lpstr>
      <vt:lpstr>1 .系統狀態能見度</vt:lpstr>
      <vt:lpstr>PowerPoint 簡報</vt:lpstr>
      <vt:lpstr>PowerPoint 簡報</vt:lpstr>
      <vt:lpstr>8.美觀與簡化設計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iCalendar 十大易用性</dc:title>
  <dc:creator>fred50215</dc:creator>
  <cp:lastModifiedBy>Microsoft Office 使用者</cp:lastModifiedBy>
  <cp:revision>72</cp:revision>
  <dcterms:created xsi:type="dcterms:W3CDTF">2016-05-16T11:58:00Z</dcterms:created>
  <dcterms:modified xsi:type="dcterms:W3CDTF">2016-05-18T02:27:33Z</dcterms:modified>
</cp:coreProperties>
</file>