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EC6D456-1BF7-47EE-A10E-C737C350B427}" type="datetimeFigureOut">
              <a:rPr lang="bg-BG" smtClean="0"/>
              <a:t>27.2.2014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89EDE6-4172-46CA-972E-C954127086F8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nickolov/ChaosRPG/tree/master/ShooterR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3816424" cy="2520280"/>
          </a:xfrm>
        </p:spPr>
        <p:txBody>
          <a:bodyPr>
            <a:noAutofit/>
          </a:bodyPr>
          <a:lstStyle/>
          <a:p>
            <a:pPr algn="l"/>
            <a:r>
              <a:rPr lang="en-US" sz="1800" b="1" i="1" dirty="0" smtClean="0"/>
              <a:t>Members: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Martin </a:t>
            </a:r>
            <a:r>
              <a:rPr lang="en-US" sz="1800" dirty="0" err="1" smtClean="0"/>
              <a:t>Antonov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err="1" smtClean="0"/>
              <a:t>Milko</a:t>
            </a:r>
            <a:r>
              <a:rPr lang="en-US" sz="1800" dirty="0" smtClean="0"/>
              <a:t> </a:t>
            </a:r>
            <a:r>
              <a:rPr lang="en-US" sz="1800" dirty="0" err="1" smtClean="0"/>
              <a:t>Venkov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err="1" smtClean="0"/>
              <a:t>Luchezar</a:t>
            </a:r>
            <a:r>
              <a:rPr lang="en-US" sz="1800" dirty="0" smtClean="0"/>
              <a:t> </a:t>
            </a:r>
            <a:r>
              <a:rPr lang="en-US" sz="1800" dirty="0" err="1" smtClean="0"/>
              <a:t>Nikolov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Roman </a:t>
            </a:r>
            <a:r>
              <a:rPr lang="en-US" sz="1800" dirty="0" err="1" smtClean="0"/>
              <a:t>Peshterski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err="1" smtClean="0"/>
              <a:t>Liubomir</a:t>
            </a:r>
            <a:r>
              <a:rPr lang="en-US" sz="1800" dirty="0" smtClean="0"/>
              <a:t> </a:t>
            </a:r>
            <a:r>
              <a:rPr lang="en-US" sz="1800" dirty="0" err="1" smtClean="0"/>
              <a:t>Dimitrov</a:t>
            </a:r>
            <a:endParaRPr lang="bg-BG" sz="1800" dirty="0"/>
          </a:p>
        </p:txBody>
      </p:sp>
      <p:sp>
        <p:nvSpPr>
          <p:cNvPr id="6" name="Rectangle 5"/>
          <p:cNvSpPr/>
          <p:nvPr/>
        </p:nvSpPr>
        <p:spPr>
          <a:xfrm>
            <a:off x="4139952" y="111721"/>
            <a:ext cx="49123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cap="none" spc="0" dirty="0" smtClean="0">
                <a:ln w="17780" cmpd="sng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Team Vladimir Nabokov</a:t>
            </a:r>
            <a:endParaRPr lang="en-US" sz="4000" b="1" i="1" cap="none" spc="0" dirty="0">
              <a:ln w="17780" cmpd="sng">
                <a:solidFill>
                  <a:schemeClr val="tx2"/>
                </a:solidFill>
                <a:prstDash val="solid"/>
                <a:miter lim="800000"/>
              </a:ln>
              <a:solidFill>
                <a:schemeClr val="bg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270892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CHAOS GAME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0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354162"/>
          </a:xfrm>
        </p:spPr>
        <p:txBody>
          <a:bodyPr/>
          <a:lstStyle/>
          <a:p>
            <a:r>
              <a:rPr lang="en-US" sz="4000" b="1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Game information</a:t>
            </a:r>
            <a:endParaRPr lang="bg-BG" sz="4000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72816"/>
            <a:ext cx="7924800" cy="3942184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</a:rPr>
              <a:t>Gameplay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Controls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Known issues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Further development</a:t>
            </a:r>
            <a:endParaRPr lang="bg-BG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Demo</a:t>
            </a:r>
            <a:endParaRPr lang="bg-BG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4" y="1088867"/>
            <a:ext cx="7487162" cy="531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Additional information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Known issues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Further development</a:t>
            </a:r>
            <a:endParaRPr lang="bg-BG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426170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tx2"/>
                </a:solidFill>
              </a:rPr>
              <a:t>Github</a:t>
            </a:r>
            <a:r>
              <a:rPr lang="en-US" sz="4000" b="1" dirty="0" smtClean="0">
                <a:solidFill>
                  <a:schemeClr val="tx2"/>
                </a:solidFill>
              </a:rPr>
              <a:t> repository 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916832"/>
            <a:ext cx="8640960" cy="3798168"/>
          </a:xfrm>
        </p:spPr>
        <p:txBody>
          <a:bodyPr>
            <a:normAutofit/>
          </a:bodyPr>
          <a:lstStyle/>
          <a:p>
            <a:r>
              <a:rPr lang="en-GB" sz="2400" b="1" i="1" dirty="0">
                <a:solidFill>
                  <a:schemeClr val="tx2"/>
                </a:solidFill>
                <a:hlinkClick r:id="rId2"/>
              </a:rPr>
              <a:t>https://github.com/lsnickolov/ChaosRPG/tree/master/ShooterRPG</a:t>
            </a:r>
            <a:endParaRPr lang="bg-BG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</a:rPr>
              <a:t>LETS PLAY!</a:t>
            </a:r>
            <a:endParaRPr lang="bg-BG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</TotalTime>
  <Words>40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PowerPoint Presentation</vt:lpstr>
      <vt:lpstr>Game information</vt:lpstr>
      <vt:lpstr>Demo</vt:lpstr>
      <vt:lpstr>Additional information</vt:lpstr>
      <vt:lpstr>Github repository </vt:lpstr>
      <vt:lpstr>LETS PLAY!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Game</dc:title>
  <dc:creator>Lubo</dc:creator>
  <cp:lastModifiedBy>slop3n</cp:lastModifiedBy>
  <cp:revision>6</cp:revision>
  <dcterms:created xsi:type="dcterms:W3CDTF">2014-02-26T18:17:08Z</dcterms:created>
  <dcterms:modified xsi:type="dcterms:W3CDTF">2014-02-26T22:14:54Z</dcterms:modified>
</cp:coreProperties>
</file>