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350" r:id="rId3"/>
    <p:sldId id="351" r:id="rId4"/>
    <p:sldId id="352" r:id="rId5"/>
    <p:sldId id="35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3" autoAdjust="0"/>
    <p:restoredTop sz="94660"/>
  </p:normalViewPr>
  <p:slideViewPr>
    <p:cSldViewPr>
      <p:cViewPr>
        <p:scale>
          <a:sx n="75" d="100"/>
          <a:sy n="75" d="100"/>
        </p:scale>
        <p:origin x="-64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07181-7EC4-4E50-B234-75D335B0D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6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9EB9A-AAFB-427E-A837-31D950E5E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DC26-5849-46CE-BC57-E9C7F71D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C0D-DA46-49C7-81C5-B245D940D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B5B9-4BEE-42E7-884E-C62FD08A2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3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12081-7A82-4FB0-9ABC-F68FD4CDB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1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727B0-6AD9-4D67-AAC0-8FA62E39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7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B192-D577-49A7-899F-CDB6F731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F85A-1B84-4FC1-B2C6-3E27B30F8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9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168B0-5312-47BF-93AA-162D590F6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44D-B5D4-43F5-8474-0441C6B21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A4C77-044E-4C2D-9D83-C3AAE755B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C2B34-7227-44CE-BCA2-F888C2DC7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40615-7707-4D0A-A46A-5B6358617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0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25AB6-BACA-4A43-ACAC-AE1E98C81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A3DE-9947-4FDD-B1C7-80601455B8E9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AAFD-59C4-40C8-BEAB-B29EFE06E09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835696" y="795338"/>
            <a:ext cx="71971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组合数学、图论、离散数学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国考知识点汇总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C77-044E-4C2D-9D83-C3AAE755BEFB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239143"/>
            <a:ext cx="4732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、排列组合的计算；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特别是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圆周排列、可重复排列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67544" y="2060848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、错排</a:t>
            </a:r>
            <a:r>
              <a:rPr lang="en-US" altLang="zh-CN" sz="2400" b="1" dirty="0">
                <a:solidFill>
                  <a:srgbClr val="0000FF"/>
                </a:solidFill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完全错排公式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67544" y="263691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、扩展二项式公式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67544" y="318335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、递推关系求通解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母函数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67544" y="368741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、整数拆分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母函数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67544" y="423386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、指数型母函数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67544" y="476753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7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、容斥原理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67544" y="527159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、图论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5816" y="548680"/>
            <a:ext cx="30572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</a:rPr>
              <a:t>组合数学与图论</a:t>
            </a:r>
            <a:endParaRPr kumimoji="1"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4C77-044E-4C2D-9D83-C3AAE755BEFB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239143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谓词逻辑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（必考）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67544" y="1959223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、逻辑联结词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合取范式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析取范式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67544" y="3255367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、集合及其运算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67544" y="3975447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、二元关系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</a:rPr>
              <a:t>二元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关系表达、复合、等价关系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偏序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关系    </a:t>
            </a:r>
            <a:endParaRPr 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67544" y="5343599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、映射和集合的势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5816" y="54868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000FF"/>
                </a:solidFill>
              </a:rPr>
              <a:t>离散数学</a:t>
            </a:r>
            <a:endParaRPr kumimoji="1"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220072" y="29258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2018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82349"/>
              </p:ext>
            </p:extLst>
          </p:nvPr>
        </p:nvGraphicFramePr>
        <p:xfrm>
          <a:off x="755576" y="720785"/>
          <a:ext cx="8208912" cy="566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/>
                <a:gridCol w="3084343"/>
                <a:gridCol w="936104"/>
                <a:gridCol w="1008112"/>
                <a:gridCol w="936104"/>
                <a:gridCol w="1008112"/>
                <a:gridCol w="792088"/>
              </a:tblGrid>
              <a:tr h="579120">
                <a:tc rowSpan="8">
                  <a:txBody>
                    <a:bodyPr/>
                    <a:lstStyle/>
                    <a:p>
                      <a:endParaRPr lang="en-US" altLang="zh-CN" sz="2800" dirty="0" smtClean="0"/>
                    </a:p>
                    <a:p>
                      <a:r>
                        <a:rPr lang="zh-CN" altLang="en-US" sz="2800" dirty="0" smtClean="0"/>
                        <a:t>组合与图论</a:t>
                      </a:r>
                      <a:endParaRPr lang="en-US" altLang="zh-CN" sz="2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/>
                        <a:t>1</a:t>
                      </a:r>
                      <a:r>
                        <a:rPr lang="zh-CN" altLang="en-US" sz="1600" dirty="0" smtClean="0"/>
                        <a:t>、排列组合的计算；</a:t>
                      </a:r>
                      <a:endParaRPr lang="en-US" altLang="zh-CN" sz="1600" dirty="0" smtClean="0"/>
                    </a:p>
                    <a:p>
                      <a:r>
                        <a:rPr lang="zh-CN" altLang="zh-CN" sz="1600" dirty="0" smtClean="0"/>
                        <a:t> </a:t>
                      </a:r>
                      <a:r>
                        <a:rPr lang="zh-CN" altLang="en-US" sz="1600" dirty="0" smtClean="0"/>
                        <a:t>   圆周排列、可重复排列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、错排</a:t>
                      </a:r>
                      <a:r>
                        <a:rPr lang="en-US" altLang="zh-CN" sz="1600" dirty="0" smtClean="0"/>
                        <a:t>，</a:t>
                      </a:r>
                      <a:r>
                        <a:rPr lang="zh-CN" altLang="en-US" sz="1600" dirty="0" smtClean="0"/>
                        <a:t>完全错排公式</a:t>
                      </a: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、扩展二项式公式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、递推关系求通解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母函数</a:t>
                      </a:r>
                      <a:r>
                        <a:rPr lang="en-US" altLang="zh-CN" sz="1600" dirty="0" smtClean="0"/>
                        <a:t>)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华文琥珀" pitchFamily="2" charset="-122"/>
                        <a:ea typeface="华文琥珀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、整数拆分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母函数</a:t>
                      </a:r>
                      <a:r>
                        <a:rPr lang="en-US" altLang="zh-CN" sz="1600" dirty="0" smtClean="0"/>
                        <a:t>)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6</a:t>
                      </a:r>
                      <a:r>
                        <a:rPr lang="zh-CN" altLang="en-US" sz="1600" dirty="0" smtClean="0"/>
                        <a:t>、指数型母函数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7</a:t>
                      </a:r>
                      <a:r>
                        <a:rPr lang="zh-CN" altLang="en-US" sz="1600" dirty="0" smtClean="0"/>
                        <a:t>、容斥原理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、图论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华文琥珀" pitchFamily="2" charset="-122"/>
                        <a:ea typeface="华文琥珀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rowSpan="5"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800" dirty="0" smtClean="0"/>
                        <a:t>离散数学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 smtClean="0"/>
                        <a:t>1</a:t>
                      </a:r>
                      <a:r>
                        <a:rPr lang="zh-CN" altLang="en-US" sz="1600" dirty="0" smtClean="0"/>
                        <a:t>、谓词逻辑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华文琥珀" pitchFamily="2" charset="-122"/>
                        <a:ea typeface="华文琥珀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00863">
                <a:tc vMerge="1">
                  <a:txBody>
                    <a:bodyPr/>
                    <a:lstStyle/>
                    <a:p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、逻辑联结词</a:t>
                      </a:r>
                      <a:endParaRPr lang="en-US" altLang="zh-CN" sz="1600" dirty="0" smtClean="0"/>
                    </a:p>
                    <a:p>
                      <a:r>
                        <a:rPr lang="zh-CN" altLang="zh-CN" sz="1600" dirty="0" smtClean="0"/>
                        <a:t> </a:t>
                      </a:r>
                      <a:r>
                        <a:rPr lang="zh-CN" altLang="en-US" sz="1600" dirty="0" smtClean="0"/>
                        <a:t> 合取范式</a:t>
                      </a:r>
                      <a:r>
                        <a:rPr lang="zh-CN" altLang="zh-CN" sz="1600" dirty="0" smtClean="0"/>
                        <a:t> </a:t>
                      </a:r>
                      <a:r>
                        <a:rPr lang="zh-CN" altLang="en-US" sz="1600" dirty="0" smtClean="0"/>
                        <a:t>析取范式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华文琥珀" pitchFamily="2" charset="-122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algn="ctr"/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、集合及其运算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华文琥珀" pitchFamily="2" charset="-122"/>
                        <a:ea typeface="华文琥珀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815557">
                <a:tc vMerge="1">
                  <a:txBody>
                    <a:bodyPr/>
                    <a:lstStyle/>
                    <a:p>
                      <a:endParaRPr lang="en-US" altLang="zh-CN" sz="16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、二元关系</a:t>
                      </a:r>
                      <a:endParaRPr lang="en-US" altLang="zh-CN" sz="1600" dirty="0" smtClean="0"/>
                    </a:p>
                    <a:p>
                      <a:r>
                        <a:rPr lang="zh-CN" altLang="zh-CN" sz="1600" dirty="0" smtClean="0"/>
                        <a:t> </a:t>
                      </a:r>
                      <a:r>
                        <a:rPr lang="zh-CN" altLang="en-US" sz="1600" dirty="0" smtClean="0"/>
                        <a:t>       等价关系</a:t>
                      </a:r>
                      <a:endParaRPr lang="en-US" altLang="zh-CN" sz="1600" dirty="0" smtClean="0"/>
                    </a:p>
                    <a:p>
                      <a:r>
                        <a:rPr lang="zh-CN" altLang="zh-CN" sz="1600" dirty="0" smtClean="0"/>
                        <a:t> </a:t>
                      </a:r>
                      <a:r>
                        <a:rPr lang="zh-CN" altLang="en-US" sz="1600" dirty="0" smtClean="0"/>
                        <a:t>       偏序关系    </a:t>
                      </a:r>
                      <a:endParaRPr lang="en-US" altLang="zh-CN" sz="16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华文琥珀" pitchFamily="2" charset="-122"/>
                        <a:ea typeface="华文琥珀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2622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、映射和集合的势</a:t>
                      </a: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178506" y="29258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2017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42602" y="29258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2014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01036" y="292586"/>
            <a:ext cx="100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2013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755576" y="3861048"/>
            <a:ext cx="799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403648" y="764704"/>
            <a:ext cx="2664296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403648" y="126876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403648" y="170080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403648" y="350100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403648" y="386104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403648" y="270892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403648" y="4797152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403648" y="5157192"/>
            <a:ext cx="2664296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7"/>
          <p:cNvSpPr txBox="1"/>
          <p:nvPr/>
        </p:nvSpPr>
        <p:spPr>
          <a:xfrm>
            <a:off x="4283968" y="292586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2019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Heiti SC Light"/>
                <a:ea typeface="Heiti SC Light"/>
                <a:cs typeface="Heiti SC Light"/>
              </a:rPr>
              <a:t>年</a:t>
            </a:r>
            <a:endParaRPr kumimoji="1" lang="zh-CN" altLang="en-US" sz="2000" b="1" dirty="0">
              <a:solidFill>
                <a:srgbClr val="0000FF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75656" y="2060848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403648" y="4221088"/>
            <a:ext cx="2664296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2"/>
          <p:cNvSpPr txBox="1"/>
          <p:nvPr/>
        </p:nvSpPr>
        <p:spPr>
          <a:xfrm>
            <a:off x="4588550" y="692696"/>
            <a:ext cx="415498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00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700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琥珀" pitchFamily="2" charset="-122"/>
                <a:ea typeface="华文琥珀" pitchFamily="2" charset="-122"/>
                <a:cs typeface="Times New Roman" pitchFamily="18" charset="0"/>
              </a:rPr>
              <a:t>√</a:t>
            </a:r>
            <a:endParaRPr lang="en-US" altLang="zh-CN" b="1" dirty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atin typeface="华文琥珀" pitchFamily="2" charset="-122"/>
              <a:ea typeface="华文琥珀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6" grpId="0"/>
      <p:bldP spid="17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275</Words>
  <Application>Microsoft Office PowerPoint</Application>
  <PresentationFormat>全屏显示(4:3)</PresentationFormat>
  <Paragraphs>110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默认设计模板</vt:lpstr>
      <vt:lpstr>自定义设计方案</vt:lpstr>
      <vt:lpstr>Photo Editor 照片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微软用户</cp:lastModifiedBy>
  <cp:revision>110</cp:revision>
  <dcterms:created xsi:type="dcterms:W3CDTF">2002-09-10T13:28:36Z</dcterms:created>
  <dcterms:modified xsi:type="dcterms:W3CDTF">2019-11-07T09:16:22Z</dcterms:modified>
</cp:coreProperties>
</file>