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466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8" r:id="rId11"/>
  </p:sldIdLst>
  <p:sldSz cx="9144000" cy="6858000" type="screen4x3"/>
  <p:notesSz cx="6797675" cy="9928225"/>
  <p:custShowLst>
    <p:custShow name="分圆术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800000"/>
    <a:srgbClr val="FF9999"/>
    <a:srgbClr val="FFCC00"/>
    <a:srgbClr val="00FFFF"/>
    <a:srgbClr val="990099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 autoAdjust="0"/>
    <p:restoredTop sz="86392" autoAdjust="0"/>
  </p:normalViewPr>
  <p:slideViewPr>
    <p:cSldViewPr>
      <p:cViewPr>
        <p:scale>
          <a:sx n="95" d="100"/>
          <a:sy n="95" d="100"/>
        </p:scale>
        <p:origin x="-1560" y="-80"/>
      </p:cViewPr>
      <p:guideLst>
        <p:guide orient="horz" pos="43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F09-C90C-B449-A17A-34177EE35A53}" type="datetimeFigureOut">
              <a:rPr kumimoji="1" lang="zh-CN" altLang="en-US" smtClean="0"/>
              <a:t>18/1/21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5FD8-389B-DF4F-A161-1EE90307E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280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B4A14F-A52E-466F-AE34-22AF19E727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317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29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0426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7667625" y="469900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1pPr>
            <a:lvl2pPr marL="742950" indent="-28575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2pPr>
            <a:lvl3pPr marL="11430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3pPr>
            <a:lvl4pPr marL="16002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4pPr>
            <a:lvl5pPr marL="20574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t>Page </a:t>
            </a:r>
            <a:fld id="{BCDFCDE0-F2E7-9B40-9612-8A29C74FC977}" type="slidenum">
              <a:rPr kumimoji="1" lang="en-US" altLang="zh-CN" sz="180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pPr eaLnBrk="1" hangingPunct="1"/>
              <a:t>‹#›</a:t>
            </a:fld>
            <a:endParaRPr kumimoji="1" lang="en-US" altLang="zh-CN" sz="1800" dirty="0">
              <a:solidFill>
                <a:srgbClr val="003300"/>
              </a:solidFill>
              <a:latin typeface="Times New Roman" charset="0"/>
              <a:ea typeface="华文细黑" charset="0"/>
              <a:cs typeface="华文细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image" Target="../media/image4.gif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9.emf"/><Relationship Id="rId7" Type="http://schemas.openxmlformats.org/officeDocument/2006/relationships/oleObject" Target="../embeddings/Microsoft_Equation5.bin"/><Relationship Id="rId8" Type="http://schemas.openxmlformats.org/officeDocument/2006/relationships/image" Target="../media/image10.emf"/><Relationship Id="rId9" Type="http://schemas.openxmlformats.org/officeDocument/2006/relationships/oleObject" Target="../embeddings/Microsoft_Equation6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离散数学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考前加油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国考考题讲解</a:t>
            </a:r>
            <a:endParaRPr kumimoji="1" lang="en-US" altLang="zh-CN" sz="4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4942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842" y="868947"/>
            <a:ext cx="288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五、证明题（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55650" y="1628775"/>
            <a:ext cx="76374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3200" b="1" dirty="0">
                <a:latin typeface="宋体" charset="0"/>
              </a:rPr>
              <a:t>设</a:t>
            </a:r>
            <a:r>
              <a:rPr lang="en-US" altLang="zh-CN" sz="3200" b="1" dirty="0">
                <a:latin typeface="宋体" charset="0"/>
              </a:rPr>
              <a:t>⊕</a:t>
            </a:r>
            <a:r>
              <a:rPr lang="zh-CN" altLang="en-US" sz="3200" b="1" dirty="0">
                <a:latin typeface="宋体" charset="0"/>
              </a:rPr>
              <a:t>表示两个集合的对称差，对于三个集合</a:t>
            </a:r>
            <a:r>
              <a:rPr lang="en-US" altLang="zh-CN" sz="3200" b="1" dirty="0">
                <a:latin typeface="宋体" charset="0"/>
              </a:rPr>
              <a:t>A</a:t>
            </a:r>
            <a:r>
              <a:rPr lang="zh-CN" altLang="en-US" sz="3200" b="1" dirty="0">
                <a:latin typeface="宋体" charset="0"/>
              </a:rPr>
              <a:t>、</a:t>
            </a:r>
            <a:r>
              <a:rPr lang="en-US" altLang="zh-CN" sz="3200" b="1" dirty="0">
                <a:latin typeface="宋体" charset="0"/>
              </a:rPr>
              <a:t>B</a:t>
            </a:r>
            <a:r>
              <a:rPr lang="zh-CN" altLang="en-US" sz="3200" b="1" dirty="0">
                <a:latin typeface="宋体" charset="0"/>
              </a:rPr>
              <a:t>、</a:t>
            </a:r>
            <a:r>
              <a:rPr lang="en-US" altLang="zh-CN" sz="3200" b="1" dirty="0">
                <a:latin typeface="宋体" charset="0"/>
              </a:rPr>
              <a:t>C</a:t>
            </a:r>
            <a:r>
              <a:rPr lang="zh-CN" altLang="en-US" sz="3200" b="1" dirty="0">
                <a:latin typeface="宋体" charset="0"/>
              </a:rPr>
              <a:t>，如果</a:t>
            </a:r>
            <a:r>
              <a:rPr lang="en-US" altLang="zh-CN" sz="3200" b="1" dirty="0">
                <a:latin typeface="宋体" charset="0"/>
              </a:rPr>
              <a:t>A⊕B=A⊕C</a:t>
            </a:r>
            <a:r>
              <a:rPr lang="zh-CN" altLang="en-US" sz="3200" b="1" dirty="0">
                <a:latin typeface="宋体" charset="0"/>
              </a:rPr>
              <a:t>，则</a:t>
            </a:r>
            <a:r>
              <a:rPr lang="en-US" altLang="zh-CN" sz="3200" b="1" dirty="0">
                <a:latin typeface="宋体" charset="0"/>
              </a:rPr>
              <a:t>B=C</a:t>
            </a:r>
            <a:endParaRPr lang="zh-CN" altLang="en-US" sz="3200" b="1" dirty="0">
              <a:latin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79919"/>
      </p:ext>
    </p:extLst>
  </p:cSld>
  <p:clrMapOvr>
    <a:masterClrMapping/>
  </p:clrMapOvr>
  <p:transition xmlns:p14="http://schemas.microsoft.com/office/powerpoint/2010/main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7647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2017</a:t>
            </a:r>
            <a:r>
              <a:rPr lang="zh-CN" altLang="en-US" sz="3600" b="1" dirty="0" smtClean="0"/>
              <a:t>年国考题</a:t>
            </a:r>
            <a:endParaRPr lang="en-US" altLang="zh-CN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1556792"/>
            <a:ext cx="62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一、逻辑化语句（论域为一切事物，共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27687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分）只有天不下雨，我才开车出行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9635" y="3543659"/>
            <a:ext cx="722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分）猫必抓鼠（要求写出两种形式，一种使用全称量词，一种使用存在两次）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488"/>
      </p:ext>
    </p:extLst>
  </p:cSld>
  <p:clrMapOvr>
    <a:masterClrMapping/>
  </p:clrMapOvr>
  <p:transition xmlns:p14="http://schemas.microsoft.com/office/powerpoint/2010/main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457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二、填空题（每空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分，共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437" y="1850229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、函数                中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的系数是</a:t>
            </a:r>
            <a:r>
              <a:rPr lang="en-US" altLang="zh-CN" dirty="0" smtClean="0"/>
              <a:t>______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577852"/>
              </p:ext>
            </p:extLst>
          </p:nvPr>
        </p:nvGraphicFramePr>
        <p:xfrm>
          <a:off x="2339752" y="1772816"/>
          <a:ext cx="2362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72816"/>
                        <a:ext cx="23622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426538"/>
              </p:ext>
            </p:extLst>
          </p:nvPr>
        </p:nvGraphicFramePr>
        <p:xfrm>
          <a:off x="5148064" y="1772816"/>
          <a:ext cx="3508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139700" imgH="203200" progId="Equation.3">
                  <p:embed/>
                </p:oleObj>
              </mc:Choice>
              <mc:Fallback>
                <p:oleObj name="Equation" r:id="rId5" imgW="139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772816"/>
                        <a:ext cx="35083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7784" y="3068960"/>
            <a:ext cx="1563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C(7+5-1,5)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077072"/>
            <a:ext cx="71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、设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是一个有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个顶点的树，则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的着色数是</a:t>
            </a:r>
            <a:r>
              <a:rPr lang="en-US" altLang="zh-CN" dirty="0" smtClean="0"/>
              <a:t>_____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47971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914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9263" y="1256632"/>
            <a:ext cx="7327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、一个饭店有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种甜点，而且无限多。小王选取四个甜点的方法有</a:t>
            </a:r>
            <a:r>
              <a:rPr lang="en-US" altLang="zh-CN" dirty="0" smtClean="0"/>
              <a:t>________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2492896"/>
            <a:ext cx="2044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C(4+3-1,4)=15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1" y="840989"/>
            <a:ext cx="7588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、</a:t>
            </a:r>
            <a:r>
              <a:rPr lang="zh-CN" altLang="en-US" sz="3600" dirty="0" smtClean="0"/>
              <a:t>设</a:t>
            </a:r>
            <a:r>
              <a:rPr lang="en-US" altLang="zh-CN" sz="3600" dirty="0" smtClean="0"/>
              <a:t>          </a:t>
            </a:r>
            <a:r>
              <a:rPr lang="zh-CN" altLang="en-US" sz="3600" dirty="0" smtClean="0"/>
              <a:t>是</a:t>
            </a:r>
            <a:r>
              <a:rPr lang="en-US" altLang="zh-CN" sz="3600" dirty="0" smtClean="0"/>
              <a:t>m</a:t>
            </a:r>
            <a:r>
              <a:rPr lang="zh-CN" altLang="en-US" sz="3600" dirty="0" smtClean="0"/>
              <a:t>的唯一素数分解，其中</a:t>
            </a:r>
            <a:r>
              <a:rPr lang="en-US" altLang="zh-CN" sz="3600" dirty="0" smtClean="0"/>
              <a:t>       </a:t>
            </a:r>
            <a:r>
              <a:rPr lang="zh-CN" altLang="en-US" sz="3600" dirty="0" smtClean="0"/>
              <a:t>是不同的素数。</a:t>
            </a:r>
            <a:endParaRPr lang="en-US" sz="3600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89627"/>
              </p:ext>
            </p:extLst>
          </p:nvPr>
        </p:nvGraphicFramePr>
        <p:xfrm>
          <a:off x="2051720" y="764704"/>
          <a:ext cx="22669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5" name="Equation" r:id="rId3" imgW="901700" imgH="241300" progId="Equation.3">
                  <p:embed/>
                </p:oleObj>
              </mc:Choice>
              <mc:Fallback>
                <p:oleObj name="Equation" r:id="rId3" imgW="901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764704"/>
                        <a:ext cx="22669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493819"/>
              </p:ext>
            </p:extLst>
          </p:nvPr>
        </p:nvGraphicFramePr>
        <p:xfrm>
          <a:off x="2123728" y="1484784"/>
          <a:ext cx="14049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5" imgW="558800" imgH="215900" progId="Equation.3">
                  <p:embed/>
                </p:oleObj>
              </mc:Choice>
              <mc:Fallback>
                <p:oleObj name="Equation" r:id="rId5" imgW="558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484784"/>
                        <a:ext cx="14049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00310"/>
              </p:ext>
            </p:extLst>
          </p:nvPr>
        </p:nvGraphicFramePr>
        <p:xfrm>
          <a:off x="1763688" y="2132856"/>
          <a:ext cx="609917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7" name="Equation" r:id="rId7" imgW="2425700" imgH="812800" progId="Equation.3">
                  <p:embed/>
                </p:oleObj>
              </mc:Choice>
              <mc:Fallback>
                <p:oleObj name="Equation" r:id="rId7" imgW="2425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132856"/>
                        <a:ext cx="6099175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4509120"/>
            <a:ext cx="3877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对于大于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的整数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，</a:t>
            </a:r>
            <a:endParaRPr lang="en-US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77425"/>
              </p:ext>
            </p:extLst>
          </p:nvPr>
        </p:nvGraphicFramePr>
        <p:xfrm>
          <a:off x="4427984" y="4437112"/>
          <a:ext cx="29384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8" name="Equation" r:id="rId9" imgW="1168400" imgH="368300" progId="Equation.3">
                  <p:embed/>
                </p:oleObj>
              </mc:Choice>
              <mc:Fallback>
                <p:oleObj name="Equation" r:id="rId9" imgW="1168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437112"/>
                        <a:ext cx="2938463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842" y="989263"/>
            <a:ext cx="673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三、计算题（要求写出详细运算步骤，共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5789" y="1871579"/>
            <a:ext cx="781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分）求在［</a:t>
            </a:r>
            <a:r>
              <a:rPr lang="en-US" altLang="zh-CN" dirty="0" smtClean="0"/>
              <a:t>99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］范围内不能被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中任何一个数整除的书的个数。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8947" y="1029368"/>
            <a:ext cx="809554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2(4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求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的主合取范式和主析取范式。要求分别用极大项和极小项，以及相应的简介形式表示。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898757"/>
              </p:ext>
            </p:extLst>
          </p:nvPr>
        </p:nvGraphicFramePr>
        <p:xfrm>
          <a:off x="2267744" y="908720"/>
          <a:ext cx="3448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3" imgW="1371600" imgH="203200" progId="Equation.3">
                  <p:embed/>
                </p:oleObj>
              </mc:Choice>
              <mc:Fallback>
                <p:oleObj name="Equation" r:id="rId3" imgW="1371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908720"/>
                        <a:ext cx="34480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843" y="989263"/>
            <a:ext cx="780963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分）有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个球排一排，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大于等于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。用红、橙、黄、蓝、绿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种颜色染色。每个球一种颜色，要求每种颜色的球至少出现一次。有多少种方法？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92696"/>
            <a:ext cx="780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四、解答题（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421" y="1564105"/>
            <a:ext cx="78980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设教室有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个座位排成一排。八位同学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，</a:t>
            </a:r>
            <a:r>
              <a:rPr lang="is-IS" altLang="zh-CN" dirty="0" smtClean="0"/>
              <a:t>…</a:t>
            </a:r>
            <a:r>
              <a:rPr lang="zh-CN" altLang="zh-CN" dirty="0" smtClean="0"/>
              <a:t>，</a:t>
            </a:r>
            <a:r>
              <a:rPr lang="en-US" altLang="zh-CN" dirty="0" smtClean="0"/>
              <a:t>A8</a:t>
            </a:r>
            <a:r>
              <a:rPr lang="zh-CN" altLang="en-US" dirty="0" smtClean="0"/>
              <a:t>需要坐在这里上两节课。设第一节课</a:t>
            </a:r>
            <a:r>
              <a:rPr lang="en-US" altLang="zh-CN" dirty="0" smtClean="0"/>
              <a:t>Ai</a:t>
            </a:r>
            <a:r>
              <a:rPr lang="zh-CN" altLang="en-US" dirty="0" smtClean="0"/>
              <a:t>坐在第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个座位上。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）若第二节课要求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－</a:t>
            </a:r>
            <a:r>
              <a:rPr lang="en-US" altLang="zh-CN" dirty="0" smtClean="0"/>
              <a:t>A4</a:t>
            </a:r>
            <a:r>
              <a:rPr lang="zh-CN" altLang="en-US" dirty="0" smtClean="0"/>
              <a:t>与自己第一节课时位置不同，</a:t>
            </a:r>
            <a:r>
              <a:rPr lang="en-US" altLang="zh-CN" dirty="0" smtClean="0"/>
              <a:t>A5-A8</a:t>
            </a:r>
            <a:r>
              <a:rPr lang="zh-CN" altLang="en-US" dirty="0" smtClean="0"/>
              <a:t>与第一节课相同，有多少种坐法？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）第二节课要求只有四位同学与第一节课不同，但不指定是哪四位。有多少种坐法？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61361"/>
      </p:ext>
    </p:extLst>
  </p:cSld>
  <p:clrMapOvr>
    <a:masterClrMapping/>
  </p:clrMapOvr>
  <p:transition xmlns:p14="http://schemas.microsoft.com/office/powerpoint/2010/main">
    <p:wipe/>
  </p:transition>
</p:sld>
</file>

<file path=ppt/theme/theme1.xml><?xml version="1.0" encoding="utf-8"?>
<a:theme xmlns:a="http://schemas.openxmlformats.org/drawingml/2006/main" name="模版-微积分">
  <a:themeElements>
    <a:clrScheme name="模版-微积分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版-微积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版-微积分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微积分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模版-微积分</Template>
  <TotalTime>12483</TotalTime>
  <Words>338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模版-微积分</vt:lpstr>
      <vt:lpstr>Photo Editor 照片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分圆术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函  数</dc:title>
  <dc:creator>lihao@ruc</dc:creator>
  <cp:lastModifiedBy>Xin Gao</cp:lastModifiedBy>
  <cp:revision>1048</cp:revision>
  <cp:lastPrinted>2017-06-03T11:49:04Z</cp:lastPrinted>
  <dcterms:created xsi:type="dcterms:W3CDTF">1999-09-06T23:59:14Z</dcterms:created>
  <dcterms:modified xsi:type="dcterms:W3CDTF">2018-01-20T18:15:53Z</dcterms:modified>
</cp:coreProperties>
</file>